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27"/>
  </p:notesMasterIdLst>
  <p:handoutMasterIdLst>
    <p:handoutMasterId r:id="rId28"/>
  </p:handoutMasterIdLst>
  <p:sldIdLst>
    <p:sldId id="256" r:id="rId4"/>
    <p:sldId id="257" r:id="rId5"/>
    <p:sldId id="259" r:id="rId6"/>
    <p:sldId id="258" r:id="rId7"/>
    <p:sldId id="260" r:id="rId8"/>
    <p:sldId id="261" r:id="rId9"/>
    <p:sldId id="262" r:id="rId10"/>
    <p:sldId id="263" r:id="rId11"/>
    <p:sldId id="266" r:id="rId12"/>
    <p:sldId id="267" r:id="rId13"/>
    <p:sldId id="268" r:id="rId14"/>
    <p:sldId id="269" r:id="rId15"/>
    <p:sldId id="264" r:id="rId16"/>
    <p:sldId id="270" r:id="rId17"/>
    <p:sldId id="271" r:id="rId18"/>
    <p:sldId id="272" r:id="rId19"/>
    <p:sldId id="273" r:id="rId20"/>
    <p:sldId id="265" r:id="rId21"/>
    <p:sldId id="274" r:id="rId22"/>
    <p:sldId id="275" r:id="rId23"/>
    <p:sldId id="276" r:id="rId24"/>
    <p:sldId id="277" r:id="rId25"/>
    <p:sldId id="278" r:id="rId26"/>
  </p:sldIdLst>
  <p:sldSz cx="9144000" cy="5143500" type="screen16x9"/>
  <p:notesSz cx="6858000" cy="9144000"/>
  <p:defaultTextStyle>
    <a:defPPr>
      <a:defRPr lang="zh-CN"/>
    </a:defPPr>
    <a:lvl1pPr marL="0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3765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0965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7530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4730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1930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198495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5695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2B458"/>
    <a:srgbClr val="C4CF95"/>
    <a:srgbClr val="B0BF71"/>
    <a:srgbClr val="FAE3E1"/>
    <a:srgbClr val="FBE7E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1710" y="-732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Master" Target="slideMasters/slideMaster2.xml"/><Relationship Id="rId29" Type="http://schemas.openxmlformats.org/officeDocument/2006/relationships/presProps" Target="presProps.xml"/><Relationship Id="rId28" Type="http://schemas.openxmlformats.org/officeDocument/2006/relationships/handoutMaster" Target="handoutMasters/handoutMaster1.xml"/><Relationship Id="rId27" Type="http://schemas.openxmlformats.org/officeDocument/2006/relationships/notesMaster" Target="notesMasters/notesMaster1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8E9476D-9E00-4742-A02D-F91E03639D2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A78065C-93B1-4294-9AD6-B1B303EFC363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376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376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3765" algn="l" defTabSz="91376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0965" algn="l" defTabSz="91376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7530" algn="l" defTabSz="91376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4730" algn="l" defTabSz="91376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1930" algn="l" defTabSz="91376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198495" algn="l" defTabSz="91376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5695" algn="l" defTabSz="91376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42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376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096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75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47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19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849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569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80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80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9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376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0965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753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473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193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98495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5695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3765" indent="0">
              <a:buNone/>
              <a:defRPr sz="1800" b="1"/>
            </a:lvl3pPr>
            <a:lvl4pPr marL="1370965" indent="0">
              <a:buNone/>
              <a:defRPr sz="1600" b="1"/>
            </a:lvl4pPr>
            <a:lvl5pPr marL="1827530" indent="0">
              <a:buNone/>
              <a:defRPr sz="1600" b="1"/>
            </a:lvl5pPr>
            <a:lvl6pPr marL="2284730" indent="0">
              <a:buNone/>
              <a:defRPr sz="1600" b="1"/>
            </a:lvl6pPr>
            <a:lvl7pPr marL="2741930" indent="0">
              <a:buNone/>
              <a:defRPr sz="1600" b="1"/>
            </a:lvl7pPr>
            <a:lvl8pPr marL="3198495" indent="0">
              <a:buNone/>
              <a:defRPr sz="1600" b="1"/>
            </a:lvl8pPr>
            <a:lvl9pPr marL="3655695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7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50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3765" indent="0">
              <a:buNone/>
              <a:defRPr sz="1800" b="1"/>
            </a:lvl3pPr>
            <a:lvl4pPr marL="1370965" indent="0">
              <a:buNone/>
              <a:defRPr sz="1600" b="1"/>
            </a:lvl4pPr>
            <a:lvl5pPr marL="1827530" indent="0">
              <a:buNone/>
              <a:defRPr sz="1600" b="1"/>
            </a:lvl5pPr>
            <a:lvl6pPr marL="2284730" indent="0">
              <a:buNone/>
              <a:defRPr sz="1600" b="1"/>
            </a:lvl6pPr>
            <a:lvl7pPr marL="2741930" indent="0">
              <a:buNone/>
              <a:defRPr sz="1600" b="1"/>
            </a:lvl7pPr>
            <a:lvl8pPr marL="3198495" indent="0">
              <a:buNone/>
              <a:defRPr sz="1600" b="1"/>
            </a:lvl8pPr>
            <a:lvl9pPr marL="3655695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50" y="1631157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5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811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5" y="1076328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3765" indent="0">
              <a:buNone/>
              <a:defRPr sz="1000"/>
            </a:lvl3pPr>
            <a:lvl4pPr marL="1370965" indent="0">
              <a:buNone/>
              <a:defRPr sz="900"/>
            </a:lvl4pPr>
            <a:lvl5pPr marL="1827530" indent="0">
              <a:buNone/>
              <a:defRPr sz="900"/>
            </a:lvl5pPr>
            <a:lvl6pPr marL="2284730" indent="0">
              <a:buNone/>
              <a:defRPr sz="900"/>
            </a:lvl6pPr>
            <a:lvl7pPr marL="2741930" indent="0">
              <a:buNone/>
              <a:defRPr sz="900"/>
            </a:lvl7pPr>
            <a:lvl8pPr marL="3198495" indent="0">
              <a:buNone/>
              <a:defRPr sz="900"/>
            </a:lvl8pPr>
            <a:lvl9pPr marL="3655695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2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3765" indent="0">
              <a:buNone/>
              <a:defRPr sz="2400"/>
            </a:lvl3pPr>
            <a:lvl4pPr marL="1370965" indent="0">
              <a:buNone/>
              <a:defRPr sz="2000"/>
            </a:lvl4pPr>
            <a:lvl5pPr marL="1827530" indent="0">
              <a:buNone/>
              <a:defRPr sz="2000"/>
            </a:lvl5pPr>
            <a:lvl6pPr marL="2284730" indent="0">
              <a:buNone/>
              <a:defRPr sz="2000"/>
            </a:lvl6pPr>
            <a:lvl7pPr marL="2741930" indent="0">
              <a:buNone/>
              <a:defRPr sz="2000"/>
            </a:lvl7pPr>
            <a:lvl8pPr marL="3198495" indent="0">
              <a:buNone/>
              <a:defRPr sz="2000"/>
            </a:lvl8pPr>
            <a:lvl9pPr marL="3655695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26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3765" indent="0">
              <a:buNone/>
              <a:defRPr sz="1000"/>
            </a:lvl3pPr>
            <a:lvl4pPr marL="1370965" indent="0">
              <a:buNone/>
              <a:defRPr sz="900"/>
            </a:lvl4pPr>
            <a:lvl5pPr marL="1827530" indent="0">
              <a:buNone/>
              <a:defRPr sz="900"/>
            </a:lvl5pPr>
            <a:lvl6pPr marL="2284730" indent="0">
              <a:buNone/>
              <a:defRPr sz="900"/>
            </a:lvl6pPr>
            <a:lvl7pPr marL="2741930" indent="0">
              <a:buNone/>
              <a:defRPr sz="900"/>
            </a:lvl7pPr>
            <a:lvl8pPr marL="3198495" indent="0">
              <a:buNone/>
              <a:defRPr sz="900"/>
            </a:lvl8pPr>
            <a:lvl9pPr marL="3655695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AE3E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396" tIns="45698" rIns="91396" bIns="45698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396" tIns="45698" rIns="91396" bIns="45698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 vert="horz" lIns="91396" tIns="45698" rIns="91396" bIns="45698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 vert="horz" lIns="91396" tIns="45698" rIns="91396" bIns="45698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lIns="91396" tIns="45698" rIns="91396" bIns="45698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  <p:pic>
        <p:nvPicPr>
          <p:cNvPr id="7" name="Picture 4"/>
          <p:cNvPicPr>
            <a:picLocks noChangeAspect="1" noChangeArrowheads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" y="3820"/>
            <a:ext cx="9143999" cy="51396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3765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3765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315" indent="-285750" algn="l" defTabSz="9137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365" indent="-228600" algn="l" defTabSz="9137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565" indent="-228600" algn="l" defTabSz="9137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130" indent="-228600" algn="l" defTabSz="913765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3330" indent="-228600" algn="l" defTabSz="9137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69895" indent="-228600" algn="l" defTabSz="9137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7095" indent="-228600" algn="l" defTabSz="9137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4295" indent="-228600" algn="l" defTabSz="9137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3765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0965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753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473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193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8495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5695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image" Target="../media/image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7" Type="http://schemas.openxmlformats.org/officeDocument/2006/relationships/tags" Target="../tags/tag17.xml"/><Relationship Id="rId6" Type="http://schemas.openxmlformats.org/officeDocument/2006/relationships/tags" Target="../tags/tag16.xml"/><Relationship Id="rId5" Type="http://schemas.openxmlformats.org/officeDocument/2006/relationships/slide" Target="slide3.xml"/><Relationship Id="rId4" Type="http://schemas.openxmlformats.org/officeDocument/2006/relationships/image" Target="../media/image13.jpeg"/><Relationship Id="rId3" Type="http://schemas.openxmlformats.org/officeDocument/2006/relationships/tags" Target="../tags/tag15.xml"/><Relationship Id="rId2" Type="http://schemas.openxmlformats.org/officeDocument/2006/relationships/tags" Target="../tags/tag14.xml"/><Relationship Id="rId1" Type="http://schemas.openxmlformats.org/officeDocument/2006/relationships/image" Target="../media/image4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slide" Target="slide3.xml"/><Relationship Id="rId4" Type="http://schemas.openxmlformats.org/officeDocument/2006/relationships/image" Target="../media/image11.jpeg"/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image" Target="../media/image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4.xml"/><Relationship Id="rId5" Type="http://schemas.openxmlformats.org/officeDocument/2006/relationships/tags" Target="../tags/tag3.xml"/><Relationship Id="rId4" Type="http://schemas.openxmlformats.org/officeDocument/2006/relationships/tags" Target="../tags/tag2.xml"/><Relationship Id="rId3" Type="http://schemas.openxmlformats.org/officeDocument/2006/relationships/tags" Target="../tags/tag1.xml"/><Relationship Id="rId2" Type="http://schemas.openxmlformats.org/officeDocument/2006/relationships/slide" Target="slide3.xml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jpeg"/><Relationship Id="rId1" Type="http://schemas.openxmlformats.org/officeDocument/2006/relationships/image" Target="../media/image4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7" Type="http://schemas.openxmlformats.org/officeDocument/2006/relationships/tags" Target="../tags/tag8.xml"/><Relationship Id="rId6" Type="http://schemas.openxmlformats.org/officeDocument/2006/relationships/tags" Target="../tags/tag7.xml"/><Relationship Id="rId5" Type="http://schemas.openxmlformats.org/officeDocument/2006/relationships/slide" Target="slide3.xml"/><Relationship Id="rId4" Type="http://schemas.openxmlformats.org/officeDocument/2006/relationships/image" Target="../media/image5.jpeg"/><Relationship Id="rId3" Type="http://schemas.openxmlformats.org/officeDocument/2006/relationships/tags" Target="../tags/tag6.xml"/><Relationship Id="rId2" Type="http://schemas.openxmlformats.org/officeDocument/2006/relationships/tags" Target="../tags/tag5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jpeg"/><Relationship Id="rId2" Type="http://schemas.openxmlformats.org/officeDocument/2006/relationships/tags" Target="../tags/tag9.xml"/><Relationship Id="rId1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7" Type="http://schemas.openxmlformats.org/officeDocument/2006/relationships/tags" Target="../tags/tag13.xml"/><Relationship Id="rId6" Type="http://schemas.openxmlformats.org/officeDocument/2006/relationships/tags" Target="../tags/tag12.xml"/><Relationship Id="rId5" Type="http://schemas.openxmlformats.org/officeDocument/2006/relationships/slide" Target="slide3.xml"/><Relationship Id="rId4" Type="http://schemas.openxmlformats.org/officeDocument/2006/relationships/image" Target="../media/image7.jpeg"/><Relationship Id="rId3" Type="http://schemas.openxmlformats.org/officeDocument/2006/relationships/tags" Target="../tags/tag11.xml"/><Relationship Id="rId2" Type="http://schemas.openxmlformats.org/officeDocument/2006/relationships/tags" Target="../tags/tag10.xml"/><Relationship Id="rId1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jpeg"/><Relationship Id="rId1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25" y="0"/>
            <a:ext cx="9143999" cy="5143500"/>
            <a:chOff x="1" y="0"/>
            <a:chExt cx="9143999" cy="5143500"/>
          </a:xfrm>
        </p:grpSpPr>
        <p:pic>
          <p:nvPicPr>
            <p:cNvPr id="1028" name="Picture 4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" y="3820"/>
              <a:ext cx="5386388" cy="51396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26" name="Picture 2" descr="C:\Users\Administrator\Desktop\01119.pn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239" t="40967" b="-1"/>
            <a:stretch>
              <a:fillRect/>
            </a:stretch>
          </p:blipFill>
          <p:spPr bwMode="auto">
            <a:xfrm>
              <a:off x="4762499" y="0"/>
              <a:ext cx="4381501" cy="51435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8" name="组合 7"/>
          <p:cNvGrpSpPr/>
          <p:nvPr/>
        </p:nvGrpSpPr>
        <p:grpSpPr>
          <a:xfrm>
            <a:off x="361006" y="1913519"/>
            <a:ext cx="4304383" cy="1316469"/>
            <a:chOff x="360982" y="1903353"/>
            <a:chExt cx="4304383" cy="1316469"/>
          </a:xfrm>
        </p:grpSpPr>
        <p:sp>
          <p:nvSpPr>
            <p:cNvPr id="4" name="矩形 3"/>
            <p:cNvSpPr/>
            <p:nvPr/>
          </p:nvSpPr>
          <p:spPr>
            <a:xfrm>
              <a:off x="360982" y="1903353"/>
              <a:ext cx="4304383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200" b="1" dirty="0">
                  <a:solidFill>
                    <a:srgbClr val="B0BF71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简约清新风格论文答辩</a:t>
              </a:r>
              <a:endParaRPr lang="zh-CN" altLang="en-US" sz="3200" b="1" dirty="0">
                <a:solidFill>
                  <a:srgbClr val="B0BF7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488901" y="2460252"/>
              <a:ext cx="3954483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en-US" altLang="zh-CN" sz="1400" b="1" dirty="0">
                  <a:solidFill>
                    <a:srgbClr val="C4CF95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Brief And Fresh Style Thesis Defense</a:t>
              </a:r>
              <a:endParaRPr lang="zh-CN" altLang="en-US" sz="1400" b="1" dirty="0">
                <a:solidFill>
                  <a:srgbClr val="C4CF95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878152" y="2912045"/>
              <a:ext cx="1615440" cy="30670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400" b="1" dirty="0">
                  <a:solidFill>
                    <a:srgbClr val="C4CF95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答辩学生：蓝素材</a:t>
              </a:r>
              <a:endParaRPr lang="zh-CN" altLang="en-US" sz="1400" b="1" dirty="0">
                <a:solidFill>
                  <a:srgbClr val="C4CF95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2513173" y="2912045"/>
              <a:ext cx="1680268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400" b="1" dirty="0">
                  <a:solidFill>
                    <a:srgbClr val="C4CF95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答辩时间：</a:t>
              </a:r>
              <a:r>
                <a:rPr lang="en-US" altLang="zh-CN" sz="1400" b="1" dirty="0">
                  <a:solidFill>
                    <a:srgbClr val="C4CF95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3</a:t>
              </a:r>
              <a:r>
                <a:rPr lang="zh-CN" altLang="en-US" sz="1400" b="1" dirty="0">
                  <a:solidFill>
                    <a:srgbClr val="C4CF95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月</a:t>
              </a:r>
              <a:r>
                <a:rPr lang="en-US" altLang="zh-CN" sz="1400" b="1" dirty="0">
                  <a:solidFill>
                    <a:srgbClr val="C4CF95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25</a:t>
              </a:r>
              <a:r>
                <a:rPr lang="zh-CN" altLang="en-US" sz="1400" b="1" dirty="0">
                  <a:solidFill>
                    <a:srgbClr val="C4CF95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日</a:t>
              </a:r>
              <a:endParaRPr lang="zh-CN" altLang="en-US" sz="1400" b="1" dirty="0">
                <a:solidFill>
                  <a:srgbClr val="C4CF95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Picture 2" descr="C:\Users\Administrator\Desktop\01119.png"/>
          <p:cNvPicPr>
            <a:picLocks noChangeAspect="1" noChangeArrowheads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239" t="40967" b="414"/>
          <a:stretch>
            <a:fillRect/>
          </a:stretch>
        </p:blipFill>
        <p:spPr bwMode="auto">
          <a:xfrm>
            <a:off x="7249214" y="2953516"/>
            <a:ext cx="1878741" cy="21899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5" name="矩形 34"/>
          <p:cNvSpPr/>
          <p:nvPr/>
        </p:nvSpPr>
        <p:spPr>
          <a:xfrm>
            <a:off x="0" y="364353"/>
            <a:ext cx="395536" cy="282258"/>
          </a:xfrm>
          <a:prstGeom prst="rect">
            <a:avLst/>
          </a:prstGeom>
          <a:solidFill>
            <a:srgbClr val="B0BF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6" tIns="45698" rIns="91396" bIns="45698" rtlCol="0" anchor="ctr"/>
          <a:lstStyle/>
          <a:p>
            <a:pPr algn="ctr"/>
            <a:endParaRPr lang="zh-CN" altLang="en-US"/>
          </a:p>
        </p:txBody>
      </p:sp>
      <p:sp>
        <p:nvSpPr>
          <p:cNvPr id="36" name="矩形 35"/>
          <p:cNvSpPr/>
          <p:nvPr/>
        </p:nvSpPr>
        <p:spPr>
          <a:xfrm>
            <a:off x="467544" y="364353"/>
            <a:ext cx="62880" cy="282258"/>
          </a:xfrm>
          <a:prstGeom prst="rect">
            <a:avLst/>
          </a:prstGeom>
          <a:solidFill>
            <a:srgbClr val="B0BF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6" tIns="45698" rIns="91396" bIns="45698" rtlCol="0" anchor="ctr"/>
          <a:lstStyle/>
          <a:p>
            <a:pPr algn="ctr"/>
            <a:endParaRPr lang="zh-CN" altLang="en-US"/>
          </a:p>
        </p:txBody>
      </p:sp>
      <p:sp>
        <p:nvSpPr>
          <p:cNvPr id="37" name="矩形 36"/>
          <p:cNvSpPr/>
          <p:nvPr/>
        </p:nvSpPr>
        <p:spPr>
          <a:xfrm>
            <a:off x="595840" y="364353"/>
            <a:ext cx="62880" cy="282258"/>
          </a:xfrm>
          <a:prstGeom prst="rect">
            <a:avLst/>
          </a:prstGeom>
          <a:solidFill>
            <a:srgbClr val="B0BF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6" tIns="45698" rIns="91396" bIns="45698" rtlCol="0" anchor="ctr"/>
          <a:lstStyle/>
          <a:p>
            <a:pPr algn="ctr"/>
            <a:endParaRPr lang="zh-CN" altLang="en-US"/>
          </a:p>
        </p:txBody>
      </p:sp>
      <p:sp>
        <p:nvSpPr>
          <p:cNvPr id="38" name="矩形 37"/>
          <p:cNvSpPr/>
          <p:nvPr/>
        </p:nvSpPr>
        <p:spPr>
          <a:xfrm>
            <a:off x="724136" y="364353"/>
            <a:ext cx="62880" cy="282258"/>
          </a:xfrm>
          <a:prstGeom prst="rect">
            <a:avLst/>
          </a:prstGeom>
          <a:solidFill>
            <a:srgbClr val="B0BF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6" tIns="45698" rIns="91396" bIns="45698"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15343" y="309908"/>
            <a:ext cx="1422184" cy="461665"/>
          </a:xfrm>
          <a:prstGeom prst="rect">
            <a:avLst/>
          </a:prstGeom>
        </p:spPr>
        <p:txBody>
          <a:bodyPr wrap="none" lIns="91396" tIns="45698" rIns="91396" bIns="45698">
            <a:spAutoFit/>
          </a:bodyPr>
          <a:lstStyle/>
          <a:p>
            <a:r>
              <a:rPr lang="zh-CN" altLang="en-US" sz="2400" b="1" dirty="0">
                <a:solidFill>
                  <a:srgbClr val="B0BF7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作品概述</a:t>
            </a:r>
            <a:endParaRPr lang="zh-CN" altLang="en-US" sz="2400" b="1" dirty="0">
              <a:solidFill>
                <a:srgbClr val="B0BF7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261116" y="402220"/>
            <a:ext cx="2670924" cy="369332"/>
          </a:xfrm>
          <a:prstGeom prst="rect">
            <a:avLst/>
          </a:prstGeom>
        </p:spPr>
        <p:txBody>
          <a:bodyPr wrap="square" lIns="91396" tIns="45698" rIns="91396" bIns="45698">
            <a:spAutoFit/>
          </a:bodyPr>
          <a:lstStyle/>
          <a:p>
            <a:pPr algn="dist"/>
            <a:r>
              <a:rPr lang="en-US" altLang="zh-CN" b="1" dirty="0">
                <a:solidFill>
                  <a:srgbClr val="C4CF95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An overview of the works</a:t>
            </a:r>
            <a:endParaRPr lang="zh-CN" altLang="en-US" b="1" dirty="0">
              <a:solidFill>
                <a:srgbClr val="C4CF95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64" name="Rectangle: Rounded Corners 4"/>
          <p:cNvSpPr/>
          <p:nvPr/>
        </p:nvSpPr>
        <p:spPr bwMode="auto">
          <a:xfrm>
            <a:off x="4360737" y="1701425"/>
            <a:ext cx="2698817" cy="576303"/>
          </a:xfrm>
          <a:prstGeom prst="roundRect">
            <a:avLst/>
          </a:prstGeom>
          <a:solidFill>
            <a:srgbClr val="A2B458"/>
          </a:solidFill>
          <a:ln w="9525">
            <a:solidFill>
              <a:sysClr val="window" lastClr="FFFFFF">
                <a:lumMod val="85000"/>
              </a:sysClr>
            </a:solidFill>
            <a:round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sz="1200" b="0" i="0" u="none" strike="noStrike" kern="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5" name="Rectangle: Rounded Corners 5"/>
          <p:cNvSpPr/>
          <p:nvPr/>
        </p:nvSpPr>
        <p:spPr bwMode="auto">
          <a:xfrm>
            <a:off x="4360737" y="2429983"/>
            <a:ext cx="2698817" cy="576303"/>
          </a:xfrm>
          <a:prstGeom prst="roundRect">
            <a:avLst/>
          </a:prstGeom>
          <a:solidFill>
            <a:srgbClr val="C4CF95"/>
          </a:solidFill>
          <a:ln w="9525">
            <a:solidFill>
              <a:sysClr val="window" lastClr="FFFFFF">
                <a:lumMod val="85000"/>
              </a:sysClr>
            </a:solidFill>
            <a:round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sz="1200" b="0" i="0" u="none" strike="noStrike" kern="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6" name="Rectangle: Rounded Corners 6"/>
          <p:cNvSpPr/>
          <p:nvPr/>
        </p:nvSpPr>
        <p:spPr bwMode="auto">
          <a:xfrm>
            <a:off x="4360737" y="3158541"/>
            <a:ext cx="2698817" cy="576303"/>
          </a:xfrm>
          <a:prstGeom prst="roundRect">
            <a:avLst/>
          </a:prstGeom>
          <a:solidFill>
            <a:srgbClr val="A2B458"/>
          </a:solidFill>
          <a:ln w="9525">
            <a:solidFill>
              <a:sysClr val="window" lastClr="FFFFFF">
                <a:lumMod val="85000"/>
              </a:sysClr>
            </a:solidFill>
            <a:round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sz="1200" b="0" i="0" u="none" strike="noStrike" kern="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7" name="Rectangle: Rounded Corners 7"/>
          <p:cNvSpPr/>
          <p:nvPr/>
        </p:nvSpPr>
        <p:spPr bwMode="auto">
          <a:xfrm>
            <a:off x="4360737" y="3887100"/>
            <a:ext cx="2698817" cy="576303"/>
          </a:xfrm>
          <a:prstGeom prst="roundRect">
            <a:avLst/>
          </a:prstGeom>
          <a:solidFill>
            <a:srgbClr val="C4CF95"/>
          </a:solidFill>
          <a:ln w="9525">
            <a:solidFill>
              <a:sysClr val="window" lastClr="FFFFFF">
                <a:lumMod val="85000"/>
              </a:sysClr>
            </a:solidFill>
            <a:round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sz="1200" b="0" i="0" u="none" strike="noStrike" kern="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8" name="Oval 8"/>
          <p:cNvSpPr/>
          <p:nvPr/>
        </p:nvSpPr>
        <p:spPr>
          <a:xfrm>
            <a:off x="912338" y="2066181"/>
            <a:ext cx="1902843" cy="1902843"/>
          </a:xfrm>
          <a:prstGeom prst="ellipse">
            <a:avLst/>
          </a:prstGeom>
          <a:noFill/>
          <a:ln w="381000" cap="rnd" cmpd="sng" algn="ctr">
            <a:solidFill>
              <a:sysClr val="window" lastClr="FFFFFF">
                <a:lumMod val="75000"/>
                <a:alpha val="30000"/>
              </a:sysClr>
            </a:solidFill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sz="12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69" name="Oval 9"/>
          <p:cNvSpPr/>
          <p:nvPr/>
        </p:nvSpPr>
        <p:spPr>
          <a:xfrm>
            <a:off x="1143557" y="2297401"/>
            <a:ext cx="1440405" cy="1440406"/>
          </a:xfrm>
          <a:prstGeom prst="ellipse">
            <a:avLst/>
          </a:prstGeom>
          <a:noFill/>
          <a:ln w="381000" cap="rnd" cmpd="sng" algn="ctr">
            <a:solidFill>
              <a:sysClr val="window" lastClr="FFFFFF">
                <a:lumMod val="75000"/>
                <a:alpha val="10000"/>
              </a:sysClr>
            </a:solidFill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sz="12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70" name="Oval 10"/>
          <p:cNvSpPr/>
          <p:nvPr/>
        </p:nvSpPr>
        <p:spPr>
          <a:xfrm>
            <a:off x="1375606" y="2529450"/>
            <a:ext cx="976306" cy="976307"/>
          </a:xfrm>
          <a:prstGeom prst="ellipse">
            <a:avLst/>
          </a:prstGeom>
          <a:noFill/>
          <a:ln w="381000" cap="rnd" cmpd="sng" algn="ctr">
            <a:solidFill>
              <a:sysClr val="window" lastClr="FFFFFF">
                <a:lumMod val="75000"/>
                <a:alpha val="30000"/>
              </a:sysClr>
            </a:solidFill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sz="12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71" name="Oval 11"/>
          <p:cNvSpPr/>
          <p:nvPr/>
        </p:nvSpPr>
        <p:spPr>
          <a:xfrm>
            <a:off x="681712" y="1835556"/>
            <a:ext cx="2364094" cy="2364095"/>
          </a:xfrm>
          <a:prstGeom prst="ellipse">
            <a:avLst/>
          </a:prstGeom>
          <a:noFill/>
          <a:ln w="381000" cap="rnd" cmpd="sng" algn="ctr">
            <a:solidFill>
              <a:sysClr val="window" lastClr="FFFFFF">
                <a:lumMod val="75000"/>
                <a:alpha val="10000"/>
              </a:sysClr>
            </a:solidFill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sz="12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72" name="Arc 12"/>
          <p:cNvSpPr/>
          <p:nvPr/>
        </p:nvSpPr>
        <p:spPr>
          <a:xfrm>
            <a:off x="1375606" y="2529450"/>
            <a:ext cx="976306" cy="976307"/>
          </a:xfrm>
          <a:prstGeom prst="arc">
            <a:avLst>
              <a:gd name="adj1" fmla="val 16200000"/>
              <a:gd name="adj2" fmla="val 6581823"/>
            </a:avLst>
          </a:prstGeom>
          <a:noFill/>
          <a:ln w="381000" cap="rnd" cmpd="sng" algn="ctr">
            <a:solidFill>
              <a:srgbClr val="C4CF95"/>
            </a:solidFill>
            <a:prstDash val="solid"/>
            <a:miter lim="800000"/>
          </a:ln>
          <a:effectLst>
            <a:outerShdw dist="38100" dir="5400000" algn="ctr" rotWithShape="0">
              <a:srgbClr val="000000">
                <a:alpha val="10000"/>
              </a:srgbClr>
            </a:out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sz="12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73" name="Arc 30"/>
          <p:cNvSpPr/>
          <p:nvPr/>
        </p:nvSpPr>
        <p:spPr>
          <a:xfrm>
            <a:off x="1143557" y="2297401"/>
            <a:ext cx="1440405" cy="1440406"/>
          </a:xfrm>
          <a:prstGeom prst="arc">
            <a:avLst>
              <a:gd name="adj1" fmla="val 16200000"/>
              <a:gd name="adj2" fmla="val 8099799"/>
            </a:avLst>
          </a:prstGeom>
          <a:noFill/>
          <a:ln w="381000" cap="rnd" cmpd="sng" algn="ctr">
            <a:solidFill>
              <a:srgbClr val="A2B458"/>
            </a:solidFill>
            <a:prstDash val="solid"/>
            <a:miter lim="800000"/>
          </a:ln>
          <a:effectLst>
            <a:outerShdw dist="38100" dir="5400000" algn="ctr" rotWithShape="0">
              <a:srgbClr val="000000">
                <a:alpha val="10000"/>
              </a:srgbClr>
            </a:out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sz="12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74" name="Arc 31"/>
          <p:cNvSpPr/>
          <p:nvPr/>
        </p:nvSpPr>
        <p:spPr>
          <a:xfrm>
            <a:off x="912338" y="2066181"/>
            <a:ext cx="1902843" cy="1902843"/>
          </a:xfrm>
          <a:prstGeom prst="arc">
            <a:avLst>
              <a:gd name="adj1" fmla="val 16200000"/>
              <a:gd name="adj2" fmla="val 9762157"/>
            </a:avLst>
          </a:prstGeom>
          <a:noFill/>
          <a:ln w="381000" cap="rnd" cmpd="sng" algn="ctr">
            <a:solidFill>
              <a:srgbClr val="C4CF95"/>
            </a:solidFill>
            <a:prstDash val="solid"/>
            <a:miter lim="800000"/>
          </a:ln>
          <a:effectLst>
            <a:outerShdw dist="38100" dir="5400000" algn="ctr" rotWithShape="0">
              <a:srgbClr val="000000">
                <a:alpha val="10000"/>
              </a:srgbClr>
            </a:out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sz="12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75" name="Arc 32"/>
          <p:cNvSpPr/>
          <p:nvPr/>
        </p:nvSpPr>
        <p:spPr>
          <a:xfrm>
            <a:off x="681712" y="1835556"/>
            <a:ext cx="2364094" cy="2364095"/>
          </a:xfrm>
          <a:prstGeom prst="arc">
            <a:avLst>
              <a:gd name="adj1" fmla="val 16200000"/>
              <a:gd name="adj2" fmla="val 11430102"/>
            </a:avLst>
          </a:prstGeom>
          <a:noFill/>
          <a:ln w="381000" cap="rnd" cmpd="sng" algn="ctr">
            <a:solidFill>
              <a:srgbClr val="A2B458"/>
            </a:solidFill>
            <a:prstDash val="solid"/>
            <a:miter lim="800000"/>
          </a:ln>
          <a:effectLst>
            <a:outerShdw dist="38100" dir="5400000" algn="ctr" rotWithShape="0">
              <a:srgbClr val="000000">
                <a:alpha val="10000"/>
              </a:srgbClr>
            </a:out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sz="12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76" name="Rectangle 33"/>
          <p:cNvSpPr/>
          <p:nvPr/>
        </p:nvSpPr>
        <p:spPr>
          <a:xfrm>
            <a:off x="1764734" y="1727014"/>
            <a:ext cx="173939" cy="250186"/>
          </a:xfrm>
          <a:prstGeom prst="rect">
            <a:avLst/>
          </a:prstGeom>
        </p:spPr>
        <p:txBody>
          <a:bodyPr wrap="none">
            <a:normAutofit lnSpcReduction="10000"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05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rPr>
              <a:t>1</a:t>
            </a:r>
            <a:endParaRPr kumimoji="0" lang="en-US" sz="105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7" name="Rectangle 34"/>
          <p:cNvSpPr/>
          <p:nvPr/>
        </p:nvSpPr>
        <p:spPr>
          <a:xfrm>
            <a:off x="1764734" y="1959121"/>
            <a:ext cx="173939" cy="250186"/>
          </a:xfrm>
          <a:prstGeom prst="rect">
            <a:avLst/>
          </a:prstGeom>
        </p:spPr>
        <p:txBody>
          <a:bodyPr wrap="none">
            <a:normAutofit lnSpcReduction="10000"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05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rPr>
              <a:t>2</a:t>
            </a:r>
            <a:endParaRPr kumimoji="0" lang="en-US" sz="105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8" name="Rectangle 35"/>
          <p:cNvSpPr/>
          <p:nvPr/>
        </p:nvSpPr>
        <p:spPr>
          <a:xfrm>
            <a:off x="1764734" y="2185568"/>
            <a:ext cx="173939" cy="250186"/>
          </a:xfrm>
          <a:prstGeom prst="rect">
            <a:avLst/>
          </a:prstGeom>
        </p:spPr>
        <p:txBody>
          <a:bodyPr wrap="none">
            <a:normAutofit lnSpcReduction="10000"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05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rPr>
              <a:t>3</a:t>
            </a:r>
            <a:endParaRPr kumimoji="0" lang="en-US" sz="105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9" name="Rectangle 36"/>
          <p:cNvSpPr/>
          <p:nvPr/>
        </p:nvSpPr>
        <p:spPr>
          <a:xfrm>
            <a:off x="1764734" y="2428995"/>
            <a:ext cx="173939" cy="250186"/>
          </a:xfrm>
          <a:prstGeom prst="rect">
            <a:avLst/>
          </a:prstGeom>
        </p:spPr>
        <p:txBody>
          <a:bodyPr wrap="none">
            <a:normAutofit lnSpcReduction="10000"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05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rPr>
              <a:t>4</a:t>
            </a:r>
            <a:endParaRPr kumimoji="0" lang="en-US" sz="105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0" name="Freeform: Shape 17"/>
          <p:cNvSpPr/>
          <p:nvPr/>
        </p:nvSpPr>
        <p:spPr>
          <a:xfrm>
            <a:off x="1863758" y="3505464"/>
            <a:ext cx="2481433" cy="672545"/>
          </a:xfrm>
          <a:custGeom>
            <a:avLst/>
            <a:gdLst>
              <a:gd name="connsiteX0" fmla="*/ 9167091 w 9167091"/>
              <a:gd name="connsiteY0" fmla="*/ 5137727 h 5149273"/>
              <a:gd name="connsiteX1" fmla="*/ 11546 w 9167091"/>
              <a:gd name="connsiteY1" fmla="*/ 5149273 h 5149273"/>
              <a:gd name="connsiteX2" fmla="*/ 0 w 9167091"/>
              <a:gd name="connsiteY2" fmla="*/ 0 h 51492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9167091" h="5149273">
                <a:moveTo>
                  <a:pt x="9167091" y="5137727"/>
                </a:moveTo>
                <a:lnTo>
                  <a:pt x="11546" y="5149273"/>
                </a:lnTo>
                <a:cubicBezTo>
                  <a:pt x="7697" y="3432849"/>
                  <a:pt x="3849" y="1716424"/>
                  <a:pt x="0" y="0"/>
                </a:cubicBezTo>
              </a:path>
            </a:pathLst>
          </a:custGeom>
          <a:noFill/>
          <a:ln w="9525" cap="flat" cmpd="sng" algn="ctr">
            <a:solidFill>
              <a:sysClr val="window" lastClr="FFFFFF">
                <a:lumMod val="75000"/>
              </a:sysClr>
            </a:solidFill>
            <a:prstDash val="dash"/>
            <a:miter lim="800000"/>
            <a:tailEnd type="oval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sz="12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cxnSp>
        <p:nvCxnSpPr>
          <p:cNvPr id="81" name="Straight Connector 18"/>
          <p:cNvCxnSpPr>
            <a:stCxn id="66" idx="1"/>
          </p:cNvCxnSpPr>
          <p:nvPr/>
        </p:nvCxnSpPr>
        <p:spPr>
          <a:xfrm flipH="1">
            <a:off x="2417732" y="3446693"/>
            <a:ext cx="1943006" cy="20769"/>
          </a:xfrm>
          <a:prstGeom prst="line">
            <a:avLst/>
          </a:prstGeom>
          <a:noFill/>
          <a:ln w="9525" cap="flat" cmpd="sng" algn="ctr">
            <a:solidFill>
              <a:sysClr val="window" lastClr="FFFFFF">
                <a:lumMod val="75000"/>
              </a:sysClr>
            </a:solidFill>
            <a:prstDash val="dash"/>
            <a:miter lim="800000"/>
            <a:tailEnd type="oval"/>
          </a:ln>
          <a:effectLst/>
        </p:spPr>
      </p:cxnSp>
      <p:cxnSp>
        <p:nvCxnSpPr>
          <p:cNvPr id="82" name="Straight Connector 19"/>
          <p:cNvCxnSpPr>
            <a:stCxn id="65" idx="1"/>
          </p:cNvCxnSpPr>
          <p:nvPr/>
        </p:nvCxnSpPr>
        <p:spPr>
          <a:xfrm flipH="1">
            <a:off x="2842006" y="2718135"/>
            <a:ext cx="1518731" cy="21904"/>
          </a:xfrm>
          <a:prstGeom prst="line">
            <a:avLst/>
          </a:prstGeom>
          <a:noFill/>
          <a:ln w="9525" cap="flat" cmpd="sng" algn="ctr">
            <a:solidFill>
              <a:sysClr val="window" lastClr="FFFFFF">
                <a:lumMod val="75000"/>
              </a:sysClr>
            </a:solidFill>
            <a:prstDash val="dash"/>
            <a:miter lim="800000"/>
            <a:tailEnd type="oval"/>
          </a:ln>
          <a:effectLst/>
        </p:spPr>
      </p:cxnSp>
      <p:cxnSp>
        <p:nvCxnSpPr>
          <p:cNvPr id="83" name="Straight Connector 20"/>
          <p:cNvCxnSpPr>
            <a:stCxn id="64" idx="1"/>
          </p:cNvCxnSpPr>
          <p:nvPr/>
        </p:nvCxnSpPr>
        <p:spPr>
          <a:xfrm flipH="1">
            <a:off x="2597447" y="1989577"/>
            <a:ext cx="1763290" cy="15169"/>
          </a:xfrm>
          <a:prstGeom prst="line">
            <a:avLst/>
          </a:prstGeom>
          <a:noFill/>
          <a:ln w="9525" cap="flat" cmpd="sng" algn="ctr">
            <a:solidFill>
              <a:sysClr val="window" lastClr="FFFFFF">
                <a:lumMod val="75000"/>
              </a:sysClr>
            </a:solidFill>
            <a:prstDash val="dash"/>
            <a:miter lim="800000"/>
            <a:tailEnd type="oval"/>
          </a:ln>
          <a:effectLst/>
        </p:spPr>
      </p:cxnSp>
      <p:grpSp>
        <p:nvGrpSpPr>
          <p:cNvPr id="52" name="组合 51"/>
          <p:cNvGrpSpPr/>
          <p:nvPr/>
        </p:nvGrpSpPr>
        <p:grpSpPr>
          <a:xfrm>
            <a:off x="4471816" y="1735744"/>
            <a:ext cx="2451218" cy="506117"/>
            <a:chOff x="8386921" y="2192795"/>
            <a:chExt cx="3648981" cy="753427"/>
          </a:xfrm>
        </p:grpSpPr>
        <p:sp>
          <p:nvSpPr>
            <p:cNvPr id="62" name="矩形 61"/>
            <p:cNvSpPr/>
            <p:nvPr/>
          </p:nvSpPr>
          <p:spPr>
            <a:xfrm>
              <a:off x="8386922" y="2192795"/>
              <a:ext cx="2501950" cy="439365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 defTabSz="914400">
                <a:lnSpc>
                  <a:spcPct val="120000"/>
                </a:lnSpc>
              </a:pPr>
              <a:r>
                <a:rPr lang="en-US" altLang="zh-CN" sz="1200" b="1" kern="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Minimalist</a:t>
              </a:r>
              <a:endParaRPr kumimoji="0" lang="zh-CN" altLang="en-US" sz="12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63" name="文本框 30"/>
            <p:cNvSpPr txBox="1"/>
            <p:nvPr/>
          </p:nvSpPr>
          <p:spPr>
            <a:xfrm>
              <a:off x="8386921" y="2542351"/>
              <a:ext cx="3648981" cy="40387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defTabSz="914400" eaLnBrk="1" fontAlgn="auto" latinLnBrk="0" hangingPunct="1">
                <a:lnSpc>
                  <a:spcPct val="114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5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</a:rPr>
                <a:t>The user can demonstrate on a projector or computer, or print the presentation and make it into a film to be used in a wider field</a:t>
              </a:r>
              <a:endParaRPr kumimoji="0" lang="en-US" altLang="zh-CN" sz="5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4471816" y="2486359"/>
            <a:ext cx="2451218" cy="506117"/>
            <a:chOff x="8386921" y="2192795"/>
            <a:chExt cx="3648981" cy="753427"/>
          </a:xfrm>
        </p:grpSpPr>
        <p:sp>
          <p:nvSpPr>
            <p:cNvPr id="60" name="矩形 59"/>
            <p:cNvSpPr/>
            <p:nvPr/>
          </p:nvSpPr>
          <p:spPr>
            <a:xfrm>
              <a:off x="8386922" y="2192795"/>
              <a:ext cx="2501950" cy="439365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 defTabSz="914400">
                <a:lnSpc>
                  <a:spcPct val="120000"/>
                </a:lnSpc>
              </a:pPr>
              <a:r>
                <a:rPr lang="en-US" altLang="zh-CN" sz="1200" b="1" kern="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Minimalist</a:t>
              </a:r>
              <a:endParaRPr kumimoji="0" lang="zh-CN" altLang="en-US" sz="12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61" name="文本框 33"/>
            <p:cNvSpPr txBox="1"/>
            <p:nvPr/>
          </p:nvSpPr>
          <p:spPr>
            <a:xfrm>
              <a:off x="8386921" y="2542351"/>
              <a:ext cx="3648981" cy="40387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defTabSz="914400" eaLnBrk="1" fontAlgn="auto" latinLnBrk="0" hangingPunct="1">
                <a:lnSpc>
                  <a:spcPct val="114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5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</a:rPr>
                <a:t>The user can demonstrate on a projector or computer, or print the presentation and make it into a film to be used in a wider field</a:t>
              </a:r>
              <a:endParaRPr kumimoji="0" lang="en-US" altLang="zh-CN" sz="5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4471816" y="3203964"/>
            <a:ext cx="2451218" cy="506117"/>
            <a:chOff x="8386921" y="2192795"/>
            <a:chExt cx="3648981" cy="753427"/>
          </a:xfrm>
        </p:grpSpPr>
        <p:sp>
          <p:nvSpPr>
            <p:cNvPr id="58" name="矩形 57"/>
            <p:cNvSpPr/>
            <p:nvPr/>
          </p:nvSpPr>
          <p:spPr>
            <a:xfrm>
              <a:off x="8386922" y="2192795"/>
              <a:ext cx="2501950" cy="439365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 defTabSz="914400">
                <a:lnSpc>
                  <a:spcPct val="120000"/>
                </a:lnSpc>
              </a:pPr>
              <a:r>
                <a:rPr lang="en-US" altLang="zh-CN" sz="1200" b="1" kern="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Minimalist</a:t>
              </a:r>
              <a:endParaRPr kumimoji="0" lang="zh-CN" altLang="en-US" sz="12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9" name="文本框 36"/>
            <p:cNvSpPr txBox="1"/>
            <p:nvPr/>
          </p:nvSpPr>
          <p:spPr>
            <a:xfrm>
              <a:off x="8386921" y="2542351"/>
              <a:ext cx="3648981" cy="40387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defTabSz="914400" eaLnBrk="1" fontAlgn="auto" latinLnBrk="0" hangingPunct="1">
                <a:lnSpc>
                  <a:spcPct val="114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5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</a:rPr>
                <a:t>The user can demonstrate on a projector or computer, or print the presentation and make it into a film to be used in a wider field</a:t>
              </a:r>
              <a:endParaRPr kumimoji="0" lang="en-US" altLang="zh-CN" sz="5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4471816" y="3932525"/>
            <a:ext cx="2451218" cy="506117"/>
            <a:chOff x="8386921" y="2192795"/>
            <a:chExt cx="3648981" cy="753427"/>
          </a:xfrm>
        </p:grpSpPr>
        <p:sp>
          <p:nvSpPr>
            <p:cNvPr id="56" name="矩形 55"/>
            <p:cNvSpPr/>
            <p:nvPr/>
          </p:nvSpPr>
          <p:spPr>
            <a:xfrm>
              <a:off x="8386922" y="2192795"/>
              <a:ext cx="2501950" cy="439365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 defTabSz="914400">
                <a:lnSpc>
                  <a:spcPct val="120000"/>
                </a:lnSpc>
              </a:pPr>
              <a:r>
                <a:rPr lang="en-US" altLang="zh-CN" sz="1200" b="1" kern="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Minimalist</a:t>
              </a:r>
              <a:endParaRPr kumimoji="0" lang="zh-CN" altLang="en-US" sz="12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7" name="文本框 39"/>
            <p:cNvSpPr txBox="1"/>
            <p:nvPr/>
          </p:nvSpPr>
          <p:spPr>
            <a:xfrm>
              <a:off x="8386921" y="2542351"/>
              <a:ext cx="3648981" cy="40387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defTabSz="914400" eaLnBrk="1" fontAlgn="auto" latinLnBrk="0" hangingPunct="1">
                <a:lnSpc>
                  <a:spcPct val="114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5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</a:rPr>
                <a:t>The user can demonstrate on a projector or computer, or print the presentation and make it into a film to be used in a wider field</a:t>
              </a:r>
              <a:endParaRPr kumimoji="0" lang="en-US" altLang="zh-CN" sz="5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Picture 2" descr="C:\Users\Administrator\Desktop\01119.png"/>
          <p:cNvPicPr>
            <a:picLocks noChangeAspect="1" noChangeArrowheads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239" t="40967" b="414"/>
          <a:stretch>
            <a:fillRect/>
          </a:stretch>
        </p:blipFill>
        <p:spPr bwMode="auto">
          <a:xfrm>
            <a:off x="7249214" y="2953516"/>
            <a:ext cx="1878741" cy="21899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5" name="矩形 34"/>
          <p:cNvSpPr/>
          <p:nvPr/>
        </p:nvSpPr>
        <p:spPr>
          <a:xfrm>
            <a:off x="0" y="364353"/>
            <a:ext cx="395536" cy="282258"/>
          </a:xfrm>
          <a:prstGeom prst="rect">
            <a:avLst/>
          </a:prstGeom>
          <a:solidFill>
            <a:srgbClr val="B0BF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6" tIns="45698" rIns="91396" bIns="45698" rtlCol="0" anchor="ctr"/>
          <a:lstStyle/>
          <a:p>
            <a:pPr algn="ctr"/>
            <a:endParaRPr lang="zh-CN" altLang="en-US"/>
          </a:p>
        </p:txBody>
      </p:sp>
      <p:sp>
        <p:nvSpPr>
          <p:cNvPr id="36" name="矩形 35"/>
          <p:cNvSpPr/>
          <p:nvPr/>
        </p:nvSpPr>
        <p:spPr>
          <a:xfrm>
            <a:off x="467544" y="364353"/>
            <a:ext cx="62880" cy="282258"/>
          </a:xfrm>
          <a:prstGeom prst="rect">
            <a:avLst/>
          </a:prstGeom>
          <a:solidFill>
            <a:srgbClr val="B0BF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6" tIns="45698" rIns="91396" bIns="45698" rtlCol="0" anchor="ctr"/>
          <a:lstStyle/>
          <a:p>
            <a:pPr algn="ctr"/>
            <a:endParaRPr lang="zh-CN" altLang="en-US"/>
          </a:p>
        </p:txBody>
      </p:sp>
      <p:sp>
        <p:nvSpPr>
          <p:cNvPr id="37" name="矩形 36"/>
          <p:cNvSpPr/>
          <p:nvPr/>
        </p:nvSpPr>
        <p:spPr>
          <a:xfrm>
            <a:off x="595840" y="364353"/>
            <a:ext cx="62880" cy="282258"/>
          </a:xfrm>
          <a:prstGeom prst="rect">
            <a:avLst/>
          </a:prstGeom>
          <a:solidFill>
            <a:srgbClr val="B0BF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6" tIns="45698" rIns="91396" bIns="45698" rtlCol="0" anchor="ctr"/>
          <a:lstStyle/>
          <a:p>
            <a:pPr algn="ctr"/>
            <a:endParaRPr lang="zh-CN" altLang="en-US"/>
          </a:p>
        </p:txBody>
      </p:sp>
      <p:sp>
        <p:nvSpPr>
          <p:cNvPr id="38" name="矩形 37"/>
          <p:cNvSpPr/>
          <p:nvPr/>
        </p:nvSpPr>
        <p:spPr>
          <a:xfrm>
            <a:off x="724136" y="364353"/>
            <a:ext cx="62880" cy="282258"/>
          </a:xfrm>
          <a:prstGeom prst="rect">
            <a:avLst/>
          </a:prstGeom>
          <a:solidFill>
            <a:srgbClr val="B0BF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6" tIns="45698" rIns="91396" bIns="45698"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15343" y="309908"/>
            <a:ext cx="1422184" cy="461665"/>
          </a:xfrm>
          <a:prstGeom prst="rect">
            <a:avLst/>
          </a:prstGeom>
        </p:spPr>
        <p:txBody>
          <a:bodyPr wrap="none" lIns="91396" tIns="45698" rIns="91396" bIns="45698">
            <a:spAutoFit/>
          </a:bodyPr>
          <a:lstStyle/>
          <a:p>
            <a:r>
              <a:rPr lang="zh-CN" altLang="en-US" sz="2400" b="1" dirty="0">
                <a:solidFill>
                  <a:srgbClr val="B0BF7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作品概述</a:t>
            </a:r>
            <a:endParaRPr lang="zh-CN" altLang="en-US" sz="2400" b="1" dirty="0">
              <a:solidFill>
                <a:srgbClr val="B0BF7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261116" y="402220"/>
            <a:ext cx="2670924" cy="369332"/>
          </a:xfrm>
          <a:prstGeom prst="rect">
            <a:avLst/>
          </a:prstGeom>
        </p:spPr>
        <p:txBody>
          <a:bodyPr wrap="square" lIns="91396" tIns="45698" rIns="91396" bIns="45698">
            <a:spAutoFit/>
          </a:bodyPr>
          <a:lstStyle/>
          <a:p>
            <a:pPr algn="dist"/>
            <a:r>
              <a:rPr lang="en-US" altLang="zh-CN" b="1" dirty="0">
                <a:solidFill>
                  <a:srgbClr val="C4CF95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An overview of the works</a:t>
            </a:r>
            <a:endParaRPr lang="zh-CN" altLang="en-US" b="1" dirty="0">
              <a:solidFill>
                <a:srgbClr val="C4CF95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11" name="Rectangle: Rounded Corners 1"/>
          <p:cNvSpPr/>
          <p:nvPr/>
        </p:nvSpPr>
        <p:spPr>
          <a:xfrm>
            <a:off x="435819" y="1429436"/>
            <a:ext cx="1560274" cy="1474786"/>
          </a:xfrm>
          <a:prstGeom prst="roundRect">
            <a:avLst>
              <a:gd name="adj" fmla="val 3572"/>
            </a:avLst>
          </a:prstGeom>
          <a:solidFill>
            <a:srgbClr val="C4CF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6" tIns="45698" rIns="91396" bIns="45698" anchor="ctr"/>
          <a:lstStyle/>
          <a:p>
            <a:pPr algn="ctr"/>
            <a:endParaRPr sz="1400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Rectangle 2"/>
          <p:cNvSpPr/>
          <p:nvPr/>
        </p:nvSpPr>
        <p:spPr>
          <a:xfrm>
            <a:off x="435819" y="2250919"/>
            <a:ext cx="1560274" cy="3516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91396" tIns="45698" rIns="91396" bIns="45698" anchor="ctr">
            <a:normAutofit/>
          </a:bodyPr>
          <a:lstStyle/>
          <a:p>
            <a:pPr algn="ctr"/>
            <a:endParaRPr lang="zh-CN" altLang="en-US" sz="1400" dirty="0">
              <a:solidFill>
                <a:prstClr val="white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13" name="Rectangle: Rounded Corners 7"/>
          <p:cNvSpPr/>
          <p:nvPr/>
        </p:nvSpPr>
        <p:spPr>
          <a:xfrm>
            <a:off x="2263771" y="1429436"/>
            <a:ext cx="1560274" cy="1474786"/>
          </a:xfrm>
          <a:prstGeom prst="roundRect">
            <a:avLst>
              <a:gd name="adj" fmla="val 3572"/>
            </a:avLst>
          </a:prstGeom>
          <a:solidFill>
            <a:srgbClr val="A2B45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6" tIns="45698" rIns="91396" bIns="45698" anchor="ctr"/>
          <a:lstStyle/>
          <a:p>
            <a:pPr algn="ctr"/>
            <a:endParaRPr sz="1400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Rectangle 8"/>
          <p:cNvSpPr/>
          <p:nvPr/>
        </p:nvSpPr>
        <p:spPr>
          <a:xfrm>
            <a:off x="2263772" y="2250919"/>
            <a:ext cx="1560274" cy="3516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91396" tIns="45698" rIns="91396" bIns="45698" anchor="ctr">
            <a:normAutofit/>
          </a:bodyPr>
          <a:lstStyle/>
          <a:p>
            <a:pPr algn="ctr"/>
            <a:endParaRPr lang="zh-CN" altLang="en-US" sz="1400" dirty="0">
              <a:solidFill>
                <a:prstClr val="white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15" name="Rectangle: Rounded Corners 13"/>
          <p:cNvSpPr/>
          <p:nvPr/>
        </p:nvSpPr>
        <p:spPr>
          <a:xfrm>
            <a:off x="4091723" y="1429436"/>
            <a:ext cx="1560274" cy="1474786"/>
          </a:xfrm>
          <a:prstGeom prst="roundRect">
            <a:avLst>
              <a:gd name="adj" fmla="val 3572"/>
            </a:avLst>
          </a:prstGeom>
          <a:solidFill>
            <a:srgbClr val="C4CF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6" tIns="45698" rIns="91396" bIns="45698" anchor="ctr"/>
          <a:lstStyle/>
          <a:p>
            <a:pPr algn="ctr"/>
            <a:endParaRPr sz="1400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6" name="Rectangle 14"/>
          <p:cNvSpPr/>
          <p:nvPr/>
        </p:nvSpPr>
        <p:spPr>
          <a:xfrm>
            <a:off x="4091724" y="2250919"/>
            <a:ext cx="1560274" cy="3516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91396" tIns="45698" rIns="91396" bIns="45698" anchor="ctr">
            <a:normAutofit/>
          </a:bodyPr>
          <a:lstStyle/>
          <a:p>
            <a:pPr algn="ctr"/>
            <a:endParaRPr lang="zh-CN" altLang="en-US" sz="1400" dirty="0">
              <a:solidFill>
                <a:prstClr val="white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17" name="Rectangle: Rounded Corners 19"/>
          <p:cNvSpPr/>
          <p:nvPr/>
        </p:nvSpPr>
        <p:spPr>
          <a:xfrm>
            <a:off x="5919676" y="1429436"/>
            <a:ext cx="1560274" cy="1474786"/>
          </a:xfrm>
          <a:prstGeom prst="roundRect">
            <a:avLst>
              <a:gd name="adj" fmla="val 3572"/>
            </a:avLst>
          </a:prstGeom>
          <a:solidFill>
            <a:srgbClr val="A2B45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6" tIns="45698" rIns="91396" bIns="45698" anchor="ctr"/>
          <a:lstStyle/>
          <a:p>
            <a:pPr algn="ctr"/>
            <a:endParaRPr sz="1400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8" name="Rectangle 20"/>
          <p:cNvSpPr/>
          <p:nvPr/>
        </p:nvSpPr>
        <p:spPr>
          <a:xfrm>
            <a:off x="5919676" y="2250919"/>
            <a:ext cx="1560274" cy="3516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91396" tIns="45698" rIns="91396" bIns="45698" anchor="ctr">
            <a:normAutofit/>
          </a:bodyPr>
          <a:lstStyle/>
          <a:p>
            <a:pPr algn="ctr"/>
            <a:endParaRPr lang="zh-CN" altLang="en-US" sz="1400" dirty="0">
              <a:solidFill>
                <a:prstClr val="white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19" name="Rectangle: Rounded Corners 1"/>
          <p:cNvSpPr/>
          <p:nvPr/>
        </p:nvSpPr>
        <p:spPr>
          <a:xfrm>
            <a:off x="435819" y="3108681"/>
            <a:ext cx="1560274" cy="993633"/>
          </a:xfrm>
          <a:prstGeom prst="roundRect">
            <a:avLst>
              <a:gd name="adj" fmla="val 6713"/>
            </a:avLst>
          </a:prstGeom>
          <a:blipFill>
            <a:blip r:embed="rId2"/>
            <a:srcRect/>
            <a:stretch>
              <a:fillRect t="-2352" b="-2292"/>
            </a:stretch>
          </a:blip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6" tIns="45698" rIns="91396" bIns="45698" anchor="ctr"/>
          <a:lstStyle/>
          <a:p>
            <a:pPr algn="ctr"/>
            <a:endParaRPr sz="1400">
              <a:solidFill>
                <a:prstClr val="white"/>
              </a:solidFill>
            </a:endParaRPr>
          </a:p>
        </p:txBody>
      </p:sp>
      <p:sp>
        <p:nvSpPr>
          <p:cNvPr id="20" name="Rectangle: Rounded Corners 7"/>
          <p:cNvSpPr/>
          <p:nvPr/>
        </p:nvSpPr>
        <p:spPr>
          <a:xfrm>
            <a:off x="2263771" y="3108681"/>
            <a:ext cx="1560274" cy="993633"/>
          </a:xfrm>
          <a:prstGeom prst="roundRect">
            <a:avLst>
              <a:gd name="adj" fmla="val 6189"/>
            </a:avLst>
          </a:prstGeom>
          <a:blipFill>
            <a:blip r:embed="rId3"/>
            <a:srcRect/>
            <a:stretch>
              <a:fillRect t="-1979" b="-1929"/>
            </a:stretch>
          </a:blip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6" tIns="45698" rIns="91396" bIns="45698" anchor="ctr"/>
          <a:lstStyle/>
          <a:p>
            <a:pPr algn="ctr"/>
            <a:endParaRPr sz="1400">
              <a:solidFill>
                <a:prstClr val="white"/>
              </a:solidFill>
            </a:endParaRPr>
          </a:p>
        </p:txBody>
      </p:sp>
      <p:sp>
        <p:nvSpPr>
          <p:cNvPr id="21" name="Rectangle: Rounded Corners 13"/>
          <p:cNvSpPr/>
          <p:nvPr/>
        </p:nvSpPr>
        <p:spPr>
          <a:xfrm>
            <a:off x="4091723" y="3108681"/>
            <a:ext cx="1560274" cy="993633"/>
          </a:xfrm>
          <a:prstGeom prst="roundRect">
            <a:avLst>
              <a:gd name="adj" fmla="val 6713"/>
            </a:avLst>
          </a:prstGeom>
          <a:blipFill>
            <a:blip r:embed="rId4"/>
            <a:srcRect/>
            <a:stretch>
              <a:fillRect t="-2352" b="-2292"/>
            </a:stretch>
          </a:blip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6" tIns="45698" rIns="91396" bIns="45698" anchor="ctr"/>
          <a:lstStyle/>
          <a:p>
            <a:pPr algn="ctr"/>
            <a:endParaRPr sz="1400">
              <a:solidFill>
                <a:prstClr val="white"/>
              </a:solidFill>
            </a:endParaRPr>
          </a:p>
        </p:txBody>
      </p:sp>
      <p:sp>
        <p:nvSpPr>
          <p:cNvPr id="22" name="Rectangle: Rounded Corners 19"/>
          <p:cNvSpPr/>
          <p:nvPr/>
        </p:nvSpPr>
        <p:spPr>
          <a:xfrm>
            <a:off x="5919676" y="3108681"/>
            <a:ext cx="1560274" cy="993633"/>
          </a:xfrm>
          <a:prstGeom prst="roundRect">
            <a:avLst>
              <a:gd name="adj" fmla="val 6189"/>
            </a:avLst>
          </a:prstGeom>
          <a:blipFill>
            <a:blip r:embed="rId5"/>
            <a:srcRect/>
            <a:stretch>
              <a:fillRect t="-2352" b="-2292"/>
            </a:stretch>
          </a:blip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6" tIns="45698" rIns="91396" bIns="45698" anchor="ctr"/>
          <a:lstStyle/>
          <a:p>
            <a:pPr algn="ctr"/>
            <a:endParaRPr sz="1400">
              <a:solidFill>
                <a:prstClr val="white"/>
              </a:solidFill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362143" y="1606645"/>
            <a:ext cx="1707668" cy="987426"/>
            <a:chOff x="8618685" y="2235041"/>
            <a:chExt cx="2501951" cy="1446708"/>
          </a:xfrm>
        </p:grpSpPr>
        <p:sp>
          <p:nvSpPr>
            <p:cNvPr id="39" name="矩形 38"/>
            <p:cNvSpPr/>
            <p:nvPr/>
          </p:nvSpPr>
          <p:spPr>
            <a:xfrm>
              <a:off x="8618685" y="3199815"/>
              <a:ext cx="2501951" cy="481934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400" b="1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anose="020B0503020204020204" charset="-122"/>
                  <a:ea typeface="微软雅黑" panose="020B0503020204020204" charset="-122"/>
                </a:rPr>
                <a:t>Minimalist </a:t>
              </a:r>
              <a:endParaRPr lang="zh-CN" altLang="en-US" sz="1400" b="1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0" name="文本框 17"/>
            <p:cNvSpPr txBox="1"/>
            <p:nvPr/>
          </p:nvSpPr>
          <p:spPr>
            <a:xfrm>
              <a:off x="8779104" y="2235041"/>
              <a:ext cx="2181112" cy="82501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600" dirty="0">
                  <a:solidFill>
                    <a:prstClr val="white"/>
                  </a:solidFill>
                  <a:latin typeface="微软雅黑" panose="020B0503020204020204" charset="-122"/>
                  <a:ea typeface="微软雅黑" panose="020B0503020204020204" charset="-122"/>
                </a:rPr>
                <a:t>The user can demonstrate on a projector or computer, or print the presentation and make it into a film to be used in a wider field. Using PowerPoint,</a:t>
              </a:r>
              <a:endParaRPr lang="en-US" altLang="zh-CN" sz="6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2190095" y="1606645"/>
            <a:ext cx="1707668" cy="987426"/>
            <a:chOff x="8618685" y="2235041"/>
            <a:chExt cx="2501951" cy="1446708"/>
          </a:xfrm>
        </p:grpSpPr>
        <p:sp>
          <p:nvSpPr>
            <p:cNvPr id="31" name="矩形 30"/>
            <p:cNvSpPr/>
            <p:nvPr/>
          </p:nvSpPr>
          <p:spPr>
            <a:xfrm>
              <a:off x="8618685" y="3199815"/>
              <a:ext cx="2501951" cy="481934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400" b="1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anose="020B0503020204020204" charset="-122"/>
                  <a:ea typeface="微软雅黑" panose="020B0503020204020204" charset="-122"/>
                </a:rPr>
                <a:t>Minimalist </a:t>
              </a:r>
              <a:endParaRPr lang="zh-CN" altLang="en-US" sz="1400" b="1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3" name="文本框 20"/>
            <p:cNvSpPr txBox="1"/>
            <p:nvPr/>
          </p:nvSpPr>
          <p:spPr>
            <a:xfrm>
              <a:off x="8779104" y="2235041"/>
              <a:ext cx="2181112" cy="82501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600" dirty="0">
                  <a:solidFill>
                    <a:prstClr val="white"/>
                  </a:solidFill>
                  <a:latin typeface="微软雅黑" panose="020B0503020204020204" charset="-122"/>
                  <a:ea typeface="微软雅黑" panose="020B0503020204020204" charset="-122"/>
                </a:rPr>
                <a:t>The user can demonstrate on a projector or computer, or print the presentation and make it into a film to be used in a wider field. Using PowerPoint,</a:t>
              </a:r>
              <a:endParaRPr lang="en-US" altLang="zh-CN" sz="6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4018048" y="1606645"/>
            <a:ext cx="1707668" cy="987426"/>
            <a:chOff x="8618685" y="2235041"/>
            <a:chExt cx="2501951" cy="1446708"/>
          </a:xfrm>
        </p:grpSpPr>
        <p:sp>
          <p:nvSpPr>
            <p:cNvPr id="29" name="矩形 28"/>
            <p:cNvSpPr/>
            <p:nvPr/>
          </p:nvSpPr>
          <p:spPr>
            <a:xfrm>
              <a:off x="8618685" y="3199815"/>
              <a:ext cx="2501951" cy="481934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400" b="1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anose="020B0503020204020204" charset="-122"/>
                  <a:ea typeface="微软雅黑" panose="020B0503020204020204" charset="-122"/>
                </a:rPr>
                <a:t>Minimalist </a:t>
              </a:r>
              <a:endParaRPr lang="zh-CN" altLang="en-US" sz="1400" b="1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0" name="文本框 24"/>
            <p:cNvSpPr txBox="1"/>
            <p:nvPr/>
          </p:nvSpPr>
          <p:spPr>
            <a:xfrm>
              <a:off x="8779104" y="2235041"/>
              <a:ext cx="2181112" cy="82501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600" dirty="0">
                  <a:solidFill>
                    <a:prstClr val="white"/>
                  </a:solidFill>
                  <a:latin typeface="微软雅黑" panose="020B0503020204020204" charset="-122"/>
                  <a:ea typeface="微软雅黑" panose="020B0503020204020204" charset="-122"/>
                </a:rPr>
                <a:t>The user can demonstrate on a projector or computer, or print the presentation and make it into a film to be used in a wider field. Using PowerPoint,</a:t>
              </a:r>
              <a:endParaRPr lang="en-US" altLang="zh-CN" sz="6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5845999" y="1606645"/>
            <a:ext cx="1707668" cy="987426"/>
            <a:chOff x="8618685" y="2235041"/>
            <a:chExt cx="2501951" cy="1446708"/>
          </a:xfrm>
        </p:grpSpPr>
        <p:sp>
          <p:nvSpPr>
            <p:cNvPr id="27" name="矩形 26"/>
            <p:cNvSpPr/>
            <p:nvPr/>
          </p:nvSpPr>
          <p:spPr>
            <a:xfrm>
              <a:off x="8618685" y="3199815"/>
              <a:ext cx="2501951" cy="481934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400" b="1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anose="020B0503020204020204" charset="-122"/>
                  <a:ea typeface="微软雅黑" panose="020B0503020204020204" charset="-122"/>
                </a:rPr>
                <a:t>Minimalist </a:t>
              </a:r>
              <a:endParaRPr lang="zh-CN" altLang="en-US" sz="1400" b="1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8" name="文本框 31"/>
            <p:cNvSpPr txBox="1"/>
            <p:nvPr/>
          </p:nvSpPr>
          <p:spPr>
            <a:xfrm>
              <a:off x="8779104" y="2235041"/>
              <a:ext cx="2181112" cy="82501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600" dirty="0">
                  <a:solidFill>
                    <a:prstClr val="white"/>
                  </a:solidFill>
                  <a:latin typeface="微软雅黑" panose="020B0503020204020204" charset="-122"/>
                  <a:ea typeface="微软雅黑" panose="020B0503020204020204" charset="-122"/>
                </a:rPr>
                <a:t>The user can demonstrate on a projector or computer, or print the presentation and make it into a film to be used in a wider field. Using PowerPoint,</a:t>
              </a:r>
              <a:endParaRPr lang="en-US" altLang="zh-CN" sz="6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Picture 2" descr="C:\Users\Administrator\Desktop\01119.png"/>
          <p:cNvPicPr>
            <a:picLocks noChangeAspect="1" noChangeArrowheads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239" t="40967" b="414"/>
          <a:stretch>
            <a:fillRect/>
          </a:stretch>
        </p:blipFill>
        <p:spPr bwMode="auto">
          <a:xfrm>
            <a:off x="7249214" y="2953516"/>
            <a:ext cx="1878741" cy="21899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5" name="矩形 34"/>
          <p:cNvSpPr/>
          <p:nvPr/>
        </p:nvSpPr>
        <p:spPr>
          <a:xfrm>
            <a:off x="0" y="364353"/>
            <a:ext cx="395536" cy="282258"/>
          </a:xfrm>
          <a:prstGeom prst="rect">
            <a:avLst/>
          </a:prstGeom>
          <a:solidFill>
            <a:srgbClr val="B0BF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6" tIns="45698" rIns="91396" bIns="45698" rtlCol="0" anchor="ctr"/>
          <a:lstStyle/>
          <a:p>
            <a:pPr algn="ctr"/>
            <a:endParaRPr lang="zh-CN" altLang="en-US"/>
          </a:p>
        </p:txBody>
      </p:sp>
      <p:sp>
        <p:nvSpPr>
          <p:cNvPr id="36" name="矩形 35"/>
          <p:cNvSpPr/>
          <p:nvPr/>
        </p:nvSpPr>
        <p:spPr>
          <a:xfrm>
            <a:off x="467544" y="364353"/>
            <a:ext cx="62880" cy="282258"/>
          </a:xfrm>
          <a:prstGeom prst="rect">
            <a:avLst/>
          </a:prstGeom>
          <a:solidFill>
            <a:srgbClr val="B0BF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6" tIns="45698" rIns="91396" bIns="45698" rtlCol="0" anchor="ctr"/>
          <a:lstStyle/>
          <a:p>
            <a:pPr algn="ctr"/>
            <a:endParaRPr lang="zh-CN" altLang="en-US"/>
          </a:p>
        </p:txBody>
      </p:sp>
      <p:sp>
        <p:nvSpPr>
          <p:cNvPr id="37" name="矩形 36"/>
          <p:cNvSpPr/>
          <p:nvPr/>
        </p:nvSpPr>
        <p:spPr>
          <a:xfrm>
            <a:off x="595840" y="364353"/>
            <a:ext cx="62880" cy="282258"/>
          </a:xfrm>
          <a:prstGeom prst="rect">
            <a:avLst/>
          </a:prstGeom>
          <a:solidFill>
            <a:srgbClr val="B0BF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6" tIns="45698" rIns="91396" bIns="45698" rtlCol="0" anchor="ctr"/>
          <a:lstStyle/>
          <a:p>
            <a:pPr algn="ctr"/>
            <a:endParaRPr lang="zh-CN" altLang="en-US"/>
          </a:p>
        </p:txBody>
      </p:sp>
      <p:sp>
        <p:nvSpPr>
          <p:cNvPr id="38" name="矩形 37"/>
          <p:cNvSpPr/>
          <p:nvPr/>
        </p:nvSpPr>
        <p:spPr>
          <a:xfrm>
            <a:off x="724136" y="364353"/>
            <a:ext cx="62880" cy="282258"/>
          </a:xfrm>
          <a:prstGeom prst="rect">
            <a:avLst/>
          </a:prstGeom>
          <a:solidFill>
            <a:srgbClr val="B0BF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6" tIns="45698" rIns="91396" bIns="45698"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15343" y="309908"/>
            <a:ext cx="1422184" cy="461665"/>
          </a:xfrm>
          <a:prstGeom prst="rect">
            <a:avLst/>
          </a:prstGeom>
        </p:spPr>
        <p:txBody>
          <a:bodyPr wrap="none" lIns="91396" tIns="45698" rIns="91396" bIns="45698">
            <a:spAutoFit/>
          </a:bodyPr>
          <a:lstStyle/>
          <a:p>
            <a:r>
              <a:rPr lang="zh-CN" altLang="en-US" sz="2400" b="1" dirty="0">
                <a:solidFill>
                  <a:srgbClr val="B0BF7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作品概述</a:t>
            </a:r>
            <a:endParaRPr lang="zh-CN" altLang="en-US" sz="2400" b="1" dirty="0">
              <a:solidFill>
                <a:srgbClr val="B0BF7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261116" y="402220"/>
            <a:ext cx="2670924" cy="369332"/>
          </a:xfrm>
          <a:prstGeom prst="rect">
            <a:avLst/>
          </a:prstGeom>
        </p:spPr>
        <p:txBody>
          <a:bodyPr wrap="square" lIns="91396" tIns="45698" rIns="91396" bIns="45698">
            <a:spAutoFit/>
          </a:bodyPr>
          <a:lstStyle/>
          <a:p>
            <a:pPr algn="dist"/>
            <a:r>
              <a:rPr lang="en-US" altLang="zh-CN" b="1" dirty="0">
                <a:solidFill>
                  <a:srgbClr val="C4CF95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An overview of the works</a:t>
            </a:r>
            <a:endParaRPr lang="zh-CN" altLang="en-US" b="1" dirty="0">
              <a:solidFill>
                <a:srgbClr val="C4CF95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3415814" y="1751760"/>
            <a:ext cx="1808916" cy="2510532"/>
            <a:chOff x="4800601" y="2086772"/>
            <a:chExt cx="2590800" cy="3595682"/>
          </a:xfrm>
        </p:grpSpPr>
        <p:sp>
          <p:nvSpPr>
            <p:cNvPr id="30" name="任意多边形: 形状 32"/>
            <p:cNvSpPr/>
            <p:nvPr/>
          </p:nvSpPr>
          <p:spPr>
            <a:xfrm>
              <a:off x="4842850" y="3974631"/>
              <a:ext cx="263669" cy="62495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197" h="21399" extrusionOk="0">
                  <a:moveTo>
                    <a:pt x="21197" y="21399"/>
                  </a:moveTo>
                  <a:lnTo>
                    <a:pt x="136" y="21399"/>
                  </a:lnTo>
                  <a:cubicBezTo>
                    <a:pt x="136" y="21399"/>
                    <a:pt x="-403" y="7800"/>
                    <a:pt x="666" y="3703"/>
                  </a:cubicBezTo>
                  <a:cubicBezTo>
                    <a:pt x="1062" y="2183"/>
                    <a:pt x="7893" y="577"/>
                    <a:pt x="8951" y="361"/>
                  </a:cubicBezTo>
                  <a:cubicBezTo>
                    <a:pt x="11711" y="-201"/>
                    <a:pt x="21197" y="61"/>
                    <a:pt x="21197" y="61"/>
                  </a:cubicBezTo>
                  <a:cubicBezTo>
                    <a:pt x="21197" y="61"/>
                    <a:pt x="21197" y="21399"/>
                    <a:pt x="21197" y="2139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sz="1400">
                <a:solidFill>
                  <a:prstClr val="black">
                    <a:lumMod val="85000"/>
                    <a:lumOff val="15000"/>
                  </a:prst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31" name="任意多边形: 形状 33"/>
            <p:cNvSpPr/>
            <p:nvPr/>
          </p:nvSpPr>
          <p:spPr>
            <a:xfrm>
              <a:off x="7106814" y="3974631"/>
              <a:ext cx="263677" cy="62495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196" h="21399" extrusionOk="0">
                  <a:moveTo>
                    <a:pt x="0" y="21399"/>
                  </a:moveTo>
                  <a:lnTo>
                    <a:pt x="21060" y="21399"/>
                  </a:lnTo>
                  <a:cubicBezTo>
                    <a:pt x="21060" y="21399"/>
                    <a:pt x="21600" y="7800"/>
                    <a:pt x="20531" y="3703"/>
                  </a:cubicBezTo>
                  <a:cubicBezTo>
                    <a:pt x="20137" y="2183"/>
                    <a:pt x="13303" y="577"/>
                    <a:pt x="12246" y="361"/>
                  </a:cubicBezTo>
                  <a:cubicBezTo>
                    <a:pt x="9485" y="-201"/>
                    <a:pt x="0" y="61"/>
                    <a:pt x="0" y="61"/>
                  </a:cubicBezTo>
                  <a:cubicBezTo>
                    <a:pt x="0" y="61"/>
                    <a:pt x="0" y="21399"/>
                    <a:pt x="0" y="2139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sz="1400">
                <a:solidFill>
                  <a:prstClr val="black">
                    <a:lumMod val="85000"/>
                    <a:lumOff val="15000"/>
                  </a:prst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33" name="任意多边形: 形状 34"/>
            <p:cNvSpPr/>
            <p:nvPr/>
          </p:nvSpPr>
          <p:spPr>
            <a:xfrm>
              <a:off x="4811889" y="3995588"/>
              <a:ext cx="2579512" cy="168686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241" h="21600" extrusionOk="0">
                  <a:moveTo>
                    <a:pt x="811" y="0"/>
                  </a:moveTo>
                  <a:cubicBezTo>
                    <a:pt x="636" y="151"/>
                    <a:pt x="167" y="604"/>
                    <a:pt x="157" y="1181"/>
                  </a:cubicBezTo>
                  <a:cubicBezTo>
                    <a:pt x="104" y="4280"/>
                    <a:pt x="0" y="11319"/>
                    <a:pt x="0" y="11319"/>
                  </a:cubicBezTo>
                  <a:lnTo>
                    <a:pt x="1" y="11319"/>
                  </a:lnTo>
                  <a:cubicBezTo>
                    <a:pt x="0" y="12451"/>
                    <a:pt x="657" y="14139"/>
                    <a:pt x="2256" y="15337"/>
                  </a:cubicBezTo>
                  <a:lnTo>
                    <a:pt x="5998" y="18237"/>
                  </a:lnTo>
                  <a:lnTo>
                    <a:pt x="5995" y="18244"/>
                  </a:lnTo>
                  <a:lnTo>
                    <a:pt x="10099" y="21566"/>
                  </a:lnTo>
                  <a:cubicBezTo>
                    <a:pt x="10099" y="21567"/>
                    <a:pt x="10099" y="21600"/>
                    <a:pt x="10099" y="21600"/>
                  </a:cubicBezTo>
                  <a:lnTo>
                    <a:pt x="10119" y="21582"/>
                  </a:lnTo>
                  <a:lnTo>
                    <a:pt x="10141" y="21600"/>
                  </a:lnTo>
                  <a:cubicBezTo>
                    <a:pt x="10141" y="21600"/>
                    <a:pt x="10141" y="21567"/>
                    <a:pt x="10141" y="21566"/>
                  </a:cubicBezTo>
                  <a:lnTo>
                    <a:pt x="14244" y="18244"/>
                  </a:lnTo>
                  <a:lnTo>
                    <a:pt x="14242" y="18237"/>
                  </a:lnTo>
                  <a:lnTo>
                    <a:pt x="17984" y="15337"/>
                  </a:lnTo>
                  <a:cubicBezTo>
                    <a:pt x="19583" y="14138"/>
                    <a:pt x="20241" y="12451"/>
                    <a:pt x="20239" y="11319"/>
                  </a:cubicBezTo>
                  <a:lnTo>
                    <a:pt x="20240" y="11319"/>
                  </a:lnTo>
                  <a:cubicBezTo>
                    <a:pt x="20240" y="11319"/>
                    <a:pt x="20136" y="4280"/>
                    <a:pt x="20083" y="1181"/>
                  </a:cubicBezTo>
                  <a:cubicBezTo>
                    <a:pt x="20073" y="605"/>
                    <a:pt x="19604" y="151"/>
                    <a:pt x="19429" y="0"/>
                  </a:cubicBezTo>
                  <a:cubicBezTo>
                    <a:pt x="19771" y="330"/>
                    <a:pt x="20920" y="1833"/>
                    <a:pt x="17465" y="4736"/>
                  </a:cubicBezTo>
                  <a:lnTo>
                    <a:pt x="13405" y="8002"/>
                  </a:lnTo>
                  <a:lnTo>
                    <a:pt x="13405" y="8009"/>
                  </a:lnTo>
                  <a:lnTo>
                    <a:pt x="10118" y="10651"/>
                  </a:lnTo>
                  <a:lnTo>
                    <a:pt x="6834" y="8009"/>
                  </a:lnTo>
                  <a:lnTo>
                    <a:pt x="6835" y="8002"/>
                  </a:lnTo>
                  <a:lnTo>
                    <a:pt x="2775" y="4736"/>
                  </a:lnTo>
                  <a:cubicBezTo>
                    <a:pt x="-680" y="1833"/>
                    <a:pt x="469" y="330"/>
                    <a:pt x="811" y="0"/>
                  </a:cubicBezTo>
                  <a:close/>
                </a:path>
              </a:pathLst>
            </a:custGeom>
            <a:solidFill>
              <a:srgbClr val="A2B458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sz="1400">
                <a:solidFill>
                  <a:prstClr val="black">
                    <a:lumMod val="85000"/>
                    <a:lumOff val="15000"/>
                  </a:prst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39" name="任意多边形: 形状 35"/>
            <p:cNvSpPr/>
            <p:nvPr/>
          </p:nvSpPr>
          <p:spPr>
            <a:xfrm>
              <a:off x="4842850" y="3025099"/>
              <a:ext cx="263669" cy="62483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197" h="21399" extrusionOk="0">
                  <a:moveTo>
                    <a:pt x="21197" y="21399"/>
                  </a:moveTo>
                  <a:lnTo>
                    <a:pt x="136" y="21399"/>
                  </a:lnTo>
                  <a:cubicBezTo>
                    <a:pt x="136" y="21399"/>
                    <a:pt x="-403" y="7801"/>
                    <a:pt x="666" y="3703"/>
                  </a:cubicBezTo>
                  <a:cubicBezTo>
                    <a:pt x="1062" y="2183"/>
                    <a:pt x="7893" y="576"/>
                    <a:pt x="8951" y="361"/>
                  </a:cubicBezTo>
                  <a:cubicBezTo>
                    <a:pt x="11711" y="-201"/>
                    <a:pt x="21197" y="61"/>
                    <a:pt x="21197" y="61"/>
                  </a:cubicBezTo>
                  <a:cubicBezTo>
                    <a:pt x="21197" y="61"/>
                    <a:pt x="21197" y="21399"/>
                    <a:pt x="21197" y="21399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sz="1400">
                <a:solidFill>
                  <a:prstClr val="black">
                    <a:lumMod val="85000"/>
                    <a:lumOff val="15000"/>
                  </a:prst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40" name="任意多边形: 形状 36"/>
            <p:cNvSpPr/>
            <p:nvPr/>
          </p:nvSpPr>
          <p:spPr>
            <a:xfrm>
              <a:off x="7106814" y="3025099"/>
              <a:ext cx="263677" cy="62483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196" h="21399" extrusionOk="0">
                  <a:moveTo>
                    <a:pt x="0" y="21399"/>
                  </a:moveTo>
                  <a:lnTo>
                    <a:pt x="21060" y="21399"/>
                  </a:lnTo>
                  <a:cubicBezTo>
                    <a:pt x="21060" y="21399"/>
                    <a:pt x="21600" y="7801"/>
                    <a:pt x="20531" y="3703"/>
                  </a:cubicBezTo>
                  <a:cubicBezTo>
                    <a:pt x="20137" y="2183"/>
                    <a:pt x="13303" y="576"/>
                    <a:pt x="12246" y="361"/>
                  </a:cubicBezTo>
                  <a:cubicBezTo>
                    <a:pt x="9485" y="-201"/>
                    <a:pt x="0" y="61"/>
                    <a:pt x="0" y="61"/>
                  </a:cubicBezTo>
                  <a:cubicBezTo>
                    <a:pt x="0" y="61"/>
                    <a:pt x="0" y="21399"/>
                    <a:pt x="0" y="21399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sz="1400">
                <a:solidFill>
                  <a:prstClr val="black">
                    <a:lumMod val="85000"/>
                    <a:lumOff val="15000"/>
                  </a:prst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41" name="任意多边形: 形状 37"/>
            <p:cNvSpPr/>
            <p:nvPr/>
          </p:nvSpPr>
          <p:spPr>
            <a:xfrm>
              <a:off x="4811889" y="3040685"/>
              <a:ext cx="2579512" cy="169215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356" h="21600" extrusionOk="0">
                  <a:moveTo>
                    <a:pt x="852" y="0"/>
                  </a:moveTo>
                  <a:cubicBezTo>
                    <a:pt x="852" y="0"/>
                    <a:pt x="162" y="547"/>
                    <a:pt x="151" y="1247"/>
                  </a:cubicBezTo>
                  <a:cubicBezTo>
                    <a:pt x="99" y="4336"/>
                    <a:pt x="0" y="11352"/>
                    <a:pt x="0" y="11352"/>
                  </a:cubicBezTo>
                  <a:lnTo>
                    <a:pt x="1" y="11352"/>
                  </a:lnTo>
                  <a:cubicBezTo>
                    <a:pt x="0" y="12480"/>
                    <a:pt x="629" y="14161"/>
                    <a:pt x="2157" y="15357"/>
                  </a:cubicBezTo>
                  <a:lnTo>
                    <a:pt x="5736" y="18248"/>
                  </a:lnTo>
                  <a:lnTo>
                    <a:pt x="5733" y="18254"/>
                  </a:lnTo>
                  <a:lnTo>
                    <a:pt x="9657" y="21566"/>
                  </a:lnTo>
                  <a:cubicBezTo>
                    <a:pt x="9657" y="21567"/>
                    <a:pt x="9657" y="21600"/>
                    <a:pt x="9657" y="21600"/>
                  </a:cubicBezTo>
                  <a:lnTo>
                    <a:pt x="9677" y="21582"/>
                  </a:lnTo>
                  <a:lnTo>
                    <a:pt x="9699" y="21600"/>
                  </a:lnTo>
                  <a:cubicBezTo>
                    <a:pt x="9699" y="21600"/>
                    <a:pt x="9699" y="21567"/>
                    <a:pt x="9699" y="21566"/>
                  </a:cubicBezTo>
                  <a:lnTo>
                    <a:pt x="13621" y="18254"/>
                  </a:lnTo>
                  <a:lnTo>
                    <a:pt x="13620" y="18248"/>
                  </a:lnTo>
                  <a:lnTo>
                    <a:pt x="17199" y="15357"/>
                  </a:lnTo>
                  <a:cubicBezTo>
                    <a:pt x="18727" y="14161"/>
                    <a:pt x="19356" y="12480"/>
                    <a:pt x="19355" y="11352"/>
                  </a:cubicBezTo>
                  <a:lnTo>
                    <a:pt x="19356" y="11352"/>
                  </a:lnTo>
                  <a:cubicBezTo>
                    <a:pt x="19356" y="11352"/>
                    <a:pt x="19257" y="4336"/>
                    <a:pt x="19205" y="1247"/>
                  </a:cubicBezTo>
                  <a:cubicBezTo>
                    <a:pt x="19194" y="547"/>
                    <a:pt x="18502" y="0"/>
                    <a:pt x="18502" y="0"/>
                  </a:cubicBezTo>
                  <a:cubicBezTo>
                    <a:pt x="18502" y="0"/>
                    <a:pt x="20478" y="1482"/>
                    <a:pt x="16702" y="4789"/>
                  </a:cubicBezTo>
                  <a:lnTo>
                    <a:pt x="12819" y="8044"/>
                  </a:lnTo>
                  <a:lnTo>
                    <a:pt x="12819" y="8051"/>
                  </a:lnTo>
                  <a:lnTo>
                    <a:pt x="9677" y="10683"/>
                  </a:lnTo>
                  <a:lnTo>
                    <a:pt x="6535" y="8051"/>
                  </a:lnTo>
                  <a:lnTo>
                    <a:pt x="6537" y="8044"/>
                  </a:lnTo>
                  <a:lnTo>
                    <a:pt x="2654" y="4789"/>
                  </a:lnTo>
                  <a:cubicBezTo>
                    <a:pt x="-1122" y="1482"/>
                    <a:pt x="852" y="0"/>
                    <a:pt x="852" y="0"/>
                  </a:cubicBezTo>
                  <a:close/>
                </a:path>
              </a:pathLst>
            </a:custGeom>
            <a:solidFill>
              <a:srgbClr val="C4CF95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sz="1400">
                <a:solidFill>
                  <a:prstClr val="black">
                    <a:lumMod val="85000"/>
                    <a:lumOff val="15000"/>
                  </a:prst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42" name="任意多边形: 形状 38"/>
            <p:cNvSpPr/>
            <p:nvPr/>
          </p:nvSpPr>
          <p:spPr>
            <a:xfrm>
              <a:off x="4814630" y="2086772"/>
              <a:ext cx="263669" cy="62495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197" h="21399" extrusionOk="0">
                  <a:moveTo>
                    <a:pt x="21197" y="21399"/>
                  </a:moveTo>
                  <a:lnTo>
                    <a:pt x="136" y="21399"/>
                  </a:lnTo>
                  <a:cubicBezTo>
                    <a:pt x="136" y="21399"/>
                    <a:pt x="-403" y="7800"/>
                    <a:pt x="666" y="3703"/>
                  </a:cubicBezTo>
                  <a:cubicBezTo>
                    <a:pt x="1062" y="2183"/>
                    <a:pt x="7893" y="577"/>
                    <a:pt x="8951" y="361"/>
                  </a:cubicBezTo>
                  <a:cubicBezTo>
                    <a:pt x="11711" y="-201"/>
                    <a:pt x="21197" y="61"/>
                    <a:pt x="21197" y="61"/>
                  </a:cubicBezTo>
                  <a:cubicBezTo>
                    <a:pt x="21197" y="61"/>
                    <a:pt x="21197" y="21399"/>
                    <a:pt x="21197" y="21399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sz="1400">
                <a:solidFill>
                  <a:prstClr val="black">
                    <a:lumMod val="85000"/>
                    <a:lumOff val="15000"/>
                  </a:prst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43" name="任意多边形: 形状 39"/>
            <p:cNvSpPr/>
            <p:nvPr/>
          </p:nvSpPr>
          <p:spPr>
            <a:xfrm>
              <a:off x="7101170" y="2086772"/>
              <a:ext cx="263677" cy="62495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196" h="21399" extrusionOk="0">
                  <a:moveTo>
                    <a:pt x="0" y="21399"/>
                  </a:moveTo>
                  <a:lnTo>
                    <a:pt x="21060" y="21399"/>
                  </a:lnTo>
                  <a:cubicBezTo>
                    <a:pt x="21060" y="21399"/>
                    <a:pt x="21600" y="7800"/>
                    <a:pt x="20531" y="3703"/>
                  </a:cubicBezTo>
                  <a:cubicBezTo>
                    <a:pt x="20137" y="2183"/>
                    <a:pt x="13303" y="577"/>
                    <a:pt x="12246" y="361"/>
                  </a:cubicBezTo>
                  <a:cubicBezTo>
                    <a:pt x="9485" y="-201"/>
                    <a:pt x="0" y="61"/>
                    <a:pt x="0" y="61"/>
                  </a:cubicBezTo>
                  <a:cubicBezTo>
                    <a:pt x="0" y="61"/>
                    <a:pt x="0" y="21399"/>
                    <a:pt x="0" y="21399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sz="1400">
                <a:solidFill>
                  <a:prstClr val="black">
                    <a:lumMod val="85000"/>
                    <a:lumOff val="15000"/>
                  </a:prst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44" name="任意多边形: 形状 40"/>
            <p:cNvSpPr/>
            <p:nvPr/>
          </p:nvSpPr>
          <p:spPr>
            <a:xfrm>
              <a:off x="4800601" y="2102362"/>
              <a:ext cx="2579512" cy="169215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356" h="21600" extrusionOk="0">
                  <a:moveTo>
                    <a:pt x="852" y="0"/>
                  </a:moveTo>
                  <a:cubicBezTo>
                    <a:pt x="852" y="0"/>
                    <a:pt x="162" y="545"/>
                    <a:pt x="151" y="1245"/>
                  </a:cubicBezTo>
                  <a:cubicBezTo>
                    <a:pt x="99" y="4334"/>
                    <a:pt x="0" y="11352"/>
                    <a:pt x="0" y="11352"/>
                  </a:cubicBezTo>
                  <a:lnTo>
                    <a:pt x="1" y="11352"/>
                  </a:lnTo>
                  <a:cubicBezTo>
                    <a:pt x="0" y="12480"/>
                    <a:pt x="629" y="14164"/>
                    <a:pt x="2157" y="15359"/>
                  </a:cubicBezTo>
                  <a:lnTo>
                    <a:pt x="5736" y="18248"/>
                  </a:lnTo>
                  <a:lnTo>
                    <a:pt x="5733" y="18254"/>
                  </a:lnTo>
                  <a:lnTo>
                    <a:pt x="9657" y="21566"/>
                  </a:lnTo>
                  <a:cubicBezTo>
                    <a:pt x="9657" y="21567"/>
                    <a:pt x="9657" y="21600"/>
                    <a:pt x="9657" y="21600"/>
                  </a:cubicBezTo>
                  <a:lnTo>
                    <a:pt x="9677" y="21582"/>
                  </a:lnTo>
                  <a:lnTo>
                    <a:pt x="9699" y="21600"/>
                  </a:lnTo>
                  <a:cubicBezTo>
                    <a:pt x="9699" y="21600"/>
                    <a:pt x="9699" y="21567"/>
                    <a:pt x="9699" y="21566"/>
                  </a:cubicBezTo>
                  <a:lnTo>
                    <a:pt x="13621" y="18254"/>
                  </a:lnTo>
                  <a:lnTo>
                    <a:pt x="13620" y="18248"/>
                  </a:lnTo>
                  <a:lnTo>
                    <a:pt x="17199" y="15359"/>
                  </a:lnTo>
                  <a:cubicBezTo>
                    <a:pt x="18727" y="14164"/>
                    <a:pt x="19356" y="12480"/>
                    <a:pt x="19355" y="11352"/>
                  </a:cubicBezTo>
                  <a:lnTo>
                    <a:pt x="19356" y="11352"/>
                  </a:lnTo>
                  <a:cubicBezTo>
                    <a:pt x="19356" y="11352"/>
                    <a:pt x="19257" y="4334"/>
                    <a:pt x="19205" y="1245"/>
                  </a:cubicBezTo>
                  <a:cubicBezTo>
                    <a:pt x="19194" y="545"/>
                    <a:pt x="18502" y="0"/>
                    <a:pt x="18502" y="0"/>
                  </a:cubicBezTo>
                  <a:cubicBezTo>
                    <a:pt x="18502" y="0"/>
                    <a:pt x="20478" y="1482"/>
                    <a:pt x="16702" y="4789"/>
                  </a:cubicBezTo>
                  <a:lnTo>
                    <a:pt x="12819" y="8044"/>
                  </a:lnTo>
                  <a:lnTo>
                    <a:pt x="12819" y="8051"/>
                  </a:lnTo>
                  <a:lnTo>
                    <a:pt x="9677" y="10685"/>
                  </a:lnTo>
                  <a:lnTo>
                    <a:pt x="6535" y="8051"/>
                  </a:lnTo>
                  <a:lnTo>
                    <a:pt x="6537" y="8044"/>
                  </a:lnTo>
                  <a:lnTo>
                    <a:pt x="2654" y="4789"/>
                  </a:lnTo>
                  <a:cubicBezTo>
                    <a:pt x="-1122" y="1482"/>
                    <a:pt x="852" y="0"/>
                    <a:pt x="852" y="0"/>
                  </a:cubicBezTo>
                  <a:close/>
                </a:path>
              </a:pathLst>
            </a:custGeom>
            <a:solidFill>
              <a:srgbClr val="A2B458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sz="1400">
                <a:solidFill>
                  <a:prstClr val="black">
                    <a:lumMod val="85000"/>
                    <a:lumOff val="15000"/>
                  </a:prst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45" name="椭圆 41"/>
            <p:cNvSpPr/>
            <p:nvPr/>
          </p:nvSpPr>
          <p:spPr>
            <a:xfrm>
              <a:off x="5870083" y="3097606"/>
              <a:ext cx="458993" cy="458301"/>
            </a:xfrm>
            <a:custGeom>
              <a:avLst/>
              <a:gdLst>
                <a:gd name="connsiteX0" fmla="*/ 506334 w 607638"/>
                <a:gd name="connsiteY0" fmla="*/ 455027 h 606722"/>
                <a:gd name="connsiteX1" fmla="*/ 506334 w 607638"/>
                <a:gd name="connsiteY1" fmla="*/ 505592 h 606722"/>
                <a:gd name="connsiteX2" fmla="*/ 531616 w 607638"/>
                <a:gd name="connsiteY2" fmla="*/ 505592 h 606722"/>
                <a:gd name="connsiteX3" fmla="*/ 556986 w 607638"/>
                <a:gd name="connsiteY3" fmla="*/ 480265 h 606722"/>
                <a:gd name="connsiteX4" fmla="*/ 531616 w 607638"/>
                <a:gd name="connsiteY4" fmla="*/ 455027 h 606722"/>
                <a:gd name="connsiteX5" fmla="*/ 430401 w 607638"/>
                <a:gd name="connsiteY5" fmla="*/ 353896 h 606722"/>
                <a:gd name="connsiteX6" fmla="*/ 405031 w 607638"/>
                <a:gd name="connsiteY6" fmla="*/ 379223 h 606722"/>
                <a:gd name="connsiteX7" fmla="*/ 430401 w 607638"/>
                <a:gd name="connsiteY7" fmla="*/ 404461 h 606722"/>
                <a:gd name="connsiteX8" fmla="*/ 455683 w 607638"/>
                <a:gd name="connsiteY8" fmla="*/ 404461 h 606722"/>
                <a:gd name="connsiteX9" fmla="*/ 455683 w 607638"/>
                <a:gd name="connsiteY9" fmla="*/ 353896 h 606722"/>
                <a:gd name="connsiteX10" fmla="*/ 480964 w 607638"/>
                <a:gd name="connsiteY10" fmla="*/ 252766 h 606722"/>
                <a:gd name="connsiteX11" fmla="*/ 506334 w 607638"/>
                <a:gd name="connsiteY11" fmla="*/ 278093 h 606722"/>
                <a:gd name="connsiteX12" fmla="*/ 506334 w 607638"/>
                <a:gd name="connsiteY12" fmla="*/ 303331 h 606722"/>
                <a:gd name="connsiteX13" fmla="*/ 556986 w 607638"/>
                <a:gd name="connsiteY13" fmla="*/ 303331 h 606722"/>
                <a:gd name="connsiteX14" fmla="*/ 582268 w 607638"/>
                <a:gd name="connsiteY14" fmla="*/ 328658 h 606722"/>
                <a:gd name="connsiteX15" fmla="*/ 556986 w 607638"/>
                <a:gd name="connsiteY15" fmla="*/ 353896 h 606722"/>
                <a:gd name="connsiteX16" fmla="*/ 506334 w 607638"/>
                <a:gd name="connsiteY16" fmla="*/ 353896 h 606722"/>
                <a:gd name="connsiteX17" fmla="*/ 506334 w 607638"/>
                <a:gd name="connsiteY17" fmla="*/ 404461 h 606722"/>
                <a:gd name="connsiteX18" fmla="*/ 531616 w 607638"/>
                <a:gd name="connsiteY18" fmla="*/ 404461 h 606722"/>
                <a:gd name="connsiteX19" fmla="*/ 607638 w 607638"/>
                <a:gd name="connsiteY19" fmla="*/ 480265 h 606722"/>
                <a:gd name="connsiteX20" fmla="*/ 531616 w 607638"/>
                <a:gd name="connsiteY20" fmla="*/ 556157 h 606722"/>
                <a:gd name="connsiteX21" fmla="*/ 506334 w 607638"/>
                <a:gd name="connsiteY21" fmla="*/ 556157 h 606722"/>
                <a:gd name="connsiteX22" fmla="*/ 506334 w 607638"/>
                <a:gd name="connsiteY22" fmla="*/ 581395 h 606722"/>
                <a:gd name="connsiteX23" fmla="*/ 480964 w 607638"/>
                <a:gd name="connsiteY23" fmla="*/ 606722 h 606722"/>
                <a:gd name="connsiteX24" fmla="*/ 455683 w 607638"/>
                <a:gd name="connsiteY24" fmla="*/ 581395 h 606722"/>
                <a:gd name="connsiteX25" fmla="*/ 455683 w 607638"/>
                <a:gd name="connsiteY25" fmla="*/ 556157 h 606722"/>
                <a:gd name="connsiteX26" fmla="*/ 405031 w 607638"/>
                <a:gd name="connsiteY26" fmla="*/ 556157 h 606722"/>
                <a:gd name="connsiteX27" fmla="*/ 379749 w 607638"/>
                <a:gd name="connsiteY27" fmla="*/ 530830 h 606722"/>
                <a:gd name="connsiteX28" fmla="*/ 405031 w 607638"/>
                <a:gd name="connsiteY28" fmla="*/ 505592 h 606722"/>
                <a:gd name="connsiteX29" fmla="*/ 455683 w 607638"/>
                <a:gd name="connsiteY29" fmla="*/ 505592 h 606722"/>
                <a:gd name="connsiteX30" fmla="*/ 455683 w 607638"/>
                <a:gd name="connsiteY30" fmla="*/ 455027 h 606722"/>
                <a:gd name="connsiteX31" fmla="*/ 430401 w 607638"/>
                <a:gd name="connsiteY31" fmla="*/ 455027 h 606722"/>
                <a:gd name="connsiteX32" fmla="*/ 354379 w 607638"/>
                <a:gd name="connsiteY32" fmla="*/ 379223 h 606722"/>
                <a:gd name="connsiteX33" fmla="*/ 430401 w 607638"/>
                <a:gd name="connsiteY33" fmla="*/ 303331 h 606722"/>
                <a:gd name="connsiteX34" fmla="*/ 455683 w 607638"/>
                <a:gd name="connsiteY34" fmla="*/ 303331 h 606722"/>
                <a:gd name="connsiteX35" fmla="*/ 455683 w 607638"/>
                <a:gd name="connsiteY35" fmla="*/ 278093 h 606722"/>
                <a:gd name="connsiteX36" fmla="*/ 480964 w 607638"/>
                <a:gd name="connsiteY36" fmla="*/ 252766 h 606722"/>
                <a:gd name="connsiteX37" fmla="*/ 303759 w 607638"/>
                <a:gd name="connsiteY37" fmla="*/ 151716 h 606722"/>
                <a:gd name="connsiteX38" fmla="*/ 329117 w 607638"/>
                <a:gd name="connsiteY38" fmla="*/ 176950 h 606722"/>
                <a:gd name="connsiteX39" fmla="*/ 329117 w 607638"/>
                <a:gd name="connsiteY39" fmla="*/ 303301 h 606722"/>
                <a:gd name="connsiteX40" fmla="*/ 303759 w 607638"/>
                <a:gd name="connsiteY40" fmla="*/ 328624 h 606722"/>
                <a:gd name="connsiteX41" fmla="*/ 227862 w 607638"/>
                <a:gd name="connsiteY41" fmla="*/ 328624 h 606722"/>
                <a:gd name="connsiteX42" fmla="*/ 202593 w 607638"/>
                <a:gd name="connsiteY42" fmla="*/ 303301 h 606722"/>
                <a:gd name="connsiteX43" fmla="*/ 227862 w 607638"/>
                <a:gd name="connsiteY43" fmla="*/ 278066 h 606722"/>
                <a:gd name="connsiteX44" fmla="*/ 278490 w 607638"/>
                <a:gd name="connsiteY44" fmla="*/ 278066 h 606722"/>
                <a:gd name="connsiteX45" fmla="*/ 278490 w 607638"/>
                <a:gd name="connsiteY45" fmla="*/ 176950 h 606722"/>
                <a:gd name="connsiteX46" fmla="*/ 303759 w 607638"/>
                <a:gd name="connsiteY46" fmla="*/ 151716 h 606722"/>
                <a:gd name="connsiteX47" fmla="*/ 303762 w 607638"/>
                <a:gd name="connsiteY47" fmla="*/ 0 h 606722"/>
                <a:gd name="connsiteX48" fmla="*/ 606634 w 607638"/>
                <a:gd name="connsiteY48" fmla="*/ 220667 h 606722"/>
                <a:gd name="connsiteX49" fmla="*/ 589190 w 607638"/>
                <a:gd name="connsiteY49" fmla="*/ 251860 h 606722"/>
                <a:gd name="connsiteX50" fmla="*/ 557950 w 607638"/>
                <a:gd name="connsiteY50" fmla="*/ 234353 h 606722"/>
                <a:gd name="connsiteX51" fmla="*/ 303762 w 607638"/>
                <a:gd name="connsiteY51" fmla="*/ 50568 h 606722"/>
                <a:gd name="connsiteX52" fmla="*/ 50642 w 607638"/>
                <a:gd name="connsiteY52" fmla="*/ 303317 h 606722"/>
                <a:gd name="connsiteX53" fmla="*/ 303762 w 607638"/>
                <a:gd name="connsiteY53" fmla="*/ 556154 h 606722"/>
                <a:gd name="connsiteX54" fmla="*/ 329127 w 607638"/>
                <a:gd name="connsiteY54" fmla="*/ 581394 h 606722"/>
                <a:gd name="connsiteX55" fmla="*/ 303762 w 607638"/>
                <a:gd name="connsiteY55" fmla="*/ 606722 h 606722"/>
                <a:gd name="connsiteX56" fmla="*/ 0 w 607638"/>
                <a:gd name="connsiteY56" fmla="*/ 303317 h 606722"/>
                <a:gd name="connsiteX57" fmla="*/ 303762 w 607638"/>
                <a:gd name="connsiteY57" fmla="*/ 0 h 606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</a:cxnLst>
              <a:rect l="l" t="t" r="r" b="b"/>
              <a:pathLst>
                <a:path w="607638" h="606722">
                  <a:moveTo>
                    <a:pt x="506334" y="455027"/>
                  </a:moveTo>
                  <a:lnTo>
                    <a:pt x="506334" y="505592"/>
                  </a:lnTo>
                  <a:lnTo>
                    <a:pt x="531616" y="505592"/>
                  </a:lnTo>
                  <a:cubicBezTo>
                    <a:pt x="545592" y="505592"/>
                    <a:pt x="556986" y="494217"/>
                    <a:pt x="556986" y="480265"/>
                  </a:cubicBezTo>
                  <a:cubicBezTo>
                    <a:pt x="556986" y="466401"/>
                    <a:pt x="545592" y="455027"/>
                    <a:pt x="531616" y="455027"/>
                  </a:cubicBezTo>
                  <a:close/>
                  <a:moveTo>
                    <a:pt x="430401" y="353896"/>
                  </a:moveTo>
                  <a:cubicBezTo>
                    <a:pt x="416425" y="353896"/>
                    <a:pt x="405031" y="365271"/>
                    <a:pt x="405031" y="379223"/>
                  </a:cubicBezTo>
                  <a:cubicBezTo>
                    <a:pt x="405031" y="393087"/>
                    <a:pt x="416425" y="404461"/>
                    <a:pt x="430401" y="404461"/>
                  </a:cubicBezTo>
                  <a:lnTo>
                    <a:pt x="455683" y="404461"/>
                  </a:lnTo>
                  <a:lnTo>
                    <a:pt x="455683" y="353896"/>
                  </a:lnTo>
                  <a:close/>
                  <a:moveTo>
                    <a:pt x="480964" y="252766"/>
                  </a:moveTo>
                  <a:cubicBezTo>
                    <a:pt x="495029" y="252766"/>
                    <a:pt x="506334" y="264141"/>
                    <a:pt x="506334" y="278093"/>
                  </a:cubicBezTo>
                  <a:lnTo>
                    <a:pt x="506334" y="303331"/>
                  </a:lnTo>
                  <a:lnTo>
                    <a:pt x="556986" y="303331"/>
                  </a:lnTo>
                  <a:cubicBezTo>
                    <a:pt x="570962" y="303331"/>
                    <a:pt x="582268" y="314706"/>
                    <a:pt x="582268" y="328658"/>
                  </a:cubicBezTo>
                  <a:cubicBezTo>
                    <a:pt x="582268" y="342610"/>
                    <a:pt x="570962" y="353896"/>
                    <a:pt x="556986" y="353896"/>
                  </a:cubicBezTo>
                  <a:lnTo>
                    <a:pt x="506334" y="353896"/>
                  </a:lnTo>
                  <a:lnTo>
                    <a:pt x="506334" y="404461"/>
                  </a:lnTo>
                  <a:lnTo>
                    <a:pt x="531616" y="404461"/>
                  </a:lnTo>
                  <a:cubicBezTo>
                    <a:pt x="573544" y="404461"/>
                    <a:pt x="607638" y="438497"/>
                    <a:pt x="607638" y="480265"/>
                  </a:cubicBezTo>
                  <a:cubicBezTo>
                    <a:pt x="607638" y="522121"/>
                    <a:pt x="573544" y="556157"/>
                    <a:pt x="531616" y="556157"/>
                  </a:cubicBezTo>
                  <a:lnTo>
                    <a:pt x="506334" y="556157"/>
                  </a:lnTo>
                  <a:lnTo>
                    <a:pt x="506334" y="581395"/>
                  </a:lnTo>
                  <a:cubicBezTo>
                    <a:pt x="506334" y="595347"/>
                    <a:pt x="495029" y="606722"/>
                    <a:pt x="480964" y="606722"/>
                  </a:cubicBezTo>
                  <a:cubicBezTo>
                    <a:pt x="466988" y="606722"/>
                    <a:pt x="455683" y="595347"/>
                    <a:pt x="455683" y="581395"/>
                  </a:cubicBezTo>
                  <a:lnTo>
                    <a:pt x="455683" y="556157"/>
                  </a:lnTo>
                  <a:lnTo>
                    <a:pt x="405031" y="556157"/>
                  </a:lnTo>
                  <a:cubicBezTo>
                    <a:pt x="391055" y="556157"/>
                    <a:pt x="379749" y="544782"/>
                    <a:pt x="379749" y="530830"/>
                  </a:cubicBezTo>
                  <a:cubicBezTo>
                    <a:pt x="379749" y="516878"/>
                    <a:pt x="391055" y="505592"/>
                    <a:pt x="405031" y="505592"/>
                  </a:cubicBezTo>
                  <a:lnTo>
                    <a:pt x="455683" y="505592"/>
                  </a:lnTo>
                  <a:lnTo>
                    <a:pt x="455683" y="455027"/>
                  </a:lnTo>
                  <a:lnTo>
                    <a:pt x="430401" y="455027"/>
                  </a:lnTo>
                  <a:cubicBezTo>
                    <a:pt x="388473" y="455027"/>
                    <a:pt x="354379" y="420991"/>
                    <a:pt x="354379" y="379223"/>
                  </a:cubicBezTo>
                  <a:cubicBezTo>
                    <a:pt x="354379" y="337367"/>
                    <a:pt x="388473" y="303331"/>
                    <a:pt x="430401" y="303331"/>
                  </a:cubicBezTo>
                  <a:lnTo>
                    <a:pt x="455683" y="303331"/>
                  </a:lnTo>
                  <a:lnTo>
                    <a:pt x="455683" y="278093"/>
                  </a:lnTo>
                  <a:cubicBezTo>
                    <a:pt x="455683" y="264141"/>
                    <a:pt x="466988" y="252766"/>
                    <a:pt x="480964" y="252766"/>
                  </a:cubicBezTo>
                  <a:close/>
                  <a:moveTo>
                    <a:pt x="303759" y="151716"/>
                  </a:moveTo>
                  <a:cubicBezTo>
                    <a:pt x="317817" y="151716"/>
                    <a:pt x="329117" y="163000"/>
                    <a:pt x="329117" y="176950"/>
                  </a:cubicBezTo>
                  <a:lnTo>
                    <a:pt x="329117" y="303301"/>
                  </a:lnTo>
                  <a:cubicBezTo>
                    <a:pt x="329117" y="317251"/>
                    <a:pt x="317817" y="328624"/>
                    <a:pt x="303759" y="328624"/>
                  </a:cubicBezTo>
                  <a:lnTo>
                    <a:pt x="227862" y="328624"/>
                  </a:lnTo>
                  <a:cubicBezTo>
                    <a:pt x="213893" y="328624"/>
                    <a:pt x="202593" y="317251"/>
                    <a:pt x="202593" y="303301"/>
                  </a:cubicBezTo>
                  <a:cubicBezTo>
                    <a:pt x="202593" y="289351"/>
                    <a:pt x="213893" y="278066"/>
                    <a:pt x="227862" y="278066"/>
                  </a:cubicBezTo>
                  <a:lnTo>
                    <a:pt x="278490" y="278066"/>
                  </a:lnTo>
                  <a:lnTo>
                    <a:pt x="278490" y="176950"/>
                  </a:lnTo>
                  <a:cubicBezTo>
                    <a:pt x="278490" y="163000"/>
                    <a:pt x="289790" y="151716"/>
                    <a:pt x="303759" y="151716"/>
                  </a:cubicBezTo>
                  <a:close/>
                  <a:moveTo>
                    <a:pt x="303762" y="0"/>
                  </a:moveTo>
                  <a:cubicBezTo>
                    <a:pt x="443049" y="0"/>
                    <a:pt x="570410" y="92781"/>
                    <a:pt x="606634" y="220667"/>
                  </a:cubicBezTo>
                  <a:cubicBezTo>
                    <a:pt x="610461" y="234086"/>
                    <a:pt x="602629" y="248039"/>
                    <a:pt x="589190" y="251860"/>
                  </a:cubicBezTo>
                  <a:cubicBezTo>
                    <a:pt x="575839" y="255504"/>
                    <a:pt x="561688" y="247861"/>
                    <a:pt x="557950" y="234353"/>
                  </a:cubicBezTo>
                  <a:cubicBezTo>
                    <a:pt x="527779" y="127885"/>
                    <a:pt x="420888" y="50568"/>
                    <a:pt x="303762" y="50568"/>
                  </a:cubicBezTo>
                  <a:cubicBezTo>
                    <a:pt x="164208" y="50568"/>
                    <a:pt x="50642" y="163967"/>
                    <a:pt x="50642" y="303317"/>
                  </a:cubicBezTo>
                  <a:cubicBezTo>
                    <a:pt x="50642" y="442755"/>
                    <a:pt x="164208" y="556154"/>
                    <a:pt x="303762" y="556154"/>
                  </a:cubicBezTo>
                  <a:cubicBezTo>
                    <a:pt x="317824" y="556154"/>
                    <a:pt x="329127" y="567441"/>
                    <a:pt x="329127" y="581394"/>
                  </a:cubicBezTo>
                  <a:cubicBezTo>
                    <a:pt x="329127" y="595347"/>
                    <a:pt x="317824" y="606722"/>
                    <a:pt x="303762" y="606722"/>
                  </a:cubicBezTo>
                  <a:cubicBezTo>
                    <a:pt x="136261" y="606722"/>
                    <a:pt x="0" y="470661"/>
                    <a:pt x="0" y="303317"/>
                  </a:cubicBezTo>
                  <a:cubicBezTo>
                    <a:pt x="0" y="136061"/>
                    <a:pt x="136261" y="0"/>
                    <a:pt x="303762" y="0"/>
                  </a:cubicBez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prstDash val="solid"/>
              <a:round/>
            </a:ln>
            <a:effectLst/>
          </p:spPr>
          <p:txBody>
            <a:bodyPr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solidFill>
                  <a:prstClr val="black">
                    <a:lumMod val="85000"/>
                    <a:lumOff val="15000"/>
                  </a:prst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46" name="椭圆 43"/>
            <p:cNvSpPr/>
            <p:nvPr/>
          </p:nvSpPr>
          <p:spPr>
            <a:xfrm>
              <a:off x="5870083" y="4983778"/>
              <a:ext cx="458993" cy="458244"/>
            </a:xfrm>
            <a:custGeom>
              <a:avLst/>
              <a:gdLst>
                <a:gd name="connsiteX0" fmla="*/ 140017 w 606581"/>
                <a:gd name="connsiteY0" fmla="*/ 411043 h 605592"/>
                <a:gd name="connsiteX1" fmla="*/ 178821 w 606581"/>
                <a:gd name="connsiteY1" fmla="*/ 427078 h 605592"/>
                <a:gd name="connsiteX2" fmla="*/ 178821 w 606581"/>
                <a:gd name="connsiteY2" fmla="*/ 504564 h 605592"/>
                <a:gd name="connsiteX3" fmla="*/ 93692 w 606581"/>
                <a:gd name="connsiteY3" fmla="*/ 589557 h 605592"/>
                <a:gd name="connsiteX4" fmla="*/ 54887 w 606581"/>
                <a:gd name="connsiteY4" fmla="*/ 605592 h 605592"/>
                <a:gd name="connsiteX5" fmla="*/ 16083 w 606581"/>
                <a:gd name="connsiteY5" fmla="*/ 589557 h 605592"/>
                <a:gd name="connsiteX6" fmla="*/ 16083 w 606581"/>
                <a:gd name="connsiteY6" fmla="*/ 511979 h 605592"/>
                <a:gd name="connsiteX7" fmla="*/ 101212 w 606581"/>
                <a:gd name="connsiteY7" fmla="*/ 427078 h 605592"/>
                <a:gd name="connsiteX8" fmla="*/ 140017 w 606581"/>
                <a:gd name="connsiteY8" fmla="*/ 411043 h 605592"/>
                <a:gd name="connsiteX9" fmla="*/ 382501 w 606581"/>
                <a:gd name="connsiteY9" fmla="*/ 49537 h 605592"/>
                <a:gd name="connsiteX10" fmla="*/ 557044 w 606581"/>
                <a:gd name="connsiteY10" fmla="*/ 223798 h 605592"/>
                <a:gd name="connsiteX11" fmla="*/ 382501 w 606581"/>
                <a:gd name="connsiteY11" fmla="*/ 398059 h 605592"/>
                <a:gd name="connsiteX12" fmla="*/ 207957 w 606581"/>
                <a:gd name="connsiteY12" fmla="*/ 223798 h 605592"/>
                <a:gd name="connsiteX13" fmla="*/ 382501 w 606581"/>
                <a:gd name="connsiteY13" fmla="*/ 49537 h 605592"/>
                <a:gd name="connsiteX14" fmla="*/ 382536 w 606581"/>
                <a:gd name="connsiteY14" fmla="*/ 24750 h 605592"/>
                <a:gd name="connsiteX15" fmla="*/ 304914 w 606581"/>
                <a:gd name="connsiteY15" fmla="*/ 40417 h 605592"/>
                <a:gd name="connsiteX16" fmla="*/ 241591 w 606581"/>
                <a:gd name="connsiteY16" fmla="*/ 83058 h 605592"/>
                <a:gd name="connsiteX17" fmla="*/ 198880 w 606581"/>
                <a:gd name="connsiteY17" fmla="*/ 146278 h 605592"/>
                <a:gd name="connsiteX18" fmla="*/ 183189 w 606581"/>
                <a:gd name="connsiteY18" fmla="*/ 223774 h 605592"/>
                <a:gd name="connsiteX19" fmla="*/ 198880 w 606581"/>
                <a:gd name="connsiteY19" fmla="*/ 301177 h 605592"/>
                <a:gd name="connsiteX20" fmla="*/ 241591 w 606581"/>
                <a:gd name="connsiteY20" fmla="*/ 364490 h 605592"/>
                <a:gd name="connsiteX21" fmla="*/ 304914 w 606581"/>
                <a:gd name="connsiteY21" fmla="*/ 407131 h 605592"/>
                <a:gd name="connsiteX22" fmla="*/ 382536 w 606581"/>
                <a:gd name="connsiteY22" fmla="*/ 422705 h 605592"/>
                <a:gd name="connsiteX23" fmla="*/ 460158 w 606581"/>
                <a:gd name="connsiteY23" fmla="*/ 407131 h 605592"/>
                <a:gd name="connsiteX24" fmla="*/ 523481 w 606581"/>
                <a:gd name="connsiteY24" fmla="*/ 364490 h 605592"/>
                <a:gd name="connsiteX25" fmla="*/ 566192 w 606581"/>
                <a:gd name="connsiteY25" fmla="*/ 301177 h 605592"/>
                <a:gd name="connsiteX26" fmla="*/ 581883 w 606581"/>
                <a:gd name="connsiteY26" fmla="*/ 223774 h 605592"/>
                <a:gd name="connsiteX27" fmla="*/ 566192 w 606581"/>
                <a:gd name="connsiteY27" fmla="*/ 146278 h 605592"/>
                <a:gd name="connsiteX28" fmla="*/ 523481 w 606581"/>
                <a:gd name="connsiteY28" fmla="*/ 83058 h 605592"/>
                <a:gd name="connsiteX29" fmla="*/ 460158 w 606581"/>
                <a:gd name="connsiteY29" fmla="*/ 40417 h 605592"/>
                <a:gd name="connsiteX30" fmla="*/ 382536 w 606581"/>
                <a:gd name="connsiteY30" fmla="*/ 24750 h 605592"/>
                <a:gd name="connsiteX31" fmla="*/ 382536 w 606581"/>
                <a:gd name="connsiteY31" fmla="*/ 0 h 605592"/>
                <a:gd name="connsiteX32" fmla="*/ 469721 w 606581"/>
                <a:gd name="connsiteY32" fmla="*/ 17613 h 605592"/>
                <a:gd name="connsiteX33" fmla="*/ 540937 w 606581"/>
                <a:gd name="connsiteY33" fmla="*/ 65538 h 605592"/>
                <a:gd name="connsiteX34" fmla="*/ 588940 w 606581"/>
                <a:gd name="connsiteY34" fmla="*/ 136637 h 605592"/>
                <a:gd name="connsiteX35" fmla="*/ 606581 w 606581"/>
                <a:gd name="connsiteY35" fmla="*/ 223774 h 605592"/>
                <a:gd name="connsiteX36" fmla="*/ 588940 w 606581"/>
                <a:gd name="connsiteY36" fmla="*/ 310818 h 605592"/>
                <a:gd name="connsiteX37" fmla="*/ 540937 w 606581"/>
                <a:gd name="connsiteY37" fmla="*/ 381917 h 605592"/>
                <a:gd name="connsiteX38" fmla="*/ 469721 w 606581"/>
                <a:gd name="connsiteY38" fmla="*/ 429842 h 605592"/>
                <a:gd name="connsiteX39" fmla="*/ 382536 w 606581"/>
                <a:gd name="connsiteY39" fmla="*/ 447455 h 605592"/>
                <a:gd name="connsiteX40" fmla="*/ 295258 w 606581"/>
                <a:gd name="connsiteY40" fmla="*/ 429842 h 605592"/>
                <a:gd name="connsiteX41" fmla="*/ 240105 w 606581"/>
                <a:gd name="connsiteY41" fmla="*/ 396471 h 605592"/>
                <a:gd name="connsiteX42" fmla="*/ 209558 w 606581"/>
                <a:gd name="connsiteY42" fmla="*/ 427061 h 605592"/>
                <a:gd name="connsiteX43" fmla="*/ 196373 w 606581"/>
                <a:gd name="connsiteY43" fmla="*/ 409541 h 605592"/>
                <a:gd name="connsiteX44" fmla="*/ 178918 w 606581"/>
                <a:gd name="connsiteY44" fmla="*/ 396378 h 605592"/>
                <a:gd name="connsiteX45" fmla="*/ 209465 w 606581"/>
                <a:gd name="connsiteY45" fmla="*/ 365880 h 605592"/>
                <a:gd name="connsiteX46" fmla="*/ 176040 w 606581"/>
                <a:gd name="connsiteY46" fmla="*/ 310818 h 605592"/>
                <a:gd name="connsiteX47" fmla="*/ 158491 w 606581"/>
                <a:gd name="connsiteY47" fmla="*/ 223774 h 605592"/>
                <a:gd name="connsiteX48" fmla="*/ 176040 w 606581"/>
                <a:gd name="connsiteY48" fmla="*/ 136637 h 605592"/>
                <a:gd name="connsiteX49" fmla="*/ 224043 w 606581"/>
                <a:gd name="connsiteY49" fmla="*/ 65538 h 605592"/>
                <a:gd name="connsiteX50" fmla="*/ 295258 w 606581"/>
                <a:gd name="connsiteY50" fmla="*/ 17613 h 605592"/>
                <a:gd name="connsiteX51" fmla="*/ 382536 w 606581"/>
                <a:gd name="connsiteY51" fmla="*/ 0 h 6055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606581" h="605592">
                  <a:moveTo>
                    <a:pt x="140017" y="411043"/>
                  </a:moveTo>
                  <a:cubicBezTo>
                    <a:pt x="154035" y="411043"/>
                    <a:pt x="168053" y="416326"/>
                    <a:pt x="178821" y="427078"/>
                  </a:cubicBezTo>
                  <a:cubicBezTo>
                    <a:pt x="200266" y="448488"/>
                    <a:pt x="200266" y="483153"/>
                    <a:pt x="178821" y="504564"/>
                  </a:cubicBezTo>
                  <a:lnTo>
                    <a:pt x="93692" y="589557"/>
                  </a:lnTo>
                  <a:cubicBezTo>
                    <a:pt x="83016" y="600216"/>
                    <a:pt x="68905" y="605592"/>
                    <a:pt x="54887" y="605592"/>
                  </a:cubicBezTo>
                  <a:cubicBezTo>
                    <a:pt x="40870" y="605592"/>
                    <a:pt x="26759" y="600216"/>
                    <a:pt x="16083" y="589557"/>
                  </a:cubicBezTo>
                  <a:cubicBezTo>
                    <a:pt x="-5362" y="568147"/>
                    <a:pt x="-5362" y="533389"/>
                    <a:pt x="16083" y="511979"/>
                  </a:cubicBezTo>
                  <a:lnTo>
                    <a:pt x="101212" y="427078"/>
                  </a:lnTo>
                  <a:cubicBezTo>
                    <a:pt x="111888" y="416326"/>
                    <a:pt x="125999" y="411043"/>
                    <a:pt x="140017" y="411043"/>
                  </a:cubicBezTo>
                  <a:close/>
                  <a:moveTo>
                    <a:pt x="382501" y="49537"/>
                  </a:moveTo>
                  <a:cubicBezTo>
                    <a:pt x="478871" y="49537"/>
                    <a:pt x="557044" y="127491"/>
                    <a:pt x="557044" y="223798"/>
                  </a:cubicBezTo>
                  <a:cubicBezTo>
                    <a:pt x="557044" y="320012"/>
                    <a:pt x="478871" y="398059"/>
                    <a:pt x="382501" y="398059"/>
                  </a:cubicBezTo>
                  <a:cubicBezTo>
                    <a:pt x="286130" y="398059"/>
                    <a:pt x="207957" y="320012"/>
                    <a:pt x="207957" y="223798"/>
                  </a:cubicBezTo>
                  <a:cubicBezTo>
                    <a:pt x="207957" y="127491"/>
                    <a:pt x="286130" y="49537"/>
                    <a:pt x="382501" y="49537"/>
                  </a:cubicBezTo>
                  <a:close/>
                  <a:moveTo>
                    <a:pt x="382536" y="24750"/>
                  </a:moveTo>
                  <a:cubicBezTo>
                    <a:pt x="355610" y="24750"/>
                    <a:pt x="329519" y="30034"/>
                    <a:pt x="304914" y="40417"/>
                  </a:cubicBezTo>
                  <a:cubicBezTo>
                    <a:pt x="281238" y="50428"/>
                    <a:pt x="259882" y="64796"/>
                    <a:pt x="241591" y="83058"/>
                  </a:cubicBezTo>
                  <a:cubicBezTo>
                    <a:pt x="223300" y="101319"/>
                    <a:pt x="208908" y="122547"/>
                    <a:pt x="198880" y="146278"/>
                  </a:cubicBezTo>
                  <a:cubicBezTo>
                    <a:pt x="188481" y="170843"/>
                    <a:pt x="183189" y="196891"/>
                    <a:pt x="183189" y="223774"/>
                  </a:cubicBezTo>
                  <a:cubicBezTo>
                    <a:pt x="183189" y="250564"/>
                    <a:pt x="188481" y="276705"/>
                    <a:pt x="198880" y="301177"/>
                  </a:cubicBezTo>
                  <a:cubicBezTo>
                    <a:pt x="208908" y="324908"/>
                    <a:pt x="223300" y="346228"/>
                    <a:pt x="241591" y="364490"/>
                  </a:cubicBezTo>
                  <a:cubicBezTo>
                    <a:pt x="259882" y="382752"/>
                    <a:pt x="281238" y="397027"/>
                    <a:pt x="304914" y="407131"/>
                  </a:cubicBezTo>
                  <a:cubicBezTo>
                    <a:pt x="329519" y="417513"/>
                    <a:pt x="355610" y="422705"/>
                    <a:pt x="382536" y="422705"/>
                  </a:cubicBezTo>
                  <a:cubicBezTo>
                    <a:pt x="409462" y="422705"/>
                    <a:pt x="435553" y="417513"/>
                    <a:pt x="460158" y="407131"/>
                  </a:cubicBezTo>
                  <a:cubicBezTo>
                    <a:pt x="483834" y="397027"/>
                    <a:pt x="505190" y="382752"/>
                    <a:pt x="523481" y="364490"/>
                  </a:cubicBezTo>
                  <a:cubicBezTo>
                    <a:pt x="541772" y="346228"/>
                    <a:pt x="556164" y="324908"/>
                    <a:pt x="566192" y="301177"/>
                  </a:cubicBezTo>
                  <a:cubicBezTo>
                    <a:pt x="576591" y="276705"/>
                    <a:pt x="581883" y="250564"/>
                    <a:pt x="581883" y="223774"/>
                  </a:cubicBezTo>
                  <a:cubicBezTo>
                    <a:pt x="581883" y="196891"/>
                    <a:pt x="576591" y="170843"/>
                    <a:pt x="566192" y="146278"/>
                  </a:cubicBezTo>
                  <a:cubicBezTo>
                    <a:pt x="556164" y="122547"/>
                    <a:pt x="541772" y="101319"/>
                    <a:pt x="523481" y="83058"/>
                  </a:cubicBezTo>
                  <a:cubicBezTo>
                    <a:pt x="505190" y="64796"/>
                    <a:pt x="483834" y="50428"/>
                    <a:pt x="460158" y="40417"/>
                  </a:cubicBezTo>
                  <a:cubicBezTo>
                    <a:pt x="435553" y="30034"/>
                    <a:pt x="409462" y="24750"/>
                    <a:pt x="382536" y="24750"/>
                  </a:cubicBezTo>
                  <a:close/>
                  <a:moveTo>
                    <a:pt x="382536" y="0"/>
                  </a:moveTo>
                  <a:cubicBezTo>
                    <a:pt x="412712" y="0"/>
                    <a:pt x="442145" y="5933"/>
                    <a:pt x="469721" y="17613"/>
                  </a:cubicBezTo>
                  <a:cubicBezTo>
                    <a:pt x="496462" y="28922"/>
                    <a:pt x="520417" y="45051"/>
                    <a:pt x="540937" y="65538"/>
                  </a:cubicBezTo>
                  <a:cubicBezTo>
                    <a:pt x="561549" y="86117"/>
                    <a:pt x="577705" y="110033"/>
                    <a:pt x="588940" y="136637"/>
                  </a:cubicBezTo>
                  <a:cubicBezTo>
                    <a:pt x="600639" y="164262"/>
                    <a:pt x="606581" y="193554"/>
                    <a:pt x="606581" y="223774"/>
                  </a:cubicBezTo>
                  <a:cubicBezTo>
                    <a:pt x="606581" y="253901"/>
                    <a:pt x="600639" y="283194"/>
                    <a:pt x="588940" y="310818"/>
                  </a:cubicBezTo>
                  <a:cubicBezTo>
                    <a:pt x="577705" y="337515"/>
                    <a:pt x="561549" y="361431"/>
                    <a:pt x="540937" y="381917"/>
                  </a:cubicBezTo>
                  <a:cubicBezTo>
                    <a:pt x="520417" y="402496"/>
                    <a:pt x="496462" y="418626"/>
                    <a:pt x="469721" y="429842"/>
                  </a:cubicBezTo>
                  <a:cubicBezTo>
                    <a:pt x="442145" y="441522"/>
                    <a:pt x="412805" y="447455"/>
                    <a:pt x="382536" y="447455"/>
                  </a:cubicBezTo>
                  <a:cubicBezTo>
                    <a:pt x="352267" y="447455"/>
                    <a:pt x="322927" y="441522"/>
                    <a:pt x="295258" y="429842"/>
                  </a:cubicBezTo>
                  <a:cubicBezTo>
                    <a:pt x="275295" y="421407"/>
                    <a:pt x="256818" y="410190"/>
                    <a:pt x="240105" y="396471"/>
                  </a:cubicBezTo>
                  <a:lnTo>
                    <a:pt x="209558" y="427061"/>
                  </a:lnTo>
                  <a:cubicBezTo>
                    <a:pt x="206030" y="420758"/>
                    <a:pt x="201666" y="414918"/>
                    <a:pt x="196373" y="409541"/>
                  </a:cubicBezTo>
                  <a:cubicBezTo>
                    <a:pt x="191081" y="404350"/>
                    <a:pt x="185232" y="399901"/>
                    <a:pt x="178918" y="396378"/>
                  </a:cubicBezTo>
                  <a:lnTo>
                    <a:pt x="209465" y="365880"/>
                  </a:lnTo>
                  <a:cubicBezTo>
                    <a:pt x="195724" y="349287"/>
                    <a:pt x="184582" y="330840"/>
                    <a:pt x="176040" y="310818"/>
                  </a:cubicBezTo>
                  <a:cubicBezTo>
                    <a:pt x="164341" y="283194"/>
                    <a:pt x="158491" y="253901"/>
                    <a:pt x="158491" y="223774"/>
                  </a:cubicBezTo>
                  <a:cubicBezTo>
                    <a:pt x="158491" y="193554"/>
                    <a:pt x="164341" y="164262"/>
                    <a:pt x="176040" y="136637"/>
                  </a:cubicBezTo>
                  <a:cubicBezTo>
                    <a:pt x="187367" y="110033"/>
                    <a:pt x="203523" y="86117"/>
                    <a:pt x="224043" y="65538"/>
                  </a:cubicBezTo>
                  <a:cubicBezTo>
                    <a:pt x="244655" y="45051"/>
                    <a:pt x="268610" y="28922"/>
                    <a:pt x="295258" y="17613"/>
                  </a:cubicBezTo>
                  <a:cubicBezTo>
                    <a:pt x="322927" y="5933"/>
                    <a:pt x="352267" y="0"/>
                    <a:pt x="382536" y="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prstDash val="solid"/>
              <a:round/>
            </a:ln>
            <a:effectLst/>
          </p:spPr>
          <p:txBody>
            <a:bodyPr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solidFill>
                  <a:prstClr val="black">
                    <a:lumMod val="85000"/>
                    <a:lumOff val="15000"/>
                  </a:prst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47" name="椭圆 45"/>
            <p:cNvSpPr/>
            <p:nvPr/>
          </p:nvSpPr>
          <p:spPr>
            <a:xfrm>
              <a:off x="5877514" y="4031866"/>
              <a:ext cx="444131" cy="458992"/>
            </a:xfrm>
            <a:custGeom>
              <a:avLst/>
              <a:gdLst>
                <a:gd name="T0" fmla="*/ 743 w 743"/>
                <a:gd name="T1" fmla="*/ 27 h 769"/>
                <a:gd name="T2" fmla="*/ 736 w 743"/>
                <a:gd name="T3" fmla="*/ 8 h 769"/>
                <a:gd name="T4" fmla="*/ 717 w 743"/>
                <a:gd name="T5" fmla="*/ 0 h 769"/>
                <a:gd name="T6" fmla="*/ 599 w 743"/>
                <a:gd name="T7" fmla="*/ 0 h 769"/>
                <a:gd name="T8" fmla="*/ 591 w 743"/>
                <a:gd name="T9" fmla="*/ 1 h 769"/>
                <a:gd name="T10" fmla="*/ 569 w 743"/>
                <a:gd name="T11" fmla="*/ 1 h 769"/>
                <a:gd name="T12" fmla="*/ 555 w 743"/>
                <a:gd name="T13" fmla="*/ 2 h 769"/>
                <a:gd name="T14" fmla="*/ 184 w 743"/>
                <a:gd name="T15" fmla="*/ 2 h 769"/>
                <a:gd name="T16" fmla="*/ 171 w 743"/>
                <a:gd name="T17" fmla="*/ 1 h 769"/>
                <a:gd name="T18" fmla="*/ 152 w 743"/>
                <a:gd name="T19" fmla="*/ 1 h 769"/>
                <a:gd name="T20" fmla="*/ 144 w 743"/>
                <a:gd name="T21" fmla="*/ 0 h 769"/>
                <a:gd name="T22" fmla="*/ 26 w 743"/>
                <a:gd name="T23" fmla="*/ 0 h 769"/>
                <a:gd name="T24" fmla="*/ 8 w 743"/>
                <a:gd name="T25" fmla="*/ 8 h 769"/>
                <a:gd name="T26" fmla="*/ 0 w 743"/>
                <a:gd name="T27" fmla="*/ 27 h 769"/>
                <a:gd name="T28" fmla="*/ 118 w 743"/>
                <a:gd name="T29" fmla="*/ 266 h 769"/>
                <a:gd name="T30" fmla="*/ 118 w 743"/>
                <a:gd name="T31" fmla="*/ 267 h 769"/>
                <a:gd name="T32" fmla="*/ 118 w 743"/>
                <a:gd name="T33" fmla="*/ 270 h 769"/>
                <a:gd name="T34" fmla="*/ 342 w 743"/>
                <a:gd name="T35" fmla="*/ 511 h 769"/>
                <a:gd name="T36" fmla="*/ 342 w 743"/>
                <a:gd name="T37" fmla="*/ 713 h 769"/>
                <a:gd name="T38" fmla="*/ 242 w 743"/>
                <a:gd name="T39" fmla="*/ 713 h 769"/>
                <a:gd name="T40" fmla="*/ 228 w 743"/>
                <a:gd name="T41" fmla="*/ 727 h 769"/>
                <a:gd name="T42" fmla="*/ 228 w 743"/>
                <a:gd name="T43" fmla="*/ 756 h 769"/>
                <a:gd name="T44" fmla="*/ 242 w 743"/>
                <a:gd name="T45" fmla="*/ 769 h 769"/>
                <a:gd name="T46" fmla="*/ 498 w 743"/>
                <a:gd name="T47" fmla="*/ 769 h 769"/>
                <a:gd name="T48" fmla="*/ 511 w 743"/>
                <a:gd name="T49" fmla="*/ 756 h 769"/>
                <a:gd name="T50" fmla="*/ 511 w 743"/>
                <a:gd name="T51" fmla="*/ 727 h 769"/>
                <a:gd name="T52" fmla="*/ 498 w 743"/>
                <a:gd name="T53" fmla="*/ 713 h 769"/>
                <a:gd name="T54" fmla="*/ 398 w 743"/>
                <a:gd name="T55" fmla="*/ 713 h 769"/>
                <a:gd name="T56" fmla="*/ 398 w 743"/>
                <a:gd name="T57" fmla="*/ 511 h 769"/>
                <a:gd name="T58" fmla="*/ 621 w 743"/>
                <a:gd name="T59" fmla="*/ 279 h 769"/>
                <a:gd name="T60" fmla="*/ 623 w 743"/>
                <a:gd name="T61" fmla="*/ 271 h 769"/>
                <a:gd name="T62" fmla="*/ 623 w 743"/>
                <a:gd name="T63" fmla="*/ 266 h 769"/>
                <a:gd name="T64" fmla="*/ 743 w 743"/>
                <a:gd name="T65" fmla="*/ 27 h 769"/>
                <a:gd name="T66" fmla="*/ 370 w 743"/>
                <a:gd name="T67" fmla="*/ 457 h 769"/>
                <a:gd name="T68" fmla="*/ 174 w 743"/>
                <a:gd name="T69" fmla="*/ 261 h 769"/>
                <a:gd name="T70" fmla="*/ 174 w 743"/>
                <a:gd name="T71" fmla="*/ 58 h 769"/>
                <a:gd name="T72" fmla="*/ 566 w 743"/>
                <a:gd name="T73" fmla="*/ 58 h 769"/>
                <a:gd name="T74" fmla="*/ 566 w 743"/>
                <a:gd name="T75" fmla="*/ 261 h 769"/>
                <a:gd name="T76" fmla="*/ 370 w 743"/>
                <a:gd name="T77" fmla="*/ 457 h 769"/>
                <a:gd name="T78" fmla="*/ 118 w 743"/>
                <a:gd name="T79" fmla="*/ 209 h 769"/>
                <a:gd name="T80" fmla="*/ 55 w 743"/>
                <a:gd name="T81" fmla="*/ 53 h 769"/>
                <a:gd name="T82" fmla="*/ 118 w 743"/>
                <a:gd name="T83" fmla="*/ 53 h 769"/>
                <a:gd name="T84" fmla="*/ 118 w 743"/>
                <a:gd name="T85" fmla="*/ 209 h 769"/>
                <a:gd name="T86" fmla="*/ 626 w 743"/>
                <a:gd name="T87" fmla="*/ 209 h 769"/>
                <a:gd name="T88" fmla="*/ 626 w 743"/>
                <a:gd name="T89" fmla="*/ 53 h 769"/>
                <a:gd name="T90" fmla="*/ 688 w 743"/>
                <a:gd name="T91" fmla="*/ 53 h 769"/>
                <a:gd name="T92" fmla="*/ 626 w 743"/>
                <a:gd name="T93" fmla="*/ 209 h 7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743" h="769">
                  <a:moveTo>
                    <a:pt x="743" y="27"/>
                  </a:moveTo>
                  <a:cubicBezTo>
                    <a:pt x="743" y="20"/>
                    <a:pt x="741" y="13"/>
                    <a:pt x="736" y="8"/>
                  </a:cubicBezTo>
                  <a:cubicBezTo>
                    <a:pt x="731" y="3"/>
                    <a:pt x="724" y="0"/>
                    <a:pt x="717" y="0"/>
                  </a:cubicBezTo>
                  <a:lnTo>
                    <a:pt x="599" y="0"/>
                  </a:lnTo>
                  <a:cubicBezTo>
                    <a:pt x="596" y="0"/>
                    <a:pt x="594" y="0"/>
                    <a:pt x="591" y="1"/>
                  </a:cubicBezTo>
                  <a:lnTo>
                    <a:pt x="569" y="1"/>
                  </a:lnTo>
                  <a:cubicBezTo>
                    <a:pt x="565" y="1"/>
                    <a:pt x="560" y="1"/>
                    <a:pt x="555" y="2"/>
                  </a:cubicBezTo>
                  <a:lnTo>
                    <a:pt x="184" y="2"/>
                  </a:lnTo>
                  <a:cubicBezTo>
                    <a:pt x="179" y="1"/>
                    <a:pt x="175" y="1"/>
                    <a:pt x="171" y="1"/>
                  </a:cubicBezTo>
                  <a:lnTo>
                    <a:pt x="152" y="1"/>
                  </a:lnTo>
                  <a:cubicBezTo>
                    <a:pt x="149" y="0"/>
                    <a:pt x="147" y="0"/>
                    <a:pt x="144" y="0"/>
                  </a:cubicBezTo>
                  <a:lnTo>
                    <a:pt x="26" y="0"/>
                  </a:lnTo>
                  <a:cubicBezTo>
                    <a:pt x="19" y="0"/>
                    <a:pt x="13" y="3"/>
                    <a:pt x="8" y="8"/>
                  </a:cubicBezTo>
                  <a:cubicBezTo>
                    <a:pt x="2" y="13"/>
                    <a:pt x="0" y="20"/>
                    <a:pt x="0" y="27"/>
                  </a:cubicBezTo>
                  <a:cubicBezTo>
                    <a:pt x="0" y="36"/>
                    <a:pt x="3" y="239"/>
                    <a:pt x="118" y="266"/>
                  </a:cubicBezTo>
                  <a:lnTo>
                    <a:pt x="118" y="267"/>
                  </a:lnTo>
                  <a:cubicBezTo>
                    <a:pt x="118" y="268"/>
                    <a:pt x="118" y="269"/>
                    <a:pt x="118" y="270"/>
                  </a:cubicBezTo>
                  <a:cubicBezTo>
                    <a:pt x="123" y="394"/>
                    <a:pt x="220" y="497"/>
                    <a:pt x="342" y="511"/>
                  </a:cubicBezTo>
                  <a:lnTo>
                    <a:pt x="342" y="713"/>
                  </a:lnTo>
                  <a:lnTo>
                    <a:pt x="242" y="713"/>
                  </a:lnTo>
                  <a:cubicBezTo>
                    <a:pt x="234" y="713"/>
                    <a:pt x="228" y="719"/>
                    <a:pt x="228" y="727"/>
                  </a:cubicBezTo>
                  <a:lnTo>
                    <a:pt x="228" y="756"/>
                  </a:lnTo>
                  <a:cubicBezTo>
                    <a:pt x="228" y="763"/>
                    <a:pt x="234" y="769"/>
                    <a:pt x="242" y="769"/>
                  </a:cubicBezTo>
                  <a:lnTo>
                    <a:pt x="498" y="769"/>
                  </a:lnTo>
                  <a:cubicBezTo>
                    <a:pt x="505" y="769"/>
                    <a:pt x="511" y="763"/>
                    <a:pt x="511" y="756"/>
                  </a:cubicBezTo>
                  <a:lnTo>
                    <a:pt x="511" y="727"/>
                  </a:lnTo>
                  <a:cubicBezTo>
                    <a:pt x="511" y="719"/>
                    <a:pt x="505" y="713"/>
                    <a:pt x="498" y="713"/>
                  </a:cubicBezTo>
                  <a:lnTo>
                    <a:pt x="398" y="713"/>
                  </a:lnTo>
                  <a:lnTo>
                    <a:pt x="398" y="511"/>
                  </a:lnTo>
                  <a:cubicBezTo>
                    <a:pt x="519" y="498"/>
                    <a:pt x="612" y="401"/>
                    <a:pt x="621" y="279"/>
                  </a:cubicBezTo>
                  <a:cubicBezTo>
                    <a:pt x="622" y="277"/>
                    <a:pt x="623" y="274"/>
                    <a:pt x="623" y="271"/>
                  </a:cubicBezTo>
                  <a:lnTo>
                    <a:pt x="623" y="266"/>
                  </a:lnTo>
                  <a:cubicBezTo>
                    <a:pt x="740" y="242"/>
                    <a:pt x="743" y="36"/>
                    <a:pt x="743" y="27"/>
                  </a:cubicBezTo>
                  <a:close/>
                  <a:moveTo>
                    <a:pt x="370" y="457"/>
                  </a:moveTo>
                  <a:cubicBezTo>
                    <a:pt x="262" y="457"/>
                    <a:pt x="174" y="369"/>
                    <a:pt x="174" y="261"/>
                  </a:cubicBezTo>
                  <a:lnTo>
                    <a:pt x="174" y="58"/>
                  </a:lnTo>
                  <a:lnTo>
                    <a:pt x="566" y="58"/>
                  </a:lnTo>
                  <a:lnTo>
                    <a:pt x="566" y="261"/>
                  </a:lnTo>
                  <a:cubicBezTo>
                    <a:pt x="566" y="369"/>
                    <a:pt x="478" y="457"/>
                    <a:pt x="370" y="457"/>
                  </a:cubicBezTo>
                  <a:close/>
                  <a:moveTo>
                    <a:pt x="118" y="209"/>
                  </a:moveTo>
                  <a:cubicBezTo>
                    <a:pt x="73" y="184"/>
                    <a:pt x="59" y="98"/>
                    <a:pt x="55" y="53"/>
                  </a:cubicBezTo>
                  <a:lnTo>
                    <a:pt x="118" y="53"/>
                  </a:lnTo>
                  <a:lnTo>
                    <a:pt x="118" y="209"/>
                  </a:lnTo>
                  <a:close/>
                  <a:moveTo>
                    <a:pt x="626" y="209"/>
                  </a:moveTo>
                  <a:lnTo>
                    <a:pt x="626" y="53"/>
                  </a:lnTo>
                  <a:lnTo>
                    <a:pt x="688" y="53"/>
                  </a:lnTo>
                  <a:cubicBezTo>
                    <a:pt x="684" y="98"/>
                    <a:pt x="670" y="184"/>
                    <a:pt x="626" y="209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prstDash val="solid"/>
              <a:round/>
            </a:ln>
            <a:effectLst/>
          </p:spPr>
          <p:txBody>
            <a:bodyPr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solidFill>
                  <a:prstClr val="black">
                    <a:lumMod val="85000"/>
                    <a:lumOff val="15000"/>
                  </a:prst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5642885" y="1565529"/>
            <a:ext cx="2070517" cy="652252"/>
            <a:chOff x="8386922" y="2192795"/>
            <a:chExt cx="2965476" cy="934184"/>
          </a:xfrm>
        </p:grpSpPr>
        <p:sp>
          <p:nvSpPr>
            <p:cNvPr id="28" name="矩形 27"/>
            <p:cNvSpPr/>
            <p:nvPr/>
          </p:nvSpPr>
          <p:spPr>
            <a:xfrm>
              <a:off x="8386922" y="2192795"/>
              <a:ext cx="2501950" cy="474056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400" b="1" dirty="0">
                  <a:solidFill>
                    <a:prstClr val="black">
                      <a:lumMod val="85000"/>
                      <a:lumOff val="15000"/>
                    </a:prstClr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Minimalist</a:t>
              </a:r>
              <a:endParaRPr lang="zh-CN" altLang="en-US" sz="1400" b="1" dirty="0">
                <a:solidFill>
                  <a:prstClr val="black">
                    <a:lumMod val="85000"/>
                    <a:lumOff val="15000"/>
                  </a:prst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29" name="文本框 15"/>
            <p:cNvSpPr txBox="1"/>
            <p:nvPr/>
          </p:nvSpPr>
          <p:spPr>
            <a:xfrm>
              <a:off x="8386922" y="2542353"/>
              <a:ext cx="2965476" cy="584626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600" dirty="0">
                  <a:solidFill>
                    <a:prstClr val="black">
                      <a:lumMod val="85000"/>
                      <a:lumOff val="15000"/>
                    </a:prstClr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The user can demonstrate on a projector or computer, or print the presentation and make it into a film to be used in a wider field. Using PowerPoint,</a:t>
              </a:r>
              <a:endParaRPr lang="en-US" altLang="zh-CN" sz="600" dirty="0">
                <a:solidFill>
                  <a:prstClr val="black">
                    <a:lumMod val="85000"/>
                    <a:lumOff val="15000"/>
                  </a:prst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5642885" y="3618573"/>
            <a:ext cx="2070517" cy="652252"/>
            <a:chOff x="8386922" y="2192795"/>
            <a:chExt cx="2965476" cy="934184"/>
          </a:xfrm>
        </p:grpSpPr>
        <p:sp>
          <p:nvSpPr>
            <p:cNvPr id="26" name="矩形 25"/>
            <p:cNvSpPr/>
            <p:nvPr/>
          </p:nvSpPr>
          <p:spPr>
            <a:xfrm>
              <a:off x="8386922" y="2192795"/>
              <a:ext cx="2501950" cy="474056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400" b="1" dirty="0">
                  <a:solidFill>
                    <a:prstClr val="black">
                      <a:lumMod val="85000"/>
                      <a:lumOff val="15000"/>
                    </a:prstClr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Minimalist</a:t>
              </a:r>
              <a:endParaRPr lang="zh-CN" altLang="en-US" sz="1400" b="1" dirty="0">
                <a:solidFill>
                  <a:prstClr val="black">
                    <a:lumMod val="85000"/>
                    <a:lumOff val="15000"/>
                  </a:prst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27" name="文本框 18"/>
            <p:cNvSpPr txBox="1"/>
            <p:nvPr/>
          </p:nvSpPr>
          <p:spPr>
            <a:xfrm>
              <a:off x="8386922" y="2542353"/>
              <a:ext cx="2965476" cy="584626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600" dirty="0">
                  <a:solidFill>
                    <a:prstClr val="black">
                      <a:lumMod val="85000"/>
                      <a:lumOff val="15000"/>
                    </a:prstClr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The user can demonstrate on a projector or computer, or print the presentation and make it into a film to be used in a wider field. Using PowerPoint,</a:t>
              </a:r>
              <a:endParaRPr lang="en-US" altLang="zh-CN" sz="600" dirty="0">
                <a:solidFill>
                  <a:prstClr val="black">
                    <a:lumMod val="85000"/>
                    <a:lumOff val="15000"/>
                  </a:prst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926755" y="1565529"/>
            <a:ext cx="2070517" cy="652252"/>
            <a:chOff x="8386922" y="2192795"/>
            <a:chExt cx="2965476" cy="934184"/>
          </a:xfrm>
        </p:grpSpPr>
        <p:sp>
          <p:nvSpPr>
            <p:cNvPr id="24" name="矩形 23"/>
            <p:cNvSpPr/>
            <p:nvPr/>
          </p:nvSpPr>
          <p:spPr>
            <a:xfrm>
              <a:off x="8850448" y="2192795"/>
              <a:ext cx="2501950" cy="474056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1400" b="1" dirty="0">
                  <a:solidFill>
                    <a:prstClr val="black">
                      <a:lumMod val="85000"/>
                      <a:lumOff val="15000"/>
                    </a:prstClr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Minimalist</a:t>
              </a:r>
              <a:endParaRPr lang="zh-CN" altLang="en-US" sz="1400" b="1" dirty="0">
                <a:solidFill>
                  <a:prstClr val="black">
                    <a:lumMod val="85000"/>
                    <a:lumOff val="15000"/>
                  </a:prst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25" name="文本框 21"/>
            <p:cNvSpPr txBox="1"/>
            <p:nvPr/>
          </p:nvSpPr>
          <p:spPr>
            <a:xfrm>
              <a:off x="8386922" y="2542353"/>
              <a:ext cx="2965476" cy="584626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14000"/>
                </a:lnSpc>
              </a:pPr>
              <a:r>
                <a:rPr lang="en-US" altLang="zh-CN" sz="600" dirty="0">
                  <a:solidFill>
                    <a:prstClr val="black">
                      <a:lumMod val="85000"/>
                      <a:lumOff val="15000"/>
                    </a:prstClr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The user can demonstrate on a projector or computer, or print the presentation and make it into a film to be used in a wider field. Using PowerPoint,</a:t>
              </a:r>
              <a:endParaRPr lang="en-US" altLang="zh-CN" sz="600" dirty="0">
                <a:solidFill>
                  <a:prstClr val="black">
                    <a:lumMod val="85000"/>
                    <a:lumOff val="15000"/>
                  </a:prst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926755" y="3618573"/>
            <a:ext cx="2070517" cy="652252"/>
            <a:chOff x="8386922" y="2192795"/>
            <a:chExt cx="2965476" cy="934184"/>
          </a:xfrm>
        </p:grpSpPr>
        <p:sp>
          <p:nvSpPr>
            <p:cNvPr id="22" name="矩形 21"/>
            <p:cNvSpPr/>
            <p:nvPr/>
          </p:nvSpPr>
          <p:spPr>
            <a:xfrm>
              <a:off x="8850448" y="2192795"/>
              <a:ext cx="2501950" cy="474056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1400" b="1" dirty="0">
                  <a:solidFill>
                    <a:prstClr val="black">
                      <a:lumMod val="85000"/>
                      <a:lumOff val="15000"/>
                    </a:prstClr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Minimalist</a:t>
              </a:r>
              <a:endParaRPr lang="zh-CN" altLang="en-US" sz="1400" b="1" dirty="0">
                <a:solidFill>
                  <a:prstClr val="black">
                    <a:lumMod val="85000"/>
                    <a:lumOff val="15000"/>
                  </a:prst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23" name="文本框 24"/>
            <p:cNvSpPr txBox="1"/>
            <p:nvPr/>
          </p:nvSpPr>
          <p:spPr>
            <a:xfrm>
              <a:off x="8386922" y="2542353"/>
              <a:ext cx="2965476" cy="584626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14000"/>
                </a:lnSpc>
              </a:pPr>
              <a:r>
                <a:rPr lang="en-US" altLang="zh-CN" sz="600" dirty="0">
                  <a:solidFill>
                    <a:prstClr val="black">
                      <a:lumMod val="85000"/>
                      <a:lumOff val="15000"/>
                    </a:prstClr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The user can demonstrate on a projector or computer, or print the presentation and make it into a film to be used in a wider field. Using PowerPoint,</a:t>
              </a:r>
              <a:endParaRPr lang="en-US" altLang="zh-CN" sz="600" dirty="0">
                <a:solidFill>
                  <a:prstClr val="black">
                    <a:lumMod val="85000"/>
                    <a:lumOff val="15000"/>
                  </a:prst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5642885" y="2592051"/>
            <a:ext cx="2070517" cy="652252"/>
            <a:chOff x="8386922" y="2192795"/>
            <a:chExt cx="2965476" cy="934184"/>
          </a:xfrm>
        </p:grpSpPr>
        <p:sp>
          <p:nvSpPr>
            <p:cNvPr id="20" name="矩形 19"/>
            <p:cNvSpPr/>
            <p:nvPr/>
          </p:nvSpPr>
          <p:spPr>
            <a:xfrm>
              <a:off x="8386922" y="2192795"/>
              <a:ext cx="2501950" cy="474056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400" b="1" dirty="0">
                  <a:solidFill>
                    <a:prstClr val="black">
                      <a:lumMod val="85000"/>
                      <a:lumOff val="15000"/>
                    </a:prstClr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Minimalist</a:t>
              </a:r>
              <a:endParaRPr lang="zh-CN" altLang="en-US" sz="1400" b="1" dirty="0">
                <a:solidFill>
                  <a:prstClr val="black">
                    <a:lumMod val="85000"/>
                    <a:lumOff val="15000"/>
                  </a:prst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21" name="文本框 27"/>
            <p:cNvSpPr txBox="1"/>
            <p:nvPr/>
          </p:nvSpPr>
          <p:spPr>
            <a:xfrm>
              <a:off x="8386922" y="2542353"/>
              <a:ext cx="2965476" cy="584626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600" dirty="0">
                  <a:solidFill>
                    <a:prstClr val="black">
                      <a:lumMod val="85000"/>
                      <a:lumOff val="15000"/>
                    </a:prstClr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The user can demonstrate on a projector or computer, or print the presentation and make it into a film to be used in a wider field. Using PowerPoint,</a:t>
              </a:r>
              <a:endParaRPr lang="en-US" altLang="zh-CN" sz="600" dirty="0">
                <a:solidFill>
                  <a:prstClr val="black">
                    <a:lumMod val="85000"/>
                    <a:lumOff val="15000"/>
                  </a:prst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926755" y="2592051"/>
            <a:ext cx="2070517" cy="652252"/>
            <a:chOff x="8386922" y="2192795"/>
            <a:chExt cx="2965476" cy="934184"/>
          </a:xfrm>
        </p:grpSpPr>
        <p:sp>
          <p:nvSpPr>
            <p:cNvPr id="18" name="矩形 17"/>
            <p:cNvSpPr/>
            <p:nvPr/>
          </p:nvSpPr>
          <p:spPr>
            <a:xfrm>
              <a:off x="8850448" y="2192795"/>
              <a:ext cx="2501950" cy="474056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1400" b="1" dirty="0">
                  <a:solidFill>
                    <a:prstClr val="black">
                      <a:lumMod val="85000"/>
                      <a:lumOff val="15000"/>
                    </a:prstClr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Minimalist</a:t>
              </a:r>
              <a:endParaRPr lang="zh-CN" altLang="en-US" sz="1400" b="1" dirty="0">
                <a:solidFill>
                  <a:prstClr val="black">
                    <a:lumMod val="85000"/>
                    <a:lumOff val="15000"/>
                  </a:prst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19" name="文本框 30"/>
            <p:cNvSpPr txBox="1"/>
            <p:nvPr/>
          </p:nvSpPr>
          <p:spPr>
            <a:xfrm>
              <a:off x="8386922" y="2542353"/>
              <a:ext cx="2965476" cy="584626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14000"/>
                </a:lnSpc>
              </a:pPr>
              <a:r>
                <a:rPr lang="en-US" altLang="zh-CN" sz="600" dirty="0">
                  <a:solidFill>
                    <a:prstClr val="black">
                      <a:lumMod val="85000"/>
                      <a:lumOff val="15000"/>
                    </a:prstClr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The user can demonstrate on a projector or computer, or print the presentation and make it into a film to be used in a wider field. Using PowerPoint,</a:t>
              </a:r>
              <a:endParaRPr lang="en-US" altLang="zh-CN" sz="600" dirty="0">
                <a:solidFill>
                  <a:prstClr val="black">
                    <a:lumMod val="85000"/>
                    <a:lumOff val="15000"/>
                  </a:prst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</p:grp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:\Users\Administrator\Desktop\01119.png"/>
          <p:cNvPicPr>
            <a:picLocks noChangeAspect="1" noChangeArrowheads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239" t="40967" b="414"/>
          <a:stretch>
            <a:fillRect/>
          </a:stretch>
        </p:blipFill>
        <p:spPr bwMode="auto">
          <a:xfrm>
            <a:off x="7249214" y="2953516"/>
            <a:ext cx="1878741" cy="21899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矩形 10"/>
          <p:cNvSpPr/>
          <p:nvPr>
            <p:custDataLst>
              <p:tags r:id="rId2"/>
            </p:custDataLst>
          </p:nvPr>
        </p:nvSpPr>
        <p:spPr>
          <a:xfrm>
            <a:off x="0" y="2002536"/>
            <a:ext cx="9144000" cy="637794"/>
          </a:xfrm>
          <a:prstGeom prst="rect">
            <a:avLst/>
          </a:prstGeom>
          <a:solidFill>
            <a:srgbClr val="B0BF7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396" tIns="45698" rIns="91396" bIns="45698" rtlCol="0" anchor="ctr"/>
          <a:lstStyle/>
          <a:p>
            <a:pPr algn="ctr">
              <a:defRPr/>
            </a:pPr>
            <a:endParaRPr lang="zh-CN" altLang="en-US" kern="0">
              <a:solidFill>
                <a:prstClr val="white"/>
              </a:solidFill>
            </a:endParaRPr>
          </a:p>
        </p:txBody>
      </p:sp>
      <p:sp>
        <p:nvSpPr>
          <p:cNvPr id="13" name="椭圆 12"/>
          <p:cNvSpPr/>
          <p:nvPr>
            <p:custDataLst>
              <p:tags r:id="rId3"/>
            </p:custDataLst>
          </p:nvPr>
        </p:nvSpPr>
        <p:spPr>
          <a:xfrm>
            <a:off x="5641848" y="1275606"/>
            <a:ext cx="2414016" cy="2376264"/>
          </a:xfrm>
          <a:prstGeom prst="ellipse">
            <a:avLst/>
          </a:prstGeom>
          <a:blipFill dpi="0" rotWithShape="1">
            <a:blip r:embed="rId4"/>
            <a:srcRect/>
            <a:stretch>
              <a:fillRect l="-23982" r="-23730"/>
            </a:stretch>
          </a:blipFill>
          <a:ln w="57150" cap="flat" cmpd="sng" algn="ctr">
            <a:solidFill>
              <a:srgbClr val="C4CF95"/>
            </a:solidFill>
            <a:prstDash val="solid"/>
            <a:miter lim="800000"/>
          </a:ln>
          <a:effectLst/>
        </p:spPr>
        <p:txBody>
          <a:bodyPr lIns="91396" tIns="45698" rIns="91396" bIns="45698" rtlCol="0" anchor="ctr"/>
          <a:lstStyle/>
          <a:p>
            <a:pPr algn="ctr">
              <a:defRPr/>
            </a:pPr>
            <a:endParaRPr lang="zh-CN" altLang="en-US" kern="0">
              <a:solidFill>
                <a:prstClr val="white"/>
              </a:solidFill>
            </a:endParaRPr>
          </a:p>
        </p:txBody>
      </p:sp>
      <p:sp>
        <p:nvSpPr>
          <p:cNvPr id="9" name="MH_Number_1">
            <a:hlinkClick r:id="rId5" action="ppaction://hlinksldjump"/>
          </p:cNvPr>
          <p:cNvSpPr/>
          <p:nvPr>
            <p:custDataLst>
              <p:tags r:id="rId6"/>
            </p:custDataLst>
          </p:nvPr>
        </p:nvSpPr>
        <p:spPr>
          <a:xfrm>
            <a:off x="372246" y="2155578"/>
            <a:ext cx="383332" cy="383332"/>
          </a:xfrm>
          <a:prstGeom prst="ellipse">
            <a:avLst/>
          </a:prstGeom>
          <a:solidFill>
            <a:srgbClr val="B0BF7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altLang="zh-CN" sz="2400" b="1" dirty="0">
                <a:solidFill>
                  <a:srgbClr val="FFFFFF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Times New Roman" panose="02020603050405020304" pitchFamily="18" charset="0"/>
              </a:rPr>
              <a:t>3</a:t>
            </a:r>
            <a:endParaRPr lang="zh-CN" altLang="en-US" sz="2400" b="1" dirty="0">
              <a:solidFill>
                <a:srgbClr val="FFFFFF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72371" y="2116433"/>
            <a:ext cx="1422184" cy="461665"/>
          </a:xfrm>
          <a:prstGeom prst="rect">
            <a:avLst/>
          </a:prstGeom>
        </p:spPr>
        <p:txBody>
          <a:bodyPr wrap="none" lIns="91396" tIns="45698" rIns="91396" bIns="45698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制作过程</a:t>
            </a:r>
            <a:endParaRPr lang="zh-CN" altLang="en-US" sz="2400" b="1" dirty="0">
              <a:solidFill>
                <a:schemeClr val="bg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218144" y="2208745"/>
            <a:ext cx="2670924" cy="369332"/>
          </a:xfrm>
          <a:prstGeom prst="rect">
            <a:avLst/>
          </a:prstGeom>
        </p:spPr>
        <p:txBody>
          <a:bodyPr wrap="square" lIns="91396" tIns="45698" rIns="91396" bIns="45698">
            <a:spAutoFit/>
          </a:bodyPr>
          <a:lstStyle/>
          <a:p>
            <a:pPr algn="dist"/>
            <a:r>
              <a:rPr lang="en-US" altLang="zh-CN" b="1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Production process</a:t>
            </a:r>
            <a:endParaRPr lang="zh-CN" altLang="en-US" b="1" dirty="0">
              <a:solidFill>
                <a:schemeClr val="bg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</p:spTree>
    <p:custDataLst>
      <p:tags r:id="rId7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Picture 2" descr="C:\Users\Administrator\Desktop\01119.png"/>
          <p:cNvPicPr>
            <a:picLocks noChangeAspect="1" noChangeArrowheads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239" t="40967" b="414"/>
          <a:stretch>
            <a:fillRect/>
          </a:stretch>
        </p:blipFill>
        <p:spPr bwMode="auto">
          <a:xfrm>
            <a:off x="7249214" y="2953516"/>
            <a:ext cx="1878741" cy="21899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5" name="矩形 34"/>
          <p:cNvSpPr/>
          <p:nvPr/>
        </p:nvSpPr>
        <p:spPr>
          <a:xfrm>
            <a:off x="0" y="364353"/>
            <a:ext cx="395536" cy="282258"/>
          </a:xfrm>
          <a:prstGeom prst="rect">
            <a:avLst/>
          </a:prstGeom>
          <a:solidFill>
            <a:srgbClr val="B0BF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6" tIns="45698" rIns="91396" bIns="45698" rtlCol="0" anchor="ctr"/>
          <a:lstStyle/>
          <a:p>
            <a:pPr algn="ctr"/>
            <a:endParaRPr lang="zh-CN" altLang="en-US"/>
          </a:p>
        </p:txBody>
      </p:sp>
      <p:sp>
        <p:nvSpPr>
          <p:cNvPr id="36" name="矩形 35"/>
          <p:cNvSpPr/>
          <p:nvPr/>
        </p:nvSpPr>
        <p:spPr>
          <a:xfrm>
            <a:off x="467544" y="364353"/>
            <a:ext cx="62880" cy="282258"/>
          </a:xfrm>
          <a:prstGeom prst="rect">
            <a:avLst/>
          </a:prstGeom>
          <a:solidFill>
            <a:srgbClr val="B0BF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6" tIns="45698" rIns="91396" bIns="45698" rtlCol="0" anchor="ctr"/>
          <a:lstStyle/>
          <a:p>
            <a:pPr algn="ctr"/>
            <a:endParaRPr lang="zh-CN" altLang="en-US"/>
          </a:p>
        </p:txBody>
      </p:sp>
      <p:sp>
        <p:nvSpPr>
          <p:cNvPr id="37" name="矩形 36"/>
          <p:cNvSpPr/>
          <p:nvPr/>
        </p:nvSpPr>
        <p:spPr>
          <a:xfrm>
            <a:off x="595840" y="364353"/>
            <a:ext cx="62880" cy="282258"/>
          </a:xfrm>
          <a:prstGeom prst="rect">
            <a:avLst/>
          </a:prstGeom>
          <a:solidFill>
            <a:srgbClr val="B0BF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6" tIns="45698" rIns="91396" bIns="45698" rtlCol="0" anchor="ctr"/>
          <a:lstStyle/>
          <a:p>
            <a:pPr algn="ctr"/>
            <a:endParaRPr lang="zh-CN" altLang="en-US"/>
          </a:p>
        </p:txBody>
      </p:sp>
      <p:sp>
        <p:nvSpPr>
          <p:cNvPr id="38" name="矩形 37"/>
          <p:cNvSpPr/>
          <p:nvPr/>
        </p:nvSpPr>
        <p:spPr>
          <a:xfrm>
            <a:off x="724136" y="364353"/>
            <a:ext cx="62880" cy="282258"/>
          </a:xfrm>
          <a:prstGeom prst="rect">
            <a:avLst/>
          </a:prstGeom>
          <a:solidFill>
            <a:srgbClr val="B0BF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6" tIns="45698" rIns="91396" bIns="45698"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17526" y="274670"/>
            <a:ext cx="1422184" cy="461665"/>
          </a:xfrm>
          <a:prstGeom prst="rect">
            <a:avLst/>
          </a:prstGeom>
        </p:spPr>
        <p:txBody>
          <a:bodyPr wrap="none" lIns="91396" tIns="45698" rIns="91396" bIns="45698">
            <a:spAutoFit/>
          </a:bodyPr>
          <a:lstStyle/>
          <a:p>
            <a:r>
              <a:rPr lang="zh-CN" altLang="en-US" sz="2400" b="1" dirty="0">
                <a:solidFill>
                  <a:srgbClr val="B0BF7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制作过程</a:t>
            </a:r>
            <a:endParaRPr lang="zh-CN" altLang="en-US" sz="2400" b="1" dirty="0">
              <a:solidFill>
                <a:srgbClr val="B0BF7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263301" y="366982"/>
            <a:ext cx="2670924" cy="369332"/>
          </a:xfrm>
          <a:prstGeom prst="rect">
            <a:avLst/>
          </a:prstGeom>
        </p:spPr>
        <p:txBody>
          <a:bodyPr wrap="square" lIns="91396" tIns="45698" rIns="91396" bIns="45698">
            <a:spAutoFit/>
          </a:bodyPr>
          <a:lstStyle/>
          <a:p>
            <a:pPr algn="dist"/>
            <a:r>
              <a:rPr lang="en-US" altLang="zh-CN" b="1" dirty="0">
                <a:solidFill>
                  <a:srgbClr val="C4CF95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Production process</a:t>
            </a:r>
            <a:endParaRPr lang="zh-CN" altLang="en-US" b="1" dirty="0">
              <a:solidFill>
                <a:srgbClr val="C4CF95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grpSp>
        <p:nvGrpSpPr>
          <p:cNvPr id="11" name="íṧḻîḋê"/>
          <p:cNvGrpSpPr/>
          <p:nvPr/>
        </p:nvGrpSpPr>
        <p:grpSpPr>
          <a:xfrm>
            <a:off x="2969150" y="1739157"/>
            <a:ext cx="1731984" cy="2241899"/>
            <a:chOff x="4511824" y="2580652"/>
            <a:chExt cx="2731732" cy="3535984"/>
          </a:xfrm>
        </p:grpSpPr>
        <p:grpSp>
          <p:nvGrpSpPr>
            <p:cNvPr id="24" name="íṣľïḋè"/>
            <p:cNvGrpSpPr/>
            <p:nvPr/>
          </p:nvGrpSpPr>
          <p:grpSpPr>
            <a:xfrm>
              <a:off x="4987659" y="3635620"/>
              <a:ext cx="1783635" cy="2481016"/>
              <a:chOff x="1354008" y="3001534"/>
              <a:chExt cx="2503902" cy="3482900"/>
            </a:xfrm>
          </p:grpSpPr>
          <p:sp>
            <p:nvSpPr>
              <p:cNvPr id="43" name="iṧľíḑê"/>
              <p:cNvSpPr/>
              <p:nvPr/>
            </p:nvSpPr>
            <p:spPr>
              <a:xfrm flipH="1">
                <a:off x="2731781" y="3001534"/>
                <a:ext cx="616152" cy="630280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120000" y="60000"/>
                    </a:moveTo>
                    <a:lnTo>
                      <a:pt x="119945" y="63114"/>
                    </a:lnTo>
                    <a:lnTo>
                      <a:pt x="119728" y="66120"/>
                    </a:lnTo>
                    <a:lnTo>
                      <a:pt x="119294" y="69125"/>
                    </a:lnTo>
                    <a:lnTo>
                      <a:pt x="118751" y="72076"/>
                    </a:lnTo>
                    <a:lnTo>
                      <a:pt x="118154" y="74972"/>
                    </a:lnTo>
                    <a:lnTo>
                      <a:pt x="117286" y="77868"/>
                    </a:lnTo>
                    <a:lnTo>
                      <a:pt x="116363" y="80655"/>
                    </a:lnTo>
                    <a:lnTo>
                      <a:pt x="115278" y="83387"/>
                    </a:lnTo>
                    <a:lnTo>
                      <a:pt x="114138" y="86010"/>
                    </a:lnTo>
                    <a:lnTo>
                      <a:pt x="112781" y="88633"/>
                    </a:lnTo>
                    <a:lnTo>
                      <a:pt x="111316" y="91092"/>
                    </a:lnTo>
                    <a:lnTo>
                      <a:pt x="109742" y="93551"/>
                    </a:lnTo>
                    <a:lnTo>
                      <a:pt x="108113" y="95901"/>
                    </a:lnTo>
                    <a:lnTo>
                      <a:pt x="106322" y="98196"/>
                    </a:lnTo>
                    <a:lnTo>
                      <a:pt x="104423" y="100382"/>
                    </a:lnTo>
                    <a:lnTo>
                      <a:pt x="102415" y="102459"/>
                    </a:lnTo>
                    <a:lnTo>
                      <a:pt x="100352" y="104371"/>
                    </a:lnTo>
                    <a:lnTo>
                      <a:pt x="98181" y="106284"/>
                    </a:lnTo>
                    <a:lnTo>
                      <a:pt x="95902" y="108142"/>
                    </a:lnTo>
                    <a:lnTo>
                      <a:pt x="93568" y="109781"/>
                    </a:lnTo>
                    <a:lnTo>
                      <a:pt x="91126" y="111311"/>
                    </a:lnTo>
                    <a:lnTo>
                      <a:pt x="88575" y="112786"/>
                    </a:lnTo>
                    <a:lnTo>
                      <a:pt x="86024" y="114098"/>
                    </a:lnTo>
                    <a:lnTo>
                      <a:pt x="83364" y="115245"/>
                    </a:lnTo>
                    <a:lnTo>
                      <a:pt x="80651" y="116393"/>
                    </a:lnTo>
                    <a:lnTo>
                      <a:pt x="77829" y="117322"/>
                    </a:lnTo>
                    <a:lnTo>
                      <a:pt x="75006" y="118087"/>
                    </a:lnTo>
                    <a:lnTo>
                      <a:pt x="72130" y="118797"/>
                    </a:lnTo>
                    <a:lnTo>
                      <a:pt x="69145" y="119344"/>
                    </a:lnTo>
                    <a:lnTo>
                      <a:pt x="66160" y="119672"/>
                    </a:lnTo>
                    <a:lnTo>
                      <a:pt x="63066" y="119945"/>
                    </a:lnTo>
                    <a:lnTo>
                      <a:pt x="60027" y="120000"/>
                    </a:lnTo>
                    <a:lnTo>
                      <a:pt x="56933" y="119945"/>
                    </a:lnTo>
                    <a:lnTo>
                      <a:pt x="53894" y="119672"/>
                    </a:lnTo>
                    <a:lnTo>
                      <a:pt x="50854" y="119344"/>
                    </a:lnTo>
                    <a:lnTo>
                      <a:pt x="47924" y="118797"/>
                    </a:lnTo>
                    <a:lnTo>
                      <a:pt x="44993" y="118087"/>
                    </a:lnTo>
                    <a:lnTo>
                      <a:pt x="42170" y="117322"/>
                    </a:lnTo>
                    <a:lnTo>
                      <a:pt x="39402" y="116393"/>
                    </a:lnTo>
                    <a:lnTo>
                      <a:pt x="36689" y="115245"/>
                    </a:lnTo>
                    <a:lnTo>
                      <a:pt x="34029" y="114098"/>
                    </a:lnTo>
                    <a:lnTo>
                      <a:pt x="31424" y="112786"/>
                    </a:lnTo>
                    <a:lnTo>
                      <a:pt x="28873" y="111311"/>
                    </a:lnTo>
                    <a:lnTo>
                      <a:pt x="26485" y="109781"/>
                    </a:lnTo>
                    <a:lnTo>
                      <a:pt x="24097" y="108142"/>
                    </a:lnTo>
                    <a:lnTo>
                      <a:pt x="21872" y="106284"/>
                    </a:lnTo>
                    <a:lnTo>
                      <a:pt x="19701" y="104371"/>
                    </a:lnTo>
                    <a:lnTo>
                      <a:pt x="17584" y="102459"/>
                    </a:lnTo>
                    <a:lnTo>
                      <a:pt x="15576" y="100382"/>
                    </a:lnTo>
                    <a:lnTo>
                      <a:pt x="13731" y="98196"/>
                    </a:lnTo>
                    <a:lnTo>
                      <a:pt x="11940" y="95901"/>
                    </a:lnTo>
                    <a:lnTo>
                      <a:pt x="10312" y="93606"/>
                    </a:lnTo>
                    <a:lnTo>
                      <a:pt x="8683" y="91092"/>
                    </a:lnTo>
                    <a:lnTo>
                      <a:pt x="7272" y="88633"/>
                    </a:lnTo>
                    <a:lnTo>
                      <a:pt x="5915" y="86010"/>
                    </a:lnTo>
                    <a:lnTo>
                      <a:pt x="4721" y="83387"/>
                    </a:lnTo>
                    <a:lnTo>
                      <a:pt x="3690" y="80655"/>
                    </a:lnTo>
                    <a:lnTo>
                      <a:pt x="2713" y="77868"/>
                    </a:lnTo>
                    <a:lnTo>
                      <a:pt x="1899" y="74972"/>
                    </a:lnTo>
                    <a:lnTo>
                      <a:pt x="1248" y="72076"/>
                    </a:lnTo>
                    <a:lnTo>
                      <a:pt x="705" y="69125"/>
                    </a:lnTo>
                    <a:lnTo>
                      <a:pt x="325" y="66120"/>
                    </a:lnTo>
                    <a:lnTo>
                      <a:pt x="108" y="63114"/>
                    </a:lnTo>
                    <a:lnTo>
                      <a:pt x="0" y="60054"/>
                    </a:lnTo>
                    <a:lnTo>
                      <a:pt x="108" y="56885"/>
                    </a:lnTo>
                    <a:lnTo>
                      <a:pt x="325" y="53879"/>
                    </a:lnTo>
                    <a:lnTo>
                      <a:pt x="705" y="50874"/>
                    </a:lnTo>
                    <a:lnTo>
                      <a:pt x="1248" y="47923"/>
                    </a:lnTo>
                    <a:lnTo>
                      <a:pt x="1899" y="45027"/>
                    </a:lnTo>
                    <a:lnTo>
                      <a:pt x="2713" y="42131"/>
                    </a:lnTo>
                    <a:lnTo>
                      <a:pt x="3690" y="39344"/>
                    </a:lnTo>
                    <a:lnTo>
                      <a:pt x="4721" y="36666"/>
                    </a:lnTo>
                    <a:lnTo>
                      <a:pt x="5915" y="33989"/>
                    </a:lnTo>
                    <a:lnTo>
                      <a:pt x="7272" y="31366"/>
                    </a:lnTo>
                    <a:lnTo>
                      <a:pt x="8683" y="28907"/>
                    </a:lnTo>
                    <a:lnTo>
                      <a:pt x="10312" y="26502"/>
                    </a:lnTo>
                    <a:lnTo>
                      <a:pt x="11940" y="24098"/>
                    </a:lnTo>
                    <a:lnTo>
                      <a:pt x="13731" y="21857"/>
                    </a:lnTo>
                    <a:lnTo>
                      <a:pt x="15576" y="19672"/>
                    </a:lnTo>
                    <a:lnTo>
                      <a:pt x="17584" y="17595"/>
                    </a:lnTo>
                    <a:lnTo>
                      <a:pt x="19701" y="15628"/>
                    </a:lnTo>
                    <a:lnTo>
                      <a:pt x="21872" y="13715"/>
                    </a:lnTo>
                    <a:lnTo>
                      <a:pt x="24097" y="11967"/>
                    </a:lnTo>
                    <a:lnTo>
                      <a:pt x="26485" y="10218"/>
                    </a:lnTo>
                    <a:lnTo>
                      <a:pt x="28873" y="8688"/>
                    </a:lnTo>
                    <a:lnTo>
                      <a:pt x="31424" y="7267"/>
                    </a:lnTo>
                    <a:lnTo>
                      <a:pt x="34029" y="5956"/>
                    </a:lnTo>
                    <a:lnTo>
                      <a:pt x="36689" y="4754"/>
                    </a:lnTo>
                    <a:lnTo>
                      <a:pt x="39402" y="3661"/>
                    </a:lnTo>
                    <a:lnTo>
                      <a:pt x="42170" y="2732"/>
                    </a:lnTo>
                    <a:lnTo>
                      <a:pt x="44993" y="1912"/>
                    </a:lnTo>
                    <a:lnTo>
                      <a:pt x="47924" y="1256"/>
                    </a:lnTo>
                    <a:lnTo>
                      <a:pt x="50854" y="710"/>
                    </a:lnTo>
                    <a:lnTo>
                      <a:pt x="53894" y="327"/>
                    </a:lnTo>
                    <a:lnTo>
                      <a:pt x="56933" y="109"/>
                    </a:lnTo>
                    <a:lnTo>
                      <a:pt x="60027" y="0"/>
                    </a:lnTo>
                    <a:lnTo>
                      <a:pt x="63066" y="109"/>
                    </a:lnTo>
                    <a:lnTo>
                      <a:pt x="66160" y="327"/>
                    </a:lnTo>
                    <a:lnTo>
                      <a:pt x="69145" y="710"/>
                    </a:lnTo>
                    <a:lnTo>
                      <a:pt x="72130" y="1256"/>
                    </a:lnTo>
                    <a:lnTo>
                      <a:pt x="75006" y="1912"/>
                    </a:lnTo>
                    <a:lnTo>
                      <a:pt x="77829" y="2732"/>
                    </a:lnTo>
                    <a:lnTo>
                      <a:pt x="80651" y="3661"/>
                    </a:lnTo>
                    <a:lnTo>
                      <a:pt x="83364" y="4754"/>
                    </a:lnTo>
                    <a:lnTo>
                      <a:pt x="86024" y="5956"/>
                    </a:lnTo>
                    <a:lnTo>
                      <a:pt x="88575" y="7267"/>
                    </a:lnTo>
                    <a:lnTo>
                      <a:pt x="91126" y="8688"/>
                    </a:lnTo>
                    <a:lnTo>
                      <a:pt x="93568" y="10218"/>
                    </a:lnTo>
                    <a:lnTo>
                      <a:pt x="95902" y="11967"/>
                    </a:lnTo>
                    <a:lnTo>
                      <a:pt x="98181" y="13715"/>
                    </a:lnTo>
                    <a:lnTo>
                      <a:pt x="100352" y="15628"/>
                    </a:lnTo>
                    <a:lnTo>
                      <a:pt x="102415" y="17595"/>
                    </a:lnTo>
                    <a:lnTo>
                      <a:pt x="104423" y="19672"/>
                    </a:lnTo>
                    <a:lnTo>
                      <a:pt x="106322" y="21857"/>
                    </a:lnTo>
                    <a:lnTo>
                      <a:pt x="108113" y="24098"/>
                    </a:lnTo>
                    <a:lnTo>
                      <a:pt x="109742" y="26502"/>
                    </a:lnTo>
                    <a:lnTo>
                      <a:pt x="111316" y="28907"/>
                    </a:lnTo>
                    <a:lnTo>
                      <a:pt x="112781" y="31366"/>
                    </a:lnTo>
                    <a:lnTo>
                      <a:pt x="114138" y="33989"/>
                    </a:lnTo>
                    <a:lnTo>
                      <a:pt x="115278" y="36666"/>
                    </a:lnTo>
                    <a:lnTo>
                      <a:pt x="116363" y="39344"/>
                    </a:lnTo>
                    <a:lnTo>
                      <a:pt x="117286" y="42131"/>
                    </a:lnTo>
                    <a:lnTo>
                      <a:pt x="118154" y="45027"/>
                    </a:lnTo>
                    <a:lnTo>
                      <a:pt x="118751" y="47923"/>
                    </a:lnTo>
                    <a:lnTo>
                      <a:pt x="119294" y="50874"/>
                    </a:lnTo>
                    <a:lnTo>
                      <a:pt x="119728" y="53879"/>
                    </a:lnTo>
                    <a:lnTo>
                      <a:pt x="119945" y="56885"/>
                    </a:lnTo>
                    <a:lnTo>
                      <a:pt x="120000" y="60000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lIns="60941" tIns="30462" rIns="60941" bIns="30462" anchor="t" anchorCtr="0">
                <a:noAutofit/>
              </a:bodyPr>
              <a:lstStyle/>
              <a:p>
                <a:pPr defTabSz="342265">
                  <a:buClr>
                    <a:srgbClr val="000000"/>
                  </a:buClr>
                </a:pPr>
                <a:endParaRPr sz="900">
                  <a:solidFill>
                    <a:srgbClr val="000000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Calibri" panose="020F0502020204030204"/>
                  <a:sym typeface="Calibri" panose="020F0502020204030204"/>
                </a:endParaRPr>
              </a:p>
            </p:txBody>
          </p:sp>
          <p:sp>
            <p:nvSpPr>
              <p:cNvPr id="44" name="íŝļíḑè"/>
              <p:cNvSpPr/>
              <p:nvPr/>
            </p:nvSpPr>
            <p:spPr>
              <a:xfrm flipH="1">
                <a:off x="1354008" y="3109164"/>
                <a:ext cx="2503902" cy="3375270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30807" y="117092"/>
                    </a:moveTo>
                    <a:lnTo>
                      <a:pt x="30353" y="115898"/>
                    </a:lnTo>
                    <a:lnTo>
                      <a:pt x="29926" y="114714"/>
                    </a:lnTo>
                    <a:lnTo>
                      <a:pt x="29552" y="113571"/>
                    </a:lnTo>
                    <a:lnTo>
                      <a:pt x="29205" y="112419"/>
                    </a:lnTo>
                    <a:lnTo>
                      <a:pt x="28898" y="111306"/>
                    </a:lnTo>
                    <a:lnTo>
                      <a:pt x="28604" y="110204"/>
                    </a:lnTo>
                    <a:lnTo>
                      <a:pt x="28364" y="109113"/>
                    </a:lnTo>
                    <a:lnTo>
                      <a:pt x="28150" y="108041"/>
                    </a:lnTo>
                    <a:lnTo>
                      <a:pt x="27936" y="106980"/>
                    </a:lnTo>
                    <a:lnTo>
                      <a:pt x="27776" y="105939"/>
                    </a:lnTo>
                    <a:lnTo>
                      <a:pt x="27643" y="104909"/>
                    </a:lnTo>
                    <a:lnTo>
                      <a:pt x="27522" y="103889"/>
                    </a:lnTo>
                    <a:lnTo>
                      <a:pt x="27415" y="102868"/>
                    </a:lnTo>
                    <a:lnTo>
                      <a:pt x="27362" y="101879"/>
                    </a:lnTo>
                    <a:lnTo>
                      <a:pt x="27295" y="100889"/>
                    </a:lnTo>
                    <a:lnTo>
                      <a:pt x="27269" y="99909"/>
                    </a:lnTo>
                    <a:lnTo>
                      <a:pt x="27255" y="98930"/>
                    </a:lnTo>
                    <a:lnTo>
                      <a:pt x="27269" y="97971"/>
                    </a:lnTo>
                    <a:lnTo>
                      <a:pt x="27282" y="97012"/>
                    </a:lnTo>
                    <a:lnTo>
                      <a:pt x="27335" y="96063"/>
                    </a:lnTo>
                    <a:lnTo>
                      <a:pt x="27375" y="95124"/>
                    </a:lnTo>
                    <a:lnTo>
                      <a:pt x="27442" y="94185"/>
                    </a:lnTo>
                    <a:lnTo>
                      <a:pt x="27522" y="93247"/>
                    </a:lnTo>
                    <a:lnTo>
                      <a:pt x="27602" y="92318"/>
                    </a:lnTo>
                    <a:lnTo>
                      <a:pt x="27709" y="91390"/>
                    </a:lnTo>
                    <a:lnTo>
                      <a:pt x="27816" y="90451"/>
                    </a:lnTo>
                    <a:lnTo>
                      <a:pt x="27923" y="89522"/>
                    </a:lnTo>
                    <a:lnTo>
                      <a:pt x="28043" y="88604"/>
                    </a:lnTo>
                    <a:lnTo>
                      <a:pt x="28283" y="86747"/>
                    </a:lnTo>
                    <a:lnTo>
                      <a:pt x="28564" y="84880"/>
                    </a:lnTo>
                    <a:lnTo>
                      <a:pt x="28764" y="83401"/>
                    </a:lnTo>
                    <a:lnTo>
                      <a:pt x="28978" y="81901"/>
                    </a:lnTo>
                    <a:lnTo>
                      <a:pt x="29178" y="80391"/>
                    </a:lnTo>
                    <a:lnTo>
                      <a:pt x="29365" y="78870"/>
                    </a:lnTo>
                    <a:lnTo>
                      <a:pt x="29525" y="77340"/>
                    </a:lnTo>
                    <a:lnTo>
                      <a:pt x="29672" y="75769"/>
                    </a:lnTo>
                    <a:lnTo>
                      <a:pt x="29726" y="74993"/>
                    </a:lnTo>
                    <a:lnTo>
                      <a:pt x="29793" y="74197"/>
                    </a:lnTo>
                    <a:lnTo>
                      <a:pt x="29833" y="73391"/>
                    </a:lnTo>
                    <a:lnTo>
                      <a:pt x="29873" y="72585"/>
                    </a:lnTo>
                    <a:lnTo>
                      <a:pt x="29899" y="71779"/>
                    </a:lnTo>
                    <a:lnTo>
                      <a:pt x="29913" y="70953"/>
                    </a:lnTo>
                    <a:lnTo>
                      <a:pt x="29926" y="70126"/>
                    </a:lnTo>
                    <a:lnTo>
                      <a:pt x="29926" y="69290"/>
                    </a:lnTo>
                    <a:lnTo>
                      <a:pt x="29913" y="68453"/>
                    </a:lnTo>
                    <a:lnTo>
                      <a:pt x="29886" y="67586"/>
                    </a:lnTo>
                    <a:lnTo>
                      <a:pt x="29846" y="66729"/>
                    </a:lnTo>
                    <a:lnTo>
                      <a:pt x="29793" y="65861"/>
                    </a:lnTo>
                    <a:lnTo>
                      <a:pt x="29726" y="64974"/>
                    </a:lnTo>
                    <a:lnTo>
                      <a:pt x="29646" y="64086"/>
                    </a:lnTo>
                    <a:lnTo>
                      <a:pt x="29552" y="63178"/>
                    </a:lnTo>
                    <a:lnTo>
                      <a:pt x="29432" y="62260"/>
                    </a:lnTo>
                    <a:lnTo>
                      <a:pt x="29312" y="61351"/>
                    </a:lnTo>
                    <a:lnTo>
                      <a:pt x="29165" y="60413"/>
                    </a:lnTo>
                    <a:lnTo>
                      <a:pt x="29005" y="59464"/>
                    </a:lnTo>
                    <a:lnTo>
                      <a:pt x="28818" y="58505"/>
                    </a:lnTo>
                    <a:lnTo>
                      <a:pt x="28631" y="57597"/>
                    </a:lnTo>
                    <a:lnTo>
                      <a:pt x="28390" y="56689"/>
                    </a:lnTo>
                    <a:lnTo>
                      <a:pt x="28150" y="55801"/>
                    </a:lnTo>
                    <a:lnTo>
                      <a:pt x="27870" y="54903"/>
                    </a:lnTo>
                    <a:lnTo>
                      <a:pt x="27549" y="54026"/>
                    </a:lnTo>
                    <a:lnTo>
                      <a:pt x="27229" y="53138"/>
                    </a:lnTo>
                    <a:lnTo>
                      <a:pt x="26868" y="52260"/>
                    </a:lnTo>
                    <a:lnTo>
                      <a:pt x="26494" y="51383"/>
                    </a:lnTo>
                    <a:lnTo>
                      <a:pt x="26080" y="50516"/>
                    </a:lnTo>
                    <a:lnTo>
                      <a:pt x="25639" y="49648"/>
                    </a:lnTo>
                    <a:lnTo>
                      <a:pt x="25199" y="48781"/>
                    </a:lnTo>
                    <a:lnTo>
                      <a:pt x="24731" y="47914"/>
                    </a:lnTo>
                    <a:lnTo>
                      <a:pt x="24251" y="47067"/>
                    </a:lnTo>
                    <a:lnTo>
                      <a:pt x="23743" y="46200"/>
                    </a:lnTo>
                    <a:lnTo>
                      <a:pt x="23222" y="45353"/>
                    </a:lnTo>
                    <a:lnTo>
                      <a:pt x="22675" y="44506"/>
                    </a:lnTo>
                    <a:lnTo>
                      <a:pt x="22127" y="43659"/>
                    </a:lnTo>
                    <a:lnTo>
                      <a:pt x="21566" y="42822"/>
                    </a:lnTo>
                    <a:lnTo>
                      <a:pt x="20979" y="41976"/>
                    </a:lnTo>
                    <a:lnTo>
                      <a:pt x="20405" y="41139"/>
                    </a:lnTo>
                    <a:lnTo>
                      <a:pt x="19790" y="40312"/>
                    </a:lnTo>
                    <a:lnTo>
                      <a:pt x="19189" y="39476"/>
                    </a:lnTo>
                    <a:lnTo>
                      <a:pt x="18562" y="38649"/>
                    </a:lnTo>
                    <a:lnTo>
                      <a:pt x="17947" y="37823"/>
                    </a:lnTo>
                    <a:lnTo>
                      <a:pt x="16665" y="36180"/>
                    </a:lnTo>
                    <a:lnTo>
                      <a:pt x="15370" y="34548"/>
                    </a:lnTo>
                    <a:lnTo>
                      <a:pt x="14075" y="32915"/>
                    </a:lnTo>
                    <a:lnTo>
                      <a:pt x="12766" y="31293"/>
                    </a:lnTo>
                    <a:lnTo>
                      <a:pt x="11671" y="29926"/>
                    </a:lnTo>
                    <a:lnTo>
                      <a:pt x="10576" y="28568"/>
                    </a:lnTo>
                    <a:lnTo>
                      <a:pt x="9521" y="27222"/>
                    </a:lnTo>
                    <a:lnTo>
                      <a:pt x="8466" y="25875"/>
                    </a:lnTo>
                    <a:lnTo>
                      <a:pt x="7451" y="24559"/>
                    </a:lnTo>
                    <a:lnTo>
                      <a:pt x="6476" y="23232"/>
                    </a:lnTo>
                    <a:lnTo>
                      <a:pt x="6009" y="22579"/>
                    </a:lnTo>
                    <a:lnTo>
                      <a:pt x="5541" y="21926"/>
                    </a:lnTo>
                    <a:lnTo>
                      <a:pt x="5101" y="21283"/>
                    </a:lnTo>
                    <a:lnTo>
                      <a:pt x="4660" y="20641"/>
                    </a:lnTo>
                    <a:lnTo>
                      <a:pt x="4246" y="19998"/>
                    </a:lnTo>
                    <a:lnTo>
                      <a:pt x="3832" y="19355"/>
                    </a:lnTo>
                    <a:lnTo>
                      <a:pt x="3445" y="18722"/>
                    </a:lnTo>
                    <a:lnTo>
                      <a:pt x="3058" y="18080"/>
                    </a:lnTo>
                    <a:lnTo>
                      <a:pt x="2697" y="17447"/>
                    </a:lnTo>
                    <a:lnTo>
                      <a:pt x="2363" y="16825"/>
                    </a:lnTo>
                    <a:lnTo>
                      <a:pt x="2029" y="16202"/>
                    </a:lnTo>
                    <a:lnTo>
                      <a:pt x="1722" y="15580"/>
                    </a:lnTo>
                    <a:lnTo>
                      <a:pt x="1455" y="14968"/>
                    </a:lnTo>
                    <a:lnTo>
                      <a:pt x="1175" y="14355"/>
                    </a:lnTo>
                    <a:lnTo>
                      <a:pt x="948" y="13733"/>
                    </a:lnTo>
                    <a:lnTo>
                      <a:pt x="707" y="13131"/>
                    </a:lnTo>
                    <a:lnTo>
                      <a:pt x="520" y="12519"/>
                    </a:lnTo>
                    <a:lnTo>
                      <a:pt x="333" y="11927"/>
                    </a:lnTo>
                    <a:lnTo>
                      <a:pt x="186" y="11315"/>
                    </a:lnTo>
                    <a:lnTo>
                      <a:pt x="53" y="10723"/>
                    </a:lnTo>
                    <a:lnTo>
                      <a:pt x="13" y="10468"/>
                    </a:lnTo>
                    <a:lnTo>
                      <a:pt x="0" y="10223"/>
                    </a:lnTo>
                    <a:lnTo>
                      <a:pt x="13" y="9988"/>
                    </a:lnTo>
                    <a:lnTo>
                      <a:pt x="40" y="9754"/>
                    </a:lnTo>
                    <a:lnTo>
                      <a:pt x="80" y="9529"/>
                    </a:lnTo>
                    <a:lnTo>
                      <a:pt x="146" y="9315"/>
                    </a:lnTo>
                    <a:lnTo>
                      <a:pt x="213" y="9111"/>
                    </a:lnTo>
                    <a:lnTo>
                      <a:pt x="320" y="8917"/>
                    </a:lnTo>
                    <a:lnTo>
                      <a:pt x="413" y="8713"/>
                    </a:lnTo>
                    <a:lnTo>
                      <a:pt x="520" y="8540"/>
                    </a:lnTo>
                    <a:lnTo>
                      <a:pt x="654" y="8376"/>
                    </a:lnTo>
                    <a:lnTo>
                      <a:pt x="787" y="8213"/>
                    </a:lnTo>
                    <a:lnTo>
                      <a:pt x="908" y="8050"/>
                    </a:lnTo>
                    <a:lnTo>
                      <a:pt x="1041" y="7907"/>
                    </a:lnTo>
                    <a:lnTo>
                      <a:pt x="1188" y="7774"/>
                    </a:lnTo>
                    <a:lnTo>
                      <a:pt x="1322" y="7662"/>
                    </a:lnTo>
                    <a:lnTo>
                      <a:pt x="1575" y="7448"/>
                    </a:lnTo>
                    <a:lnTo>
                      <a:pt x="1842" y="7254"/>
                    </a:lnTo>
                    <a:lnTo>
                      <a:pt x="2136" y="7050"/>
                    </a:lnTo>
                    <a:lnTo>
                      <a:pt x="2443" y="6876"/>
                    </a:lnTo>
                    <a:lnTo>
                      <a:pt x="2737" y="6713"/>
                    </a:lnTo>
                    <a:lnTo>
                      <a:pt x="3084" y="6550"/>
                    </a:lnTo>
                    <a:lnTo>
                      <a:pt x="3418" y="6407"/>
                    </a:lnTo>
                    <a:lnTo>
                      <a:pt x="3752" y="6274"/>
                    </a:lnTo>
                    <a:lnTo>
                      <a:pt x="4113" y="6162"/>
                    </a:lnTo>
                    <a:lnTo>
                      <a:pt x="4460" y="6060"/>
                    </a:lnTo>
                    <a:lnTo>
                      <a:pt x="4820" y="5968"/>
                    </a:lnTo>
                    <a:lnTo>
                      <a:pt x="5194" y="5897"/>
                    </a:lnTo>
                    <a:lnTo>
                      <a:pt x="5568" y="5836"/>
                    </a:lnTo>
                    <a:lnTo>
                      <a:pt x="5929" y="5795"/>
                    </a:lnTo>
                    <a:lnTo>
                      <a:pt x="6303" y="5775"/>
                    </a:lnTo>
                    <a:lnTo>
                      <a:pt x="6663" y="5764"/>
                    </a:lnTo>
                    <a:lnTo>
                      <a:pt x="6850" y="5764"/>
                    </a:lnTo>
                    <a:lnTo>
                      <a:pt x="7064" y="5775"/>
                    </a:lnTo>
                    <a:lnTo>
                      <a:pt x="7264" y="5785"/>
                    </a:lnTo>
                    <a:lnTo>
                      <a:pt x="7478" y="5805"/>
                    </a:lnTo>
                    <a:lnTo>
                      <a:pt x="7678" y="5836"/>
                    </a:lnTo>
                    <a:lnTo>
                      <a:pt x="7905" y="5866"/>
                    </a:lnTo>
                    <a:lnTo>
                      <a:pt x="8132" y="5928"/>
                    </a:lnTo>
                    <a:lnTo>
                      <a:pt x="8359" y="5979"/>
                    </a:lnTo>
                    <a:lnTo>
                      <a:pt x="8573" y="6050"/>
                    </a:lnTo>
                    <a:lnTo>
                      <a:pt x="8787" y="6132"/>
                    </a:lnTo>
                    <a:lnTo>
                      <a:pt x="9000" y="6223"/>
                    </a:lnTo>
                    <a:lnTo>
                      <a:pt x="9214" y="6336"/>
                    </a:lnTo>
                    <a:lnTo>
                      <a:pt x="9414" y="6458"/>
                    </a:lnTo>
                    <a:lnTo>
                      <a:pt x="9614" y="6591"/>
                    </a:lnTo>
                    <a:lnTo>
                      <a:pt x="9801" y="6744"/>
                    </a:lnTo>
                    <a:lnTo>
                      <a:pt x="9975" y="6917"/>
                    </a:lnTo>
                    <a:lnTo>
                      <a:pt x="10576" y="7550"/>
                    </a:lnTo>
                    <a:lnTo>
                      <a:pt x="11204" y="8223"/>
                    </a:lnTo>
                    <a:lnTo>
                      <a:pt x="11858" y="8938"/>
                    </a:lnTo>
                    <a:lnTo>
                      <a:pt x="12512" y="9703"/>
                    </a:lnTo>
                    <a:lnTo>
                      <a:pt x="13193" y="10478"/>
                    </a:lnTo>
                    <a:lnTo>
                      <a:pt x="13888" y="11294"/>
                    </a:lnTo>
                    <a:lnTo>
                      <a:pt x="14596" y="12131"/>
                    </a:lnTo>
                    <a:lnTo>
                      <a:pt x="15330" y="12988"/>
                    </a:lnTo>
                    <a:lnTo>
                      <a:pt x="16652" y="14559"/>
                    </a:lnTo>
                    <a:lnTo>
                      <a:pt x="18028" y="16161"/>
                    </a:lnTo>
                    <a:lnTo>
                      <a:pt x="18722" y="16978"/>
                    </a:lnTo>
                    <a:lnTo>
                      <a:pt x="19443" y="17784"/>
                    </a:lnTo>
                    <a:lnTo>
                      <a:pt x="20151" y="18590"/>
                    </a:lnTo>
                    <a:lnTo>
                      <a:pt x="20885" y="19396"/>
                    </a:lnTo>
                    <a:lnTo>
                      <a:pt x="21606" y="20192"/>
                    </a:lnTo>
                    <a:lnTo>
                      <a:pt x="22341" y="20967"/>
                    </a:lnTo>
                    <a:lnTo>
                      <a:pt x="23089" y="21753"/>
                    </a:lnTo>
                    <a:lnTo>
                      <a:pt x="23837" y="22518"/>
                    </a:lnTo>
                    <a:lnTo>
                      <a:pt x="24611" y="23263"/>
                    </a:lnTo>
                    <a:lnTo>
                      <a:pt x="25372" y="23987"/>
                    </a:lnTo>
                    <a:lnTo>
                      <a:pt x="26133" y="24712"/>
                    </a:lnTo>
                    <a:lnTo>
                      <a:pt x="26921" y="25395"/>
                    </a:lnTo>
                    <a:lnTo>
                      <a:pt x="27709" y="26069"/>
                    </a:lnTo>
                    <a:lnTo>
                      <a:pt x="28497" y="26701"/>
                    </a:lnTo>
                    <a:lnTo>
                      <a:pt x="29272" y="27314"/>
                    </a:lnTo>
                    <a:lnTo>
                      <a:pt x="30073" y="27885"/>
                    </a:lnTo>
                    <a:lnTo>
                      <a:pt x="30874" y="28436"/>
                    </a:lnTo>
                    <a:lnTo>
                      <a:pt x="31675" y="28946"/>
                    </a:lnTo>
                    <a:lnTo>
                      <a:pt x="32477" y="29415"/>
                    </a:lnTo>
                    <a:lnTo>
                      <a:pt x="33291" y="29844"/>
                    </a:lnTo>
                    <a:lnTo>
                      <a:pt x="34106" y="30232"/>
                    </a:lnTo>
                    <a:lnTo>
                      <a:pt x="34920" y="30589"/>
                    </a:lnTo>
                    <a:lnTo>
                      <a:pt x="35735" y="30885"/>
                    </a:lnTo>
                    <a:lnTo>
                      <a:pt x="36550" y="31130"/>
                    </a:lnTo>
                    <a:lnTo>
                      <a:pt x="37378" y="31323"/>
                    </a:lnTo>
                    <a:lnTo>
                      <a:pt x="38192" y="31466"/>
                    </a:lnTo>
                    <a:lnTo>
                      <a:pt x="39020" y="31558"/>
                    </a:lnTo>
                    <a:lnTo>
                      <a:pt x="39821" y="31589"/>
                    </a:lnTo>
                    <a:lnTo>
                      <a:pt x="40222" y="31578"/>
                    </a:lnTo>
                    <a:lnTo>
                      <a:pt x="40609" y="31558"/>
                    </a:lnTo>
                    <a:lnTo>
                      <a:pt x="41010" y="31527"/>
                    </a:lnTo>
                    <a:lnTo>
                      <a:pt x="41384" y="31476"/>
                    </a:lnTo>
                    <a:lnTo>
                      <a:pt x="41571" y="31446"/>
                    </a:lnTo>
                    <a:lnTo>
                      <a:pt x="41771" y="31405"/>
                    </a:lnTo>
                    <a:lnTo>
                      <a:pt x="41958" y="31364"/>
                    </a:lnTo>
                    <a:lnTo>
                      <a:pt x="42172" y="31303"/>
                    </a:lnTo>
                    <a:lnTo>
                      <a:pt x="42586" y="31181"/>
                    </a:lnTo>
                    <a:lnTo>
                      <a:pt x="43013" y="31038"/>
                    </a:lnTo>
                    <a:lnTo>
                      <a:pt x="43427" y="30874"/>
                    </a:lnTo>
                    <a:lnTo>
                      <a:pt x="43868" y="30691"/>
                    </a:lnTo>
                    <a:lnTo>
                      <a:pt x="44295" y="30487"/>
                    </a:lnTo>
                    <a:lnTo>
                      <a:pt x="44722" y="30293"/>
                    </a:lnTo>
                    <a:lnTo>
                      <a:pt x="45136" y="30068"/>
                    </a:lnTo>
                    <a:lnTo>
                      <a:pt x="45550" y="29844"/>
                    </a:lnTo>
                    <a:lnTo>
                      <a:pt x="45951" y="29630"/>
                    </a:lnTo>
                    <a:lnTo>
                      <a:pt x="46338" y="29405"/>
                    </a:lnTo>
                    <a:lnTo>
                      <a:pt x="47033" y="28987"/>
                    </a:lnTo>
                    <a:lnTo>
                      <a:pt x="47660" y="28599"/>
                    </a:lnTo>
                    <a:lnTo>
                      <a:pt x="47727" y="28568"/>
                    </a:lnTo>
                    <a:lnTo>
                      <a:pt x="48275" y="28201"/>
                    </a:lnTo>
                    <a:lnTo>
                      <a:pt x="48809" y="27824"/>
                    </a:lnTo>
                    <a:lnTo>
                      <a:pt x="49356" y="27426"/>
                    </a:lnTo>
                    <a:lnTo>
                      <a:pt x="49917" y="26987"/>
                    </a:lnTo>
                    <a:lnTo>
                      <a:pt x="50465" y="26538"/>
                    </a:lnTo>
                    <a:lnTo>
                      <a:pt x="51026" y="26069"/>
                    </a:lnTo>
                    <a:lnTo>
                      <a:pt x="51600" y="25569"/>
                    </a:lnTo>
                    <a:lnTo>
                      <a:pt x="52161" y="25059"/>
                    </a:lnTo>
                    <a:lnTo>
                      <a:pt x="52735" y="24528"/>
                    </a:lnTo>
                    <a:lnTo>
                      <a:pt x="53296" y="23987"/>
                    </a:lnTo>
                    <a:lnTo>
                      <a:pt x="53870" y="23426"/>
                    </a:lnTo>
                    <a:lnTo>
                      <a:pt x="54444" y="22855"/>
                    </a:lnTo>
                    <a:lnTo>
                      <a:pt x="55018" y="22273"/>
                    </a:lnTo>
                    <a:lnTo>
                      <a:pt x="55593" y="21661"/>
                    </a:lnTo>
                    <a:lnTo>
                      <a:pt x="56167" y="21049"/>
                    </a:lnTo>
                    <a:lnTo>
                      <a:pt x="56741" y="20416"/>
                    </a:lnTo>
                    <a:lnTo>
                      <a:pt x="57890" y="19151"/>
                    </a:lnTo>
                    <a:lnTo>
                      <a:pt x="59051" y="17835"/>
                    </a:lnTo>
                    <a:lnTo>
                      <a:pt x="60200" y="16488"/>
                    </a:lnTo>
                    <a:lnTo>
                      <a:pt x="61335" y="15151"/>
                    </a:lnTo>
                    <a:lnTo>
                      <a:pt x="62470" y="13774"/>
                    </a:lnTo>
                    <a:lnTo>
                      <a:pt x="63592" y="12427"/>
                    </a:lnTo>
                    <a:lnTo>
                      <a:pt x="64687" y="11070"/>
                    </a:lnTo>
                    <a:lnTo>
                      <a:pt x="65782" y="9723"/>
                    </a:lnTo>
                    <a:lnTo>
                      <a:pt x="66276" y="9121"/>
                    </a:lnTo>
                    <a:lnTo>
                      <a:pt x="66757" y="8529"/>
                    </a:lnTo>
                    <a:lnTo>
                      <a:pt x="67237" y="7938"/>
                    </a:lnTo>
                    <a:lnTo>
                      <a:pt x="67718" y="7356"/>
                    </a:lnTo>
                    <a:lnTo>
                      <a:pt x="68172" y="6785"/>
                    </a:lnTo>
                    <a:lnTo>
                      <a:pt x="68640" y="6213"/>
                    </a:lnTo>
                    <a:lnTo>
                      <a:pt x="69107" y="5662"/>
                    </a:lnTo>
                    <a:lnTo>
                      <a:pt x="69574" y="5111"/>
                    </a:lnTo>
                    <a:lnTo>
                      <a:pt x="70028" y="4581"/>
                    </a:lnTo>
                    <a:lnTo>
                      <a:pt x="70456" y="4050"/>
                    </a:lnTo>
                    <a:lnTo>
                      <a:pt x="70896" y="3540"/>
                    </a:lnTo>
                    <a:lnTo>
                      <a:pt x="71337" y="3050"/>
                    </a:lnTo>
                    <a:lnTo>
                      <a:pt x="71751" y="2561"/>
                    </a:lnTo>
                    <a:lnTo>
                      <a:pt x="72165" y="2091"/>
                    </a:lnTo>
                    <a:lnTo>
                      <a:pt x="72566" y="1642"/>
                    </a:lnTo>
                    <a:lnTo>
                      <a:pt x="72980" y="1203"/>
                    </a:lnTo>
                    <a:lnTo>
                      <a:pt x="73100" y="1061"/>
                    </a:lnTo>
                    <a:lnTo>
                      <a:pt x="73260" y="928"/>
                    </a:lnTo>
                    <a:lnTo>
                      <a:pt x="73420" y="806"/>
                    </a:lnTo>
                    <a:lnTo>
                      <a:pt x="73594" y="683"/>
                    </a:lnTo>
                    <a:lnTo>
                      <a:pt x="73794" y="591"/>
                    </a:lnTo>
                    <a:lnTo>
                      <a:pt x="73981" y="489"/>
                    </a:lnTo>
                    <a:lnTo>
                      <a:pt x="74182" y="387"/>
                    </a:lnTo>
                    <a:lnTo>
                      <a:pt x="74395" y="316"/>
                    </a:lnTo>
                    <a:lnTo>
                      <a:pt x="74622" y="244"/>
                    </a:lnTo>
                    <a:lnTo>
                      <a:pt x="74849" y="183"/>
                    </a:lnTo>
                    <a:lnTo>
                      <a:pt x="75090" y="122"/>
                    </a:lnTo>
                    <a:lnTo>
                      <a:pt x="75343" y="81"/>
                    </a:lnTo>
                    <a:lnTo>
                      <a:pt x="75584" y="51"/>
                    </a:lnTo>
                    <a:lnTo>
                      <a:pt x="75851" y="30"/>
                    </a:lnTo>
                    <a:lnTo>
                      <a:pt x="76131" y="0"/>
                    </a:lnTo>
                    <a:lnTo>
                      <a:pt x="76398" y="0"/>
                    </a:lnTo>
                    <a:lnTo>
                      <a:pt x="76786" y="10"/>
                    </a:lnTo>
                    <a:lnTo>
                      <a:pt x="77160" y="40"/>
                    </a:lnTo>
                    <a:lnTo>
                      <a:pt x="77533" y="81"/>
                    </a:lnTo>
                    <a:lnTo>
                      <a:pt x="77921" y="132"/>
                    </a:lnTo>
                    <a:lnTo>
                      <a:pt x="78281" y="214"/>
                    </a:lnTo>
                    <a:lnTo>
                      <a:pt x="78655" y="306"/>
                    </a:lnTo>
                    <a:lnTo>
                      <a:pt x="79016" y="397"/>
                    </a:lnTo>
                    <a:lnTo>
                      <a:pt x="79376" y="510"/>
                    </a:lnTo>
                    <a:lnTo>
                      <a:pt x="79737" y="642"/>
                    </a:lnTo>
                    <a:lnTo>
                      <a:pt x="80071" y="785"/>
                    </a:lnTo>
                    <a:lnTo>
                      <a:pt x="80405" y="938"/>
                    </a:lnTo>
                    <a:lnTo>
                      <a:pt x="80725" y="1101"/>
                    </a:lnTo>
                    <a:lnTo>
                      <a:pt x="81006" y="1295"/>
                    </a:lnTo>
                    <a:lnTo>
                      <a:pt x="81299" y="1479"/>
                    </a:lnTo>
                    <a:lnTo>
                      <a:pt x="81580" y="1683"/>
                    </a:lnTo>
                    <a:lnTo>
                      <a:pt x="81820" y="1887"/>
                    </a:lnTo>
                    <a:lnTo>
                      <a:pt x="81954" y="2010"/>
                    </a:lnTo>
                    <a:lnTo>
                      <a:pt x="82087" y="2142"/>
                    </a:lnTo>
                    <a:lnTo>
                      <a:pt x="82221" y="2275"/>
                    </a:lnTo>
                    <a:lnTo>
                      <a:pt x="82341" y="2428"/>
                    </a:lnTo>
                    <a:lnTo>
                      <a:pt x="82461" y="2581"/>
                    </a:lnTo>
                    <a:lnTo>
                      <a:pt x="82581" y="2734"/>
                    </a:lnTo>
                    <a:lnTo>
                      <a:pt x="82675" y="2918"/>
                    </a:lnTo>
                    <a:lnTo>
                      <a:pt x="82782" y="3091"/>
                    </a:lnTo>
                    <a:lnTo>
                      <a:pt x="82875" y="3295"/>
                    </a:lnTo>
                    <a:lnTo>
                      <a:pt x="82942" y="3479"/>
                    </a:lnTo>
                    <a:lnTo>
                      <a:pt x="82995" y="3683"/>
                    </a:lnTo>
                    <a:lnTo>
                      <a:pt x="83049" y="3897"/>
                    </a:lnTo>
                    <a:lnTo>
                      <a:pt x="83062" y="4122"/>
                    </a:lnTo>
                    <a:lnTo>
                      <a:pt x="83062" y="4346"/>
                    </a:lnTo>
                    <a:lnTo>
                      <a:pt x="83049" y="4591"/>
                    </a:lnTo>
                    <a:lnTo>
                      <a:pt x="83009" y="4836"/>
                    </a:lnTo>
                    <a:lnTo>
                      <a:pt x="82835" y="5611"/>
                    </a:lnTo>
                    <a:lnTo>
                      <a:pt x="82635" y="6377"/>
                    </a:lnTo>
                    <a:lnTo>
                      <a:pt x="82421" y="7142"/>
                    </a:lnTo>
                    <a:lnTo>
                      <a:pt x="82181" y="7897"/>
                    </a:lnTo>
                    <a:lnTo>
                      <a:pt x="81927" y="8662"/>
                    </a:lnTo>
                    <a:lnTo>
                      <a:pt x="81633" y="9407"/>
                    </a:lnTo>
                    <a:lnTo>
                      <a:pt x="81326" y="10152"/>
                    </a:lnTo>
                    <a:lnTo>
                      <a:pt x="81006" y="10897"/>
                    </a:lnTo>
                    <a:lnTo>
                      <a:pt x="80672" y="11631"/>
                    </a:lnTo>
                    <a:lnTo>
                      <a:pt x="80311" y="12366"/>
                    </a:lnTo>
                    <a:lnTo>
                      <a:pt x="79951" y="13090"/>
                    </a:lnTo>
                    <a:lnTo>
                      <a:pt x="79563" y="13815"/>
                    </a:lnTo>
                    <a:lnTo>
                      <a:pt x="79163" y="14529"/>
                    </a:lnTo>
                    <a:lnTo>
                      <a:pt x="78749" y="15233"/>
                    </a:lnTo>
                    <a:lnTo>
                      <a:pt x="78321" y="15947"/>
                    </a:lnTo>
                    <a:lnTo>
                      <a:pt x="77881" y="16651"/>
                    </a:lnTo>
                    <a:lnTo>
                      <a:pt x="77440" y="17345"/>
                    </a:lnTo>
                    <a:lnTo>
                      <a:pt x="76986" y="18039"/>
                    </a:lnTo>
                    <a:lnTo>
                      <a:pt x="76519" y="18733"/>
                    </a:lnTo>
                    <a:lnTo>
                      <a:pt x="76038" y="19406"/>
                    </a:lnTo>
                    <a:lnTo>
                      <a:pt x="75557" y="20090"/>
                    </a:lnTo>
                    <a:lnTo>
                      <a:pt x="75063" y="20763"/>
                    </a:lnTo>
                    <a:lnTo>
                      <a:pt x="74582" y="21426"/>
                    </a:lnTo>
                    <a:lnTo>
                      <a:pt x="74088" y="22079"/>
                    </a:lnTo>
                    <a:lnTo>
                      <a:pt x="73087" y="23395"/>
                    </a:lnTo>
                    <a:lnTo>
                      <a:pt x="72085" y="24691"/>
                    </a:lnTo>
                    <a:lnTo>
                      <a:pt x="71083" y="25956"/>
                    </a:lnTo>
                    <a:lnTo>
                      <a:pt x="70082" y="27201"/>
                    </a:lnTo>
                    <a:lnTo>
                      <a:pt x="68947" y="28640"/>
                    </a:lnTo>
                    <a:lnTo>
                      <a:pt x="67825" y="30048"/>
                    </a:lnTo>
                    <a:lnTo>
                      <a:pt x="67291" y="30742"/>
                    </a:lnTo>
                    <a:lnTo>
                      <a:pt x="66770" y="31425"/>
                    </a:lnTo>
                    <a:lnTo>
                      <a:pt x="66263" y="32109"/>
                    </a:lnTo>
                    <a:lnTo>
                      <a:pt x="65768" y="32782"/>
                    </a:lnTo>
                    <a:lnTo>
                      <a:pt x="65288" y="33456"/>
                    </a:lnTo>
                    <a:lnTo>
                      <a:pt x="64834" y="34119"/>
                    </a:lnTo>
                    <a:lnTo>
                      <a:pt x="64406" y="34772"/>
                    </a:lnTo>
                    <a:lnTo>
                      <a:pt x="63979" y="35415"/>
                    </a:lnTo>
                    <a:lnTo>
                      <a:pt x="63592" y="36058"/>
                    </a:lnTo>
                    <a:lnTo>
                      <a:pt x="63218" y="36690"/>
                    </a:lnTo>
                    <a:lnTo>
                      <a:pt x="62884" y="37313"/>
                    </a:lnTo>
                    <a:lnTo>
                      <a:pt x="62563" y="37935"/>
                    </a:lnTo>
                    <a:lnTo>
                      <a:pt x="62296" y="38537"/>
                    </a:lnTo>
                    <a:lnTo>
                      <a:pt x="62043" y="39149"/>
                    </a:lnTo>
                    <a:lnTo>
                      <a:pt x="61829" y="39741"/>
                    </a:lnTo>
                    <a:lnTo>
                      <a:pt x="61655" y="40323"/>
                    </a:lnTo>
                    <a:lnTo>
                      <a:pt x="61522" y="40914"/>
                    </a:lnTo>
                    <a:lnTo>
                      <a:pt x="61402" y="41486"/>
                    </a:lnTo>
                    <a:lnTo>
                      <a:pt x="61348" y="42047"/>
                    </a:lnTo>
                    <a:lnTo>
                      <a:pt x="61335" y="42598"/>
                    </a:lnTo>
                    <a:lnTo>
                      <a:pt x="61348" y="43149"/>
                    </a:lnTo>
                    <a:lnTo>
                      <a:pt x="61402" y="43690"/>
                    </a:lnTo>
                    <a:lnTo>
                      <a:pt x="61522" y="44220"/>
                    </a:lnTo>
                    <a:lnTo>
                      <a:pt x="61682" y="44741"/>
                    </a:lnTo>
                    <a:lnTo>
                      <a:pt x="61896" y="45251"/>
                    </a:lnTo>
                    <a:lnTo>
                      <a:pt x="62150" y="45761"/>
                    </a:lnTo>
                    <a:lnTo>
                      <a:pt x="62470" y="46261"/>
                    </a:lnTo>
                    <a:lnTo>
                      <a:pt x="62831" y="46740"/>
                    </a:lnTo>
                    <a:lnTo>
                      <a:pt x="63124" y="47077"/>
                    </a:lnTo>
                    <a:lnTo>
                      <a:pt x="63432" y="47393"/>
                    </a:lnTo>
                    <a:lnTo>
                      <a:pt x="63752" y="47689"/>
                    </a:lnTo>
                    <a:lnTo>
                      <a:pt x="64086" y="47995"/>
                    </a:lnTo>
                    <a:lnTo>
                      <a:pt x="64433" y="48281"/>
                    </a:lnTo>
                    <a:lnTo>
                      <a:pt x="64780" y="48557"/>
                    </a:lnTo>
                    <a:lnTo>
                      <a:pt x="65154" y="48822"/>
                    </a:lnTo>
                    <a:lnTo>
                      <a:pt x="65555" y="49057"/>
                    </a:lnTo>
                    <a:lnTo>
                      <a:pt x="65955" y="49301"/>
                    </a:lnTo>
                    <a:lnTo>
                      <a:pt x="66383" y="49536"/>
                    </a:lnTo>
                    <a:lnTo>
                      <a:pt x="66810" y="49771"/>
                    </a:lnTo>
                    <a:lnTo>
                      <a:pt x="67251" y="49975"/>
                    </a:lnTo>
                    <a:lnTo>
                      <a:pt x="67718" y="50179"/>
                    </a:lnTo>
                    <a:lnTo>
                      <a:pt x="68199" y="50363"/>
                    </a:lnTo>
                    <a:lnTo>
                      <a:pt x="68693" y="50536"/>
                    </a:lnTo>
                    <a:lnTo>
                      <a:pt x="69200" y="50720"/>
                    </a:lnTo>
                    <a:lnTo>
                      <a:pt x="69721" y="50873"/>
                    </a:lnTo>
                    <a:lnTo>
                      <a:pt x="70255" y="51016"/>
                    </a:lnTo>
                    <a:lnTo>
                      <a:pt x="70803" y="51158"/>
                    </a:lnTo>
                    <a:lnTo>
                      <a:pt x="71377" y="51281"/>
                    </a:lnTo>
                    <a:lnTo>
                      <a:pt x="71951" y="51403"/>
                    </a:lnTo>
                    <a:lnTo>
                      <a:pt x="72552" y="51505"/>
                    </a:lnTo>
                    <a:lnTo>
                      <a:pt x="73180" y="51607"/>
                    </a:lnTo>
                    <a:lnTo>
                      <a:pt x="73808" y="51689"/>
                    </a:lnTo>
                    <a:lnTo>
                      <a:pt x="74435" y="51760"/>
                    </a:lnTo>
                    <a:lnTo>
                      <a:pt x="75116" y="51832"/>
                    </a:lnTo>
                    <a:lnTo>
                      <a:pt x="75784" y="51883"/>
                    </a:lnTo>
                    <a:lnTo>
                      <a:pt x="76478" y="51924"/>
                    </a:lnTo>
                    <a:lnTo>
                      <a:pt x="77173" y="51975"/>
                    </a:lnTo>
                    <a:lnTo>
                      <a:pt x="77894" y="51995"/>
                    </a:lnTo>
                    <a:lnTo>
                      <a:pt x="78642" y="52005"/>
                    </a:lnTo>
                    <a:lnTo>
                      <a:pt x="79403" y="52015"/>
                    </a:lnTo>
                    <a:lnTo>
                      <a:pt x="80178" y="52005"/>
                    </a:lnTo>
                    <a:lnTo>
                      <a:pt x="80979" y="51995"/>
                    </a:lnTo>
                    <a:lnTo>
                      <a:pt x="81780" y="51964"/>
                    </a:lnTo>
                    <a:lnTo>
                      <a:pt x="82595" y="51924"/>
                    </a:lnTo>
                    <a:lnTo>
                      <a:pt x="83396" y="51883"/>
                    </a:lnTo>
                    <a:lnTo>
                      <a:pt x="84224" y="51832"/>
                    </a:lnTo>
                    <a:lnTo>
                      <a:pt x="85038" y="51771"/>
                    </a:lnTo>
                    <a:lnTo>
                      <a:pt x="85866" y="51699"/>
                    </a:lnTo>
                    <a:lnTo>
                      <a:pt x="86694" y="51618"/>
                    </a:lnTo>
                    <a:lnTo>
                      <a:pt x="87522" y="51546"/>
                    </a:lnTo>
                    <a:lnTo>
                      <a:pt x="88364" y="51444"/>
                    </a:lnTo>
                    <a:lnTo>
                      <a:pt x="89192" y="51342"/>
                    </a:lnTo>
                    <a:lnTo>
                      <a:pt x="90861" y="51138"/>
                    </a:lnTo>
                    <a:lnTo>
                      <a:pt x="92530" y="50903"/>
                    </a:lnTo>
                    <a:lnTo>
                      <a:pt x="94186" y="50648"/>
                    </a:lnTo>
                    <a:lnTo>
                      <a:pt x="95829" y="50383"/>
                    </a:lnTo>
                    <a:lnTo>
                      <a:pt x="97471" y="50107"/>
                    </a:lnTo>
                    <a:lnTo>
                      <a:pt x="99087" y="49822"/>
                    </a:lnTo>
                    <a:lnTo>
                      <a:pt x="100676" y="49536"/>
                    </a:lnTo>
                    <a:lnTo>
                      <a:pt x="102225" y="49250"/>
                    </a:lnTo>
                    <a:lnTo>
                      <a:pt x="103734" y="48955"/>
                    </a:lnTo>
                    <a:lnTo>
                      <a:pt x="105217" y="48679"/>
                    </a:lnTo>
                    <a:lnTo>
                      <a:pt x="106552" y="48424"/>
                    </a:lnTo>
                    <a:lnTo>
                      <a:pt x="107847" y="48169"/>
                    </a:lnTo>
                    <a:lnTo>
                      <a:pt x="109089" y="47934"/>
                    </a:lnTo>
                    <a:lnTo>
                      <a:pt x="110278" y="47730"/>
                    </a:lnTo>
                    <a:lnTo>
                      <a:pt x="111399" y="47526"/>
                    </a:lnTo>
                    <a:lnTo>
                      <a:pt x="112468" y="47353"/>
                    </a:lnTo>
                    <a:lnTo>
                      <a:pt x="113469" y="47200"/>
                    </a:lnTo>
                    <a:lnTo>
                      <a:pt x="114431" y="47067"/>
                    </a:lnTo>
                    <a:lnTo>
                      <a:pt x="114578" y="47057"/>
                    </a:lnTo>
                    <a:lnTo>
                      <a:pt x="114738" y="47047"/>
                    </a:lnTo>
                    <a:lnTo>
                      <a:pt x="114885" y="47036"/>
                    </a:lnTo>
                    <a:lnTo>
                      <a:pt x="115032" y="47036"/>
                    </a:lnTo>
                    <a:lnTo>
                      <a:pt x="115232" y="47036"/>
                    </a:lnTo>
                    <a:lnTo>
                      <a:pt x="115432" y="47057"/>
                    </a:lnTo>
                    <a:lnTo>
                      <a:pt x="115633" y="47077"/>
                    </a:lnTo>
                    <a:lnTo>
                      <a:pt x="115833" y="47098"/>
                    </a:lnTo>
                    <a:lnTo>
                      <a:pt x="116020" y="47138"/>
                    </a:lnTo>
                    <a:lnTo>
                      <a:pt x="116207" y="47189"/>
                    </a:lnTo>
                    <a:lnTo>
                      <a:pt x="116394" y="47240"/>
                    </a:lnTo>
                    <a:lnTo>
                      <a:pt x="116581" y="47291"/>
                    </a:lnTo>
                    <a:lnTo>
                      <a:pt x="116754" y="47363"/>
                    </a:lnTo>
                    <a:lnTo>
                      <a:pt x="116928" y="47444"/>
                    </a:lnTo>
                    <a:lnTo>
                      <a:pt x="117088" y="47516"/>
                    </a:lnTo>
                    <a:lnTo>
                      <a:pt x="117262" y="47608"/>
                    </a:lnTo>
                    <a:lnTo>
                      <a:pt x="117422" y="47689"/>
                    </a:lnTo>
                    <a:lnTo>
                      <a:pt x="117582" y="47791"/>
                    </a:lnTo>
                    <a:lnTo>
                      <a:pt x="117729" y="47893"/>
                    </a:lnTo>
                    <a:lnTo>
                      <a:pt x="117876" y="47995"/>
                    </a:lnTo>
                    <a:lnTo>
                      <a:pt x="118170" y="48220"/>
                    </a:lnTo>
                    <a:lnTo>
                      <a:pt x="118424" y="48465"/>
                    </a:lnTo>
                    <a:lnTo>
                      <a:pt x="118677" y="48720"/>
                    </a:lnTo>
                    <a:lnTo>
                      <a:pt x="118904" y="48985"/>
                    </a:lnTo>
                    <a:lnTo>
                      <a:pt x="119105" y="49261"/>
                    </a:lnTo>
                    <a:lnTo>
                      <a:pt x="119305" y="49536"/>
                    </a:lnTo>
                    <a:lnTo>
                      <a:pt x="119465" y="49822"/>
                    </a:lnTo>
                    <a:lnTo>
                      <a:pt x="119586" y="50107"/>
                    </a:lnTo>
                    <a:lnTo>
                      <a:pt x="119719" y="50403"/>
                    </a:lnTo>
                    <a:lnTo>
                      <a:pt x="119826" y="50720"/>
                    </a:lnTo>
                    <a:lnTo>
                      <a:pt x="119893" y="51036"/>
                    </a:lnTo>
                    <a:lnTo>
                      <a:pt x="119959" y="51352"/>
                    </a:lnTo>
                    <a:lnTo>
                      <a:pt x="119986" y="51689"/>
                    </a:lnTo>
                    <a:lnTo>
                      <a:pt x="120000" y="52015"/>
                    </a:lnTo>
                    <a:lnTo>
                      <a:pt x="119986" y="52179"/>
                    </a:lnTo>
                    <a:lnTo>
                      <a:pt x="119973" y="52352"/>
                    </a:lnTo>
                    <a:lnTo>
                      <a:pt x="119946" y="52515"/>
                    </a:lnTo>
                    <a:lnTo>
                      <a:pt x="119906" y="52679"/>
                    </a:lnTo>
                    <a:lnTo>
                      <a:pt x="119866" y="52842"/>
                    </a:lnTo>
                    <a:lnTo>
                      <a:pt x="119826" y="53005"/>
                    </a:lnTo>
                    <a:lnTo>
                      <a:pt x="119759" y="53179"/>
                    </a:lnTo>
                    <a:lnTo>
                      <a:pt x="119692" y="53332"/>
                    </a:lnTo>
                    <a:lnTo>
                      <a:pt x="119626" y="53495"/>
                    </a:lnTo>
                    <a:lnTo>
                      <a:pt x="119532" y="53648"/>
                    </a:lnTo>
                    <a:lnTo>
                      <a:pt x="119425" y="53801"/>
                    </a:lnTo>
                    <a:lnTo>
                      <a:pt x="119332" y="53954"/>
                    </a:lnTo>
                    <a:lnTo>
                      <a:pt x="119212" y="54097"/>
                    </a:lnTo>
                    <a:lnTo>
                      <a:pt x="119078" y="54240"/>
                    </a:lnTo>
                    <a:lnTo>
                      <a:pt x="118958" y="54393"/>
                    </a:lnTo>
                    <a:lnTo>
                      <a:pt x="118798" y="54536"/>
                    </a:lnTo>
                    <a:lnTo>
                      <a:pt x="118637" y="54668"/>
                    </a:lnTo>
                    <a:lnTo>
                      <a:pt x="118464" y="54791"/>
                    </a:lnTo>
                    <a:lnTo>
                      <a:pt x="118277" y="54913"/>
                    </a:lnTo>
                    <a:lnTo>
                      <a:pt x="118077" y="55036"/>
                    </a:lnTo>
                    <a:lnTo>
                      <a:pt x="117329" y="55464"/>
                    </a:lnTo>
                    <a:lnTo>
                      <a:pt x="116567" y="55862"/>
                    </a:lnTo>
                    <a:lnTo>
                      <a:pt x="115780" y="56240"/>
                    </a:lnTo>
                    <a:lnTo>
                      <a:pt x="115005" y="56607"/>
                    </a:lnTo>
                    <a:lnTo>
                      <a:pt x="114204" y="56944"/>
                    </a:lnTo>
                    <a:lnTo>
                      <a:pt x="113403" y="57280"/>
                    </a:lnTo>
                    <a:lnTo>
                      <a:pt x="112575" y="57586"/>
                    </a:lnTo>
                    <a:lnTo>
                      <a:pt x="111747" y="57872"/>
                    </a:lnTo>
                    <a:lnTo>
                      <a:pt x="110919" y="58148"/>
                    </a:lnTo>
                    <a:lnTo>
                      <a:pt x="110064" y="58403"/>
                    </a:lnTo>
                    <a:lnTo>
                      <a:pt x="109196" y="58658"/>
                    </a:lnTo>
                    <a:lnTo>
                      <a:pt x="108328" y="58872"/>
                    </a:lnTo>
                    <a:lnTo>
                      <a:pt x="107460" y="59097"/>
                    </a:lnTo>
                    <a:lnTo>
                      <a:pt x="106565" y="59311"/>
                    </a:lnTo>
                    <a:lnTo>
                      <a:pt x="105671" y="59494"/>
                    </a:lnTo>
                    <a:lnTo>
                      <a:pt x="104762" y="59678"/>
                    </a:lnTo>
                    <a:lnTo>
                      <a:pt x="103854" y="59852"/>
                    </a:lnTo>
                    <a:lnTo>
                      <a:pt x="102933" y="60015"/>
                    </a:lnTo>
                    <a:lnTo>
                      <a:pt x="102012" y="60158"/>
                    </a:lnTo>
                    <a:lnTo>
                      <a:pt x="101077" y="60300"/>
                    </a:lnTo>
                    <a:lnTo>
                      <a:pt x="100129" y="60443"/>
                    </a:lnTo>
                    <a:lnTo>
                      <a:pt x="99194" y="60566"/>
                    </a:lnTo>
                    <a:lnTo>
                      <a:pt x="98232" y="60688"/>
                    </a:lnTo>
                    <a:lnTo>
                      <a:pt x="97271" y="60811"/>
                    </a:lnTo>
                    <a:lnTo>
                      <a:pt x="95334" y="61015"/>
                    </a:lnTo>
                    <a:lnTo>
                      <a:pt x="93371" y="61229"/>
                    </a:lnTo>
                    <a:lnTo>
                      <a:pt x="91395" y="61413"/>
                    </a:lnTo>
                    <a:lnTo>
                      <a:pt x="89405" y="61596"/>
                    </a:lnTo>
                    <a:lnTo>
                      <a:pt x="86921" y="61841"/>
                    </a:lnTo>
                    <a:lnTo>
                      <a:pt x="84451" y="62086"/>
                    </a:lnTo>
                    <a:lnTo>
                      <a:pt x="83209" y="62219"/>
                    </a:lnTo>
                    <a:lnTo>
                      <a:pt x="81967" y="62351"/>
                    </a:lnTo>
                    <a:lnTo>
                      <a:pt x="80738" y="62504"/>
                    </a:lnTo>
                    <a:lnTo>
                      <a:pt x="79496" y="62657"/>
                    </a:lnTo>
                    <a:lnTo>
                      <a:pt x="78281" y="62821"/>
                    </a:lnTo>
                    <a:lnTo>
                      <a:pt x="77053" y="63015"/>
                    </a:lnTo>
                    <a:lnTo>
                      <a:pt x="75837" y="63208"/>
                    </a:lnTo>
                    <a:lnTo>
                      <a:pt x="74636" y="63423"/>
                    </a:lnTo>
                    <a:lnTo>
                      <a:pt x="73434" y="63637"/>
                    </a:lnTo>
                    <a:lnTo>
                      <a:pt x="72245" y="63892"/>
                    </a:lnTo>
                    <a:lnTo>
                      <a:pt x="71070" y="64157"/>
                    </a:lnTo>
                    <a:lnTo>
                      <a:pt x="69908" y="64443"/>
                    </a:lnTo>
                    <a:lnTo>
                      <a:pt x="68746" y="64759"/>
                    </a:lnTo>
                    <a:lnTo>
                      <a:pt x="67611" y="65086"/>
                    </a:lnTo>
                    <a:lnTo>
                      <a:pt x="66476" y="65453"/>
                    </a:lnTo>
                    <a:lnTo>
                      <a:pt x="65368" y="65841"/>
                    </a:lnTo>
                    <a:lnTo>
                      <a:pt x="64273" y="66249"/>
                    </a:lnTo>
                    <a:lnTo>
                      <a:pt x="63191" y="66688"/>
                    </a:lnTo>
                    <a:lnTo>
                      <a:pt x="62136" y="67157"/>
                    </a:lnTo>
                    <a:lnTo>
                      <a:pt x="61081" y="67667"/>
                    </a:lnTo>
                    <a:lnTo>
                      <a:pt x="60066" y="68208"/>
                    </a:lnTo>
                    <a:lnTo>
                      <a:pt x="59065" y="68779"/>
                    </a:lnTo>
                    <a:lnTo>
                      <a:pt x="58090" y="69392"/>
                    </a:lnTo>
                    <a:lnTo>
                      <a:pt x="57128" y="70034"/>
                    </a:lnTo>
                    <a:lnTo>
                      <a:pt x="56194" y="70728"/>
                    </a:lnTo>
                    <a:lnTo>
                      <a:pt x="55286" y="71463"/>
                    </a:lnTo>
                    <a:lnTo>
                      <a:pt x="54404" y="72218"/>
                    </a:lnTo>
                    <a:lnTo>
                      <a:pt x="53549" y="73034"/>
                    </a:lnTo>
                    <a:lnTo>
                      <a:pt x="52388" y="74401"/>
                    </a:lnTo>
                    <a:lnTo>
                      <a:pt x="51293" y="75809"/>
                    </a:lnTo>
                    <a:lnTo>
                      <a:pt x="50278" y="77248"/>
                    </a:lnTo>
                    <a:lnTo>
                      <a:pt x="49330" y="78717"/>
                    </a:lnTo>
                    <a:lnTo>
                      <a:pt x="48435" y="80217"/>
                    </a:lnTo>
                    <a:lnTo>
                      <a:pt x="47620" y="81737"/>
                    </a:lnTo>
                    <a:lnTo>
                      <a:pt x="46846" y="83268"/>
                    </a:lnTo>
                    <a:lnTo>
                      <a:pt x="46151" y="84829"/>
                    </a:lnTo>
                    <a:lnTo>
                      <a:pt x="45497" y="86380"/>
                    </a:lnTo>
                    <a:lnTo>
                      <a:pt x="44896" y="87951"/>
                    </a:lnTo>
                    <a:lnTo>
                      <a:pt x="44362" y="89522"/>
                    </a:lnTo>
                    <a:lnTo>
                      <a:pt x="43868" y="91094"/>
                    </a:lnTo>
                    <a:lnTo>
                      <a:pt x="43414" y="92645"/>
                    </a:lnTo>
                    <a:lnTo>
                      <a:pt x="43026" y="94196"/>
                    </a:lnTo>
                    <a:lnTo>
                      <a:pt x="42666" y="95726"/>
                    </a:lnTo>
                    <a:lnTo>
                      <a:pt x="42345" y="97236"/>
                    </a:lnTo>
                    <a:lnTo>
                      <a:pt x="42065" y="98736"/>
                    </a:lnTo>
                    <a:lnTo>
                      <a:pt x="41825" y="100195"/>
                    </a:lnTo>
                    <a:lnTo>
                      <a:pt x="41598" y="101624"/>
                    </a:lnTo>
                    <a:lnTo>
                      <a:pt x="41424" y="103011"/>
                    </a:lnTo>
                    <a:lnTo>
                      <a:pt x="41277" y="104368"/>
                    </a:lnTo>
                    <a:lnTo>
                      <a:pt x="41144" y="105684"/>
                    </a:lnTo>
                    <a:lnTo>
                      <a:pt x="41063" y="106939"/>
                    </a:lnTo>
                    <a:lnTo>
                      <a:pt x="40970" y="108154"/>
                    </a:lnTo>
                    <a:lnTo>
                      <a:pt x="40930" y="109296"/>
                    </a:lnTo>
                    <a:lnTo>
                      <a:pt x="40890" y="110398"/>
                    </a:lnTo>
                    <a:lnTo>
                      <a:pt x="40863" y="111419"/>
                    </a:lnTo>
                    <a:lnTo>
                      <a:pt x="40863" y="112367"/>
                    </a:lnTo>
                    <a:lnTo>
                      <a:pt x="40863" y="113245"/>
                    </a:lnTo>
                    <a:lnTo>
                      <a:pt x="40876" y="114051"/>
                    </a:lnTo>
                    <a:lnTo>
                      <a:pt x="40890" y="114786"/>
                    </a:lnTo>
                    <a:lnTo>
                      <a:pt x="40916" y="115408"/>
                    </a:lnTo>
                    <a:lnTo>
                      <a:pt x="40903" y="115755"/>
                    </a:lnTo>
                    <a:lnTo>
                      <a:pt x="40863" y="116092"/>
                    </a:lnTo>
                    <a:lnTo>
                      <a:pt x="40756" y="116439"/>
                    </a:lnTo>
                    <a:lnTo>
                      <a:pt x="40623" y="116765"/>
                    </a:lnTo>
                    <a:lnTo>
                      <a:pt x="40436" y="117102"/>
                    </a:lnTo>
                    <a:lnTo>
                      <a:pt x="40235" y="117408"/>
                    </a:lnTo>
                    <a:lnTo>
                      <a:pt x="39982" y="117714"/>
                    </a:lnTo>
                    <a:lnTo>
                      <a:pt x="39715" y="118010"/>
                    </a:lnTo>
                    <a:lnTo>
                      <a:pt x="39407" y="118285"/>
                    </a:lnTo>
                    <a:lnTo>
                      <a:pt x="39087" y="118551"/>
                    </a:lnTo>
                    <a:lnTo>
                      <a:pt x="38740" y="118806"/>
                    </a:lnTo>
                    <a:lnTo>
                      <a:pt x="38366" y="119040"/>
                    </a:lnTo>
                    <a:lnTo>
                      <a:pt x="37979" y="119244"/>
                    </a:lnTo>
                    <a:lnTo>
                      <a:pt x="37578" y="119438"/>
                    </a:lnTo>
                    <a:lnTo>
                      <a:pt x="37151" y="119602"/>
                    </a:lnTo>
                    <a:lnTo>
                      <a:pt x="36737" y="119734"/>
                    </a:lnTo>
                    <a:lnTo>
                      <a:pt x="36309" y="119846"/>
                    </a:lnTo>
                    <a:lnTo>
                      <a:pt x="35869" y="119938"/>
                    </a:lnTo>
                    <a:lnTo>
                      <a:pt x="35441" y="119979"/>
                    </a:lnTo>
                    <a:lnTo>
                      <a:pt x="35001" y="120000"/>
                    </a:lnTo>
                    <a:lnTo>
                      <a:pt x="34573" y="119989"/>
                    </a:lnTo>
                    <a:lnTo>
                      <a:pt x="34146" y="119938"/>
                    </a:lnTo>
                    <a:lnTo>
                      <a:pt x="33719" y="119846"/>
                    </a:lnTo>
                    <a:lnTo>
                      <a:pt x="33318" y="119724"/>
                    </a:lnTo>
                    <a:lnTo>
                      <a:pt x="32931" y="119551"/>
                    </a:lnTo>
                    <a:lnTo>
                      <a:pt x="32557" y="119336"/>
                    </a:lnTo>
                    <a:lnTo>
                      <a:pt x="32196" y="119081"/>
                    </a:lnTo>
                    <a:lnTo>
                      <a:pt x="31862" y="118785"/>
                    </a:lnTo>
                    <a:lnTo>
                      <a:pt x="31555" y="118438"/>
                    </a:lnTo>
                    <a:lnTo>
                      <a:pt x="31275" y="118040"/>
                    </a:lnTo>
                    <a:lnTo>
                      <a:pt x="31021" y="117581"/>
                    </a:lnTo>
                    <a:lnTo>
                      <a:pt x="30807" y="117092"/>
                    </a:ln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txBody>
              <a:bodyPr lIns="60941" tIns="30462" rIns="60941" bIns="30462" anchor="t" anchorCtr="0">
                <a:noAutofit/>
              </a:bodyPr>
              <a:lstStyle/>
              <a:p>
                <a:pPr defTabSz="342265">
                  <a:buClr>
                    <a:srgbClr val="000000"/>
                  </a:buClr>
                </a:pPr>
                <a:endParaRPr sz="900">
                  <a:solidFill>
                    <a:srgbClr val="000000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Calibri" panose="020F0502020204030204"/>
                  <a:sym typeface="Calibri" panose="020F0502020204030204"/>
                </a:endParaRPr>
              </a:p>
            </p:txBody>
          </p:sp>
        </p:grpSp>
        <p:sp>
          <p:nvSpPr>
            <p:cNvPr id="25" name="îṩḻïḍê"/>
            <p:cNvSpPr/>
            <p:nvPr/>
          </p:nvSpPr>
          <p:spPr>
            <a:xfrm flipH="1">
              <a:off x="4511824" y="3996885"/>
              <a:ext cx="621146" cy="635434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20000" y="60038"/>
                  </a:moveTo>
                  <a:lnTo>
                    <a:pt x="119923" y="63127"/>
                  </a:lnTo>
                  <a:lnTo>
                    <a:pt x="119693" y="66177"/>
                  </a:lnTo>
                  <a:lnTo>
                    <a:pt x="119309" y="69189"/>
                  </a:lnTo>
                  <a:lnTo>
                    <a:pt x="118772" y="72123"/>
                  </a:lnTo>
                  <a:lnTo>
                    <a:pt x="118120" y="75057"/>
                  </a:lnTo>
                  <a:lnTo>
                    <a:pt x="117276" y="77915"/>
                  </a:lnTo>
                  <a:lnTo>
                    <a:pt x="116355" y="80694"/>
                  </a:lnTo>
                  <a:lnTo>
                    <a:pt x="115281" y="83397"/>
                  </a:lnTo>
                  <a:lnTo>
                    <a:pt x="114053" y="86023"/>
                  </a:lnTo>
                  <a:lnTo>
                    <a:pt x="112749" y="88610"/>
                  </a:lnTo>
                  <a:lnTo>
                    <a:pt x="111329" y="91119"/>
                  </a:lnTo>
                  <a:lnTo>
                    <a:pt x="109718" y="93590"/>
                  </a:lnTo>
                  <a:lnTo>
                    <a:pt x="108069" y="95907"/>
                  </a:lnTo>
                  <a:lnTo>
                    <a:pt x="106304" y="98185"/>
                  </a:lnTo>
                  <a:lnTo>
                    <a:pt x="104424" y="100386"/>
                  </a:lnTo>
                  <a:lnTo>
                    <a:pt x="102429" y="102432"/>
                  </a:lnTo>
                  <a:lnTo>
                    <a:pt x="100319" y="104440"/>
                  </a:lnTo>
                  <a:lnTo>
                    <a:pt x="98171" y="106332"/>
                  </a:lnTo>
                  <a:lnTo>
                    <a:pt x="95907" y="108108"/>
                  </a:lnTo>
                  <a:lnTo>
                    <a:pt x="93529" y="109768"/>
                  </a:lnTo>
                  <a:lnTo>
                    <a:pt x="91112" y="111312"/>
                  </a:lnTo>
                  <a:lnTo>
                    <a:pt x="88618" y="112779"/>
                  </a:lnTo>
                  <a:lnTo>
                    <a:pt x="86010" y="114131"/>
                  </a:lnTo>
                  <a:lnTo>
                    <a:pt x="83363" y="115289"/>
                  </a:lnTo>
                  <a:lnTo>
                    <a:pt x="80639" y="116370"/>
                  </a:lnTo>
                  <a:lnTo>
                    <a:pt x="77838" y="117335"/>
                  </a:lnTo>
                  <a:lnTo>
                    <a:pt x="75000" y="118146"/>
                  </a:lnTo>
                  <a:lnTo>
                    <a:pt x="72084" y="118803"/>
                  </a:lnTo>
                  <a:lnTo>
                    <a:pt x="69168" y="119343"/>
                  </a:lnTo>
                  <a:lnTo>
                    <a:pt x="66138" y="119729"/>
                  </a:lnTo>
                  <a:lnTo>
                    <a:pt x="63107" y="119922"/>
                  </a:lnTo>
                  <a:lnTo>
                    <a:pt x="60000" y="119999"/>
                  </a:lnTo>
                  <a:lnTo>
                    <a:pt x="56930" y="119922"/>
                  </a:lnTo>
                  <a:lnTo>
                    <a:pt x="53861" y="119729"/>
                  </a:lnTo>
                  <a:lnTo>
                    <a:pt x="50869" y="119343"/>
                  </a:lnTo>
                  <a:lnTo>
                    <a:pt x="47915" y="118803"/>
                  </a:lnTo>
                  <a:lnTo>
                    <a:pt x="45038" y="118146"/>
                  </a:lnTo>
                  <a:lnTo>
                    <a:pt x="42161" y="117335"/>
                  </a:lnTo>
                  <a:lnTo>
                    <a:pt x="39360" y="116370"/>
                  </a:lnTo>
                  <a:lnTo>
                    <a:pt x="36636" y="115289"/>
                  </a:lnTo>
                  <a:lnTo>
                    <a:pt x="33951" y="114131"/>
                  </a:lnTo>
                  <a:lnTo>
                    <a:pt x="31381" y="112779"/>
                  </a:lnTo>
                  <a:lnTo>
                    <a:pt x="28887" y="111312"/>
                  </a:lnTo>
                  <a:lnTo>
                    <a:pt x="26432" y="109768"/>
                  </a:lnTo>
                  <a:lnTo>
                    <a:pt x="24053" y="108108"/>
                  </a:lnTo>
                  <a:lnTo>
                    <a:pt x="21828" y="106332"/>
                  </a:lnTo>
                  <a:lnTo>
                    <a:pt x="19641" y="104440"/>
                  </a:lnTo>
                  <a:lnTo>
                    <a:pt x="17570" y="102432"/>
                  </a:lnTo>
                  <a:lnTo>
                    <a:pt x="15537" y="100386"/>
                  </a:lnTo>
                  <a:lnTo>
                    <a:pt x="13657" y="98185"/>
                  </a:lnTo>
                  <a:lnTo>
                    <a:pt x="11930" y="95907"/>
                  </a:lnTo>
                  <a:lnTo>
                    <a:pt x="10242" y="93590"/>
                  </a:lnTo>
                  <a:lnTo>
                    <a:pt x="8670" y="91119"/>
                  </a:lnTo>
                  <a:lnTo>
                    <a:pt x="7212" y="88610"/>
                  </a:lnTo>
                  <a:lnTo>
                    <a:pt x="5907" y="86023"/>
                  </a:lnTo>
                  <a:lnTo>
                    <a:pt x="4680" y="83397"/>
                  </a:lnTo>
                  <a:lnTo>
                    <a:pt x="3606" y="80694"/>
                  </a:lnTo>
                  <a:lnTo>
                    <a:pt x="2685" y="77915"/>
                  </a:lnTo>
                  <a:lnTo>
                    <a:pt x="1879" y="75057"/>
                  </a:lnTo>
                  <a:lnTo>
                    <a:pt x="1189" y="72123"/>
                  </a:lnTo>
                  <a:lnTo>
                    <a:pt x="690" y="69189"/>
                  </a:lnTo>
                  <a:lnTo>
                    <a:pt x="268" y="66177"/>
                  </a:lnTo>
                  <a:lnTo>
                    <a:pt x="76" y="63127"/>
                  </a:lnTo>
                  <a:lnTo>
                    <a:pt x="0" y="60038"/>
                  </a:lnTo>
                  <a:lnTo>
                    <a:pt x="76" y="56949"/>
                  </a:lnTo>
                  <a:lnTo>
                    <a:pt x="268" y="53899"/>
                  </a:lnTo>
                  <a:lnTo>
                    <a:pt x="690" y="50888"/>
                  </a:lnTo>
                  <a:lnTo>
                    <a:pt x="1189" y="47953"/>
                  </a:lnTo>
                  <a:lnTo>
                    <a:pt x="1879" y="45057"/>
                  </a:lnTo>
                  <a:lnTo>
                    <a:pt x="2685" y="42200"/>
                  </a:lnTo>
                  <a:lnTo>
                    <a:pt x="3606" y="39420"/>
                  </a:lnTo>
                  <a:lnTo>
                    <a:pt x="4680" y="36718"/>
                  </a:lnTo>
                  <a:lnTo>
                    <a:pt x="5907" y="34015"/>
                  </a:lnTo>
                  <a:lnTo>
                    <a:pt x="7212" y="31428"/>
                  </a:lnTo>
                  <a:lnTo>
                    <a:pt x="8670" y="28957"/>
                  </a:lnTo>
                  <a:lnTo>
                    <a:pt x="10242" y="26486"/>
                  </a:lnTo>
                  <a:lnTo>
                    <a:pt x="11930" y="24131"/>
                  </a:lnTo>
                  <a:lnTo>
                    <a:pt x="13657" y="21891"/>
                  </a:lnTo>
                  <a:lnTo>
                    <a:pt x="15537" y="19729"/>
                  </a:lnTo>
                  <a:lnTo>
                    <a:pt x="17570" y="17644"/>
                  </a:lnTo>
                  <a:lnTo>
                    <a:pt x="19641" y="15637"/>
                  </a:lnTo>
                  <a:lnTo>
                    <a:pt x="21828" y="13745"/>
                  </a:lnTo>
                  <a:lnTo>
                    <a:pt x="24053" y="11969"/>
                  </a:lnTo>
                  <a:lnTo>
                    <a:pt x="26432" y="10270"/>
                  </a:lnTo>
                  <a:lnTo>
                    <a:pt x="28887" y="8725"/>
                  </a:lnTo>
                  <a:lnTo>
                    <a:pt x="31381" y="7297"/>
                  </a:lnTo>
                  <a:lnTo>
                    <a:pt x="33951" y="5945"/>
                  </a:lnTo>
                  <a:lnTo>
                    <a:pt x="36636" y="4749"/>
                  </a:lnTo>
                  <a:lnTo>
                    <a:pt x="39360" y="3706"/>
                  </a:lnTo>
                  <a:lnTo>
                    <a:pt x="42161" y="2741"/>
                  </a:lnTo>
                  <a:lnTo>
                    <a:pt x="45038" y="1930"/>
                  </a:lnTo>
                  <a:lnTo>
                    <a:pt x="47915" y="1274"/>
                  </a:lnTo>
                  <a:lnTo>
                    <a:pt x="50869" y="733"/>
                  </a:lnTo>
                  <a:lnTo>
                    <a:pt x="53861" y="347"/>
                  </a:lnTo>
                  <a:lnTo>
                    <a:pt x="56930" y="115"/>
                  </a:lnTo>
                  <a:lnTo>
                    <a:pt x="60000" y="0"/>
                  </a:lnTo>
                  <a:lnTo>
                    <a:pt x="63107" y="115"/>
                  </a:lnTo>
                  <a:lnTo>
                    <a:pt x="66138" y="347"/>
                  </a:lnTo>
                  <a:lnTo>
                    <a:pt x="69168" y="733"/>
                  </a:lnTo>
                  <a:lnTo>
                    <a:pt x="72084" y="1274"/>
                  </a:lnTo>
                  <a:lnTo>
                    <a:pt x="75000" y="1930"/>
                  </a:lnTo>
                  <a:lnTo>
                    <a:pt x="77838" y="2741"/>
                  </a:lnTo>
                  <a:lnTo>
                    <a:pt x="80639" y="3706"/>
                  </a:lnTo>
                  <a:lnTo>
                    <a:pt x="83363" y="4749"/>
                  </a:lnTo>
                  <a:lnTo>
                    <a:pt x="86010" y="5945"/>
                  </a:lnTo>
                  <a:lnTo>
                    <a:pt x="88618" y="7297"/>
                  </a:lnTo>
                  <a:lnTo>
                    <a:pt x="91112" y="8725"/>
                  </a:lnTo>
                  <a:lnTo>
                    <a:pt x="93529" y="10270"/>
                  </a:lnTo>
                  <a:lnTo>
                    <a:pt x="95907" y="11969"/>
                  </a:lnTo>
                  <a:lnTo>
                    <a:pt x="98171" y="13745"/>
                  </a:lnTo>
                  <a:lnTo>
                    <a:pt x="100319" y="15637"/>
                  </a:lnTo>
                  <a:lnTo>
                    <a:pt x="102429" y="17644"/>
                  </a:lnTo>
                  <a:lnTo>
                    <a:pt x="104424" y="19729"/>
                  </a:lnTo>
                  <a:lnTo>
                    <a:pt x="106304" y="21891"/>
                  </a:lnTo>
                  <a:lnTo>
                    <a:pt x="108069" y="24131"/>
                  </a:lnTo>
                  <a:lnTo>
                    <a:pt x="109718" y="26486"/>
                  </a:lnTo>
                  <a:lnTo>
                    <a:pt x="111329" y="28957"/>
                  </a:lnTo>
                  <a:lnTo>
                    <a:pt x="112749" y="31428"/>
                  </a:lnTo>
                  <a:lnTo>
                    <a:pt x="114053" y="34015"/>
                  </a:lnTo>
                  <a:lnTo>
                    <a:pt x="115281" y="36718"/>
                  </a:lnTo>
                  <a:lnTo>
                    <a:pt x="116355" y="39420"/>
                  </a:lnTo>
                  <a:lnTo>
                    <a:pt x="117276" y="42200"/>
                  </a:lnTo>
                  <a:lnTo>
                    <a:pt x="118120" y="45057"/>
                  </a:lnTo>
                  <a:lnTo>
                    <a:pt x="118772" y="47953"/>
                  </a:lnTo>
                  <a:lnTo>
                    <a:pt x="119309" y="50888"/>
                  </a:lnTo>
                  <a:lnTo>
                    <a:pt x="119693" y="53899"/>
                  </a:lnTo>
                  <a:lnTo>
                    <a:pt x="119923" y="56949"/>
                  </a:lnTo>
                  <a:lnTo>
                    <a:pt x="120000" y="60038"/>
                  </a:lnTo>
                  <a:close/>
                </a:path>
              </a:pathLst>
            </a:custGeom>
            <a:solidFill>
              <a:srgbClr val="A2B458"/>
            </a:solidFill>
            <a:ln>
              <a:noFill/>
            </a:ln>
          </p:spPr>
          <p:txBody>
            <a:bodyPr lIns="60941" tIns="30462" rIns="60941" bIns="30462" anchor="t" anchorCtr="0">
              <a:noAutofit/>
            </a:bodyPr>
            <a:lstStyle/>
            <a:p>
              <a:pPr defTabSz="342265">
                <a:buClr>
                  <a:srgbClr val="000000"/>
                </a:buClr>
              </a:pPr>
              <a:endParaRPr sz="9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Calibri" panose="020F0502020204030204"/>
                <a:sym typeface="Calibri" panose="020F0502020204030204"/>
              </a:endParaRPr>
            </a:p>
          </p:txBody>
        </p:sp>
        <p:sp>
          <p:nvSpPr>
            <p:cNvPr id="26" name="îŝḻiḑê"/>
            <p:cNvSpPr/>
            <p:nvPr/>
          </p:nvSpPr>
          <p:spPr>
            <a:xfrm flipH="1">
              <a:off x="4997336" y="3579822"/>
              <a:ext cx="438911" cy="448975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20000" y="59972"/>
                  </a:moveTo>
                  <a:lnTo>
                    <a:pt x="119945" y="63088"/>
                  </a:lnTo>
                  <a:lnTo>
                    <a:pt x="119674" y="66095"/>
                  </a:lnTo>
                  <a:lnTo>
                    <a:pt x="119294" y="69157"/>
                  </a:lnTo>
                  <a:lnTo>
                    <a:pt x="118751" y="72109"/>
                  </a:lnTo>
                  <a:lnTo>
                    <a:pt x="118100" y="75006"/>
                  </a:lnTo>
                  <a:lnTo>
                    <a:pt x="117286" y="77904"/>
                  </a:lnTo>
                  <a:lnTo>
                    <a:pt x="116309" y="80637"/>
                  </a:lnTo>
                  <a:lnTo>
                    <a:pt x="115278" y="83371"/>
                  </a:lnTo>
                  <a:lnTo>
                    <a:pt x="114084" y="86050"/>
                  </a:lnTo>
                  <a:lnTo>
                    <a:pt x="112727" y="88619"/>
                  </a:lnTo>
                  <a:lnTo>
                    <a:pt x="111316" y="91134"/>
                  </a:lnTo>
                  <a:lnTo>
                    <a:pt x="109687" y="93594"/>
                  </a:lnTo>
                  <a:lnTo>
                    <a:pt x="108059" y="95890"/>
                  </a:lnTo>
                  <a:lnTo>
                    <a:pt x="106268" y="98186"/>
                  </a:lnTo>
                  <a:lnTo>
                    <a:pt x="104369" y="100373"/>
                  </a:lnTo>
                  <a:lnTo>
                    <a:pt x="102360" y="102451"/>
                  </a:lnTo>
                  <a:lnTo>
                    <a:pt x="100298" y="104419"/>
                  </a:lnTo>
                  <a:lnTo>
                    <a:pt x="98127" y="106332"/>
                  </a:lnTo>
                  <a:lnTo>
                    <a:pt x="95902" y="108082"/>
                  </a:lnTo>
                  <a:lnTo>
                    <a:pt x="93514" y="109776"/>
                  </a:lnTo>
                  <a:lnTo>
                    <a:pt x="91126" y="111307"/>
                  </a:lnTo>
                  <a:lnTo>
                    <a:pt x="88575" y="112783"/>
                  </a:lnTo>
                  <a:lnTo>
                    <a:pt x="85970" y="114095"/>
                  </a:lnTo>
                  <a:lnTo>
                    <a:pt x="83310" y="115298"/>
                  </a:lnTo>
                  <a:lnTo>
                    <a:pt x="80597" y="116337"/>
                  </a:lnTo>
                  <a:lnTo>
                    <a:pt x="77829" y="117321"/>
                  </a:lnTo>
                  <a:lnTo>
                    <a:pt x="74952" y="118141"/>
                  </a:lnTo>
                  <a:lnTo>
                    <a:pt x="72075" y="118797"/>
                  </a:lnTo>
                  <a:lnTo>
                    <a:pt x="69145" y="119289"/>
                  </a:lnTo>
                  <a:lnTo>
                    <a:pt x="66105" y="119726"/>
                  </a:lnTo>
                  <a:lnTo>
                    <a:pt x="63066" y="119945"/>
                  </a:lnTo>
                  <a:lnTo>
                    <a:pt x="59972" y="120000"/>
                  </a:lnTo>
                  <a:lnTo>
                    <a:pt x="56933" y="119945"/>
                  </a:lnTo>
                  <a:lnTo>
                    <a:pt x="53839" y="119726"/>
                  </a:lnTo>
                  <a:lnTo>
                    <a:pt x="50800" y="119289"/>
                  </a:lnTo>
                  <a:lnTo>
                    <a:pt x="47869" y="118797"/>
                  </a:lnTo>
                  <a:lnTo>
                    <a:pt x="44993" y="118141"/>
                  </a:lnTo>
                  <a:lnTo>
                    <a:pt x="42116" y="117321"/>
                  </a:lnTo>
                  <a:lnTo>
                    <a:pt x="39348" y="116337"/>
                  </a:lnTo>
                  <a:lnTo>
                    <a:pt x="36635" y="115298"/>
                  </a:lnTo>
                  <a:lnTo>
                    <a:pt x="33921" y="114095"/>
                  </a:lnTo>
                  <a:lnTo>
                    <a:pt x="31370" y="112783"/>
                  </a:lnTo>
                  <a:lnTo>
                    <a:pt x="28873" y="111307"/>
                  </a:lnTo>
                  <a:lnTo>
                    <a:pt x="26431" y="109776"/>
                  </a:lnTo>
                  <a:lnTo>
                    <a:pt x="24097" y="108082"/>
                  </a:lnTo>
                  <a:lnTo>
                    <a:pt x="21818" y="106332"/>
                  </a:lnTo>
                  <a:lnTo>
                    <a:pt x="19647" y="104419"/>
                  </a:lnTo>
                  <a:lnTo>
                    <a:pt x="17584" y="102451"/>
                  </a:lnTo>
                  <a:lnTo>
                    <a:pt x="15576" y="100373"/>
                  </a:lnTo>
                  <a:lnTo>
                    <a:pt x="13677" y="98186"/>
                  </a:lnTo>
                  <a:lnTo>
                    <a:pt x="11886" y="95890"/>
                  </a:lnTo>
                  <a:lnTo>
                    <a:pt x="10257" y="93594"/>
                  </a:lnTo>
                  <a:lnTo>
                    <a:pt x="8629" y="91134"/>
                  </a:lnTo>
                  <a:lnTo>
                    <a:pt x="7218" y="88619"/>
                  </a:lnTo>
                  <a:lnTo>
                    <a:pt x="5861" y="86050"/>
                  </a:lnTo>
                  <a:lnTo>
                    <a:pt x="4721" y="83371"/>
                  </a:lnTo>
                  <a:lnTo>
                    <a:pt x="3636" y="80637"/>
                  </a:lnTo>
                  <a:lnTo>
                    <a:pt x="2713" y="77904"/>
                  </a:lnTo>
                  <a:lnTo>
                    <a:pt x="1845" y="75006"/>
                  </a:lnTo>
                  <a:lnTo>
                    <a:pt x="1194" y="72109"/>
                  </a:lnTo>
                  <a:lnTo>
                    <a:pt x="705" y="69157"/>
                  </a:lnTo>
                  <a:lnTo>
                    <a:pt x="271" y="66095"/>
                  </a:lnTo>
                  <a:lnTo>
                    <a:pt x="54" y="63088"/>
                  </a:lnTo>
                  <a:lnTo>
                    <a:pt x="0" y="59972"/>
                  </a:lnTo>
                  <a:lnTo>
                    <a:pt x="54" y="56911"/>
                  </a:lnTo>
                  <a:lnTo>
                    <a:pt x="271" y="53904"/>
                  </a:lnTo>
                  <a:lnTo>
                    <a:pt x="705" y="50897"/>
                  </a:lnTo>
                  <a:lnTo>
                    <a:pt x="1194" y="47945"/>
                  </a:lnTo>
                  <a:lnTo>
                    <a:pt x="1845" y="45047"/>
                  </a:lnTo>
                  <a:lnTo>
                    <a:pt x="2713" y="42150"/>
                  </a:lnTo>
                  <a:lnTo>
                    <a:pt x="3636" y="39362"/>
                  </a:lnTo>
                  <a:lnTo>
                    <a:pt x="4721" y="36628"/>
                  </a:lnTo>
                  <a:lnTo>
                    <a:pt x="5861" y="33949"/>
                  </a:lnTo>
                  <a:lnTo>
                    <a:pt x="7218" y="31380"/>
                  </a:lnTo>
                  <a:lnTo>
                    <a:pt x="8629" y="28865"/>
                  </a:lnTo>
                  <a:lnTo>
                    <a:pt x="10257" y="26460"/>
                  </a:lnTo>
                  <a:lnTo>
                    <a:pt x="11886" y="24109"/>
                  </a:lnTo>
                  <a:lnTo>
                    <a:pt x="13677" y="21813"/>
                  </a:lnTo>
                  <a:lnTo>
                    <a:pt x="15576" y="19681"/>
                  </a:lnTo>
                  <a:lnTo>
                    <a:pt x="17584" y="17548"/>
                  </a:lnTo>
                  <a:lnTo>
                    <a:pt x="19647" y="15580"/>
                  </a:lnTo>
                  <a:lnTo>
                    <a:pt x="21818" y="13722"/>
                  </a:lnTo>
                  <a:lnTo>
                    <a:pt x="24097" y="11917"/>
                  </a:lnTo>
                  <a:lnTo>
                    <a:pt x="26431" y="10223"/>
                  </a:lnTo>
                  <a:lnTo>
                    <a:pt x="28873" y="8692"/>
                  </a:lnTo>
                  <a:lnTo>
                    <a:pt x="31370" y="7216"/>
                  </a:lnTo>
                  <a:lnTo>
                    <a:pt x="33921" y="5904"/>
                  </a:lnTo>
                  <a:lnTo>
                    <a:pt x="36635" y="4701"/>
                  </a:lnTo>
                  <a:lnTo>
                    <a:pt x="39348" y="3662"/>
                  </a:lnTo>
                  <a:lnTo>
                    <a:pt x="42116" y="2733"/>
                  </a:lnTo>
                  <a:lnTo>
                    <a:pt x="44993" y="1913"/>
                  </a:lnTo>
                  <a:lnTo>
                    <a:pt x="47869" y="1257"/>
                  </a:lnTo>
                  <a:lnTo>
                    <a:pt x="50800" y="710"/>
                  </a:lnTo>
                  <a:lnTo>
                    <a:pt x="53839" y="273"/>
                  </a:lnTo>
                  <a:lnTo>
                    <a:pt x="56933" y="54"/>
                  </a:lnTo>
                  <a:lnTo>
                    <a:pt x="59972" y="0"/>
                  </a:lnTo>
                  <a:lnTo>
                    <a:pt x="63066" y="54"/>
                  </a:lnTo>
                  <a:lnTo>
                    <a:pt x="66105" y="273"/>
                  </a:lnTo>
                  <a:lnTo>
                    <a:pt x="69145" y="710"/>
                  </a:lnTo>
                  <a:lnTo>
                    <a:pt x="72075" y="1257"/>
                  </a:lnTo>
                  <a:lnTo>
                    <a:pt x="74952" y="1913"/>
                  </a:lnTo>
                  <a:lnTo>
                    <a:pt x="77829" y="2733"/>
                  </a:lnTo>
                  <a:lnTo>
                    <a:pt x="80597" y="3662"/>
                  </a:lnTo>
                  <a:lnTo>
                    <a:pt x="83310" y="4701"/>
                  </a:lnTo>
                  <a:lnTo>
                    <a:pt x="85970" y="5904"/>
                  </a:lnTo>
                  <a:lnTo>
                    <a:pt x="88575" y="7216"/>
                  </a:lnTo>
                  <a:lnTo>
                    <a:pt x="91126" y="8692"/>
                  </a:lnTo>
                  <a:lnTo>
                    <a:pt x="93514" y="10223"/>
                  </a:lnTo>
                  <a:lnTo>
                    <a:pt x="95902" y="11917"/>
                  </a:lnTo>
                  <a:lnTo>
                    <a:pt x="98127" y="13722"/>
                  </a:lnTo>
                  <a:lnTo>
                    <a:pt x="100298" y="15580"/>
                  </a:lnTo>
                  <a:lnTo>
                    <a:pt x="102360" y="17548"/>
                  </a:lnTo>
                  <a:lnTo>
                    <a:pt x="104369" y="19681"/>
                  </a:lnTo>
                  <a:lnTo>
                    <a:pt x="106268" y="21813"/>
                  </a:lnTo>
                  <a:lnTo>
                    <a:pt x="108059" y="24109"/>
                  </a:lnTo>
                  <a:lnTo>
                    <a:pt x="109687" y="26460"/>
                  </a:lnTo>
                  <a:lnTo>
                    <a:pt x="111316" y="28865"/>
                  </a:lnTo>
                  <a:lnTo>
                    <a:pt x="112727" y="31380"/>
                  </a:lnTo>
                  <a:lnTo>
                    <a:pt x="114084" y="33949"/>
                  </a:lnTo>
                  <a:lnTo>
                    <a:pt x="115278" y="36628"/>
                  </a:lnTo>
                  <a:lnTo>
                    <a:pt x="116309" y="39362"/>
                  </a:lnTo>
                  <a:lnTo>
                    <a:pt x="117286" y="42150"/>
                  </a:lnTo>
                  <a:lnTo>
                    <a:pt x="118100" y="45047"/>
                  </a:lnTo>
                  <a:lnTo>
                    <a:pt x="118751" y="47945"/>
                  </a:lnTo>
                  <a:lnTo>
                    <a:pt x="119294" y="50897"/>
                  </a:lnTo>
                  <a:lnTo>
                    <a:pt x="119674" y="53904"/>
                  </a:lnTo>
                  <a:lnTo>
                    <a:pt x="119945" y="56911"/>
                  </a:lnTo>
                  <a:lnTo>
                    <a:pt x="120000" y="59972"/>
                  </a:lnTo>
                  <a:close/>
                </a:path>
              </a:pathLst>
            </a:custGeom>
            <a:solidFill>
              <a:srgbClr val="C4CF95"/>
            </a:solidFill>
            <a:ln>
              <a:noFill/>
            </a:ln>
          </p:spPr>
          <p:txBody>
            <a:bodyPr lIns="60941" tIns="30462" rIns="60941" bIns="30462" anchor="t" anchorCtr="0">
              <a:noAutofit/>
            </a:bodyPr>
            <a:lstStyle/>
            <a:p>
              <a:pPr defTabSz="342265">
                <a:buClr>
                  <a:srgbClr val="000000"/>
                </a:buClr>
              </a:pPr>
              <a:endParaRPr sz="9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Calibri" panose="020F0502020204030204"/>
                <a:sym typeface="Calibri" panose="020F0502020204030204"/>
              </a:endParaRPr>
            </a:p>
          </p:txBody>
        </p:sp>
        <p:sp>
          <p:nvSpPr>
            <p:cNvPr id="27" name="îṡlîḋè"/>
            <p:cNvSpPr/>
            <p:nvPr/>
          </p:nvSpPr>
          <p:spPr>
            <a:xfrm flipH="1">
              <a:off x="5333070" y="2580652"/>
              <a:ext cx="908791" cy="930458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20000" y="59973"/>
                  </a:moveTo>
                  <a:lnTo>
                    <a:pt x="119921" y="63059"/>
                  </a:lnTo>
                  <a:lnTo>
                    <a:pt x="119685" y="66118"/>
                  </a:lnTo>
                  <a:lnTo>
                    <a:pt x="119318" y="69098"/>
                  </a:lnTo>
                  <a:lnTo>
                    <a:pt x="118768" y="72079"/>
                  </a:lnTo>
                  <a:lnTo>
                    <a:pt x="118113" y="74980"/>
                  </a:lnTo>
                  <a:lnTo>
                    <a:pt x="117327" y="77828"/>
                  </a:lnTo>
                  <a:lnTo>
                    <a:pt x="116358" y="80624"/>
                  </a:lnTo>
                  <a:lnTo>
                    <a:pt x="115283" y="83340"/>
                  </a:lnTo>
                  <a:lnTo>
                    <a:pt x="114104" y="85978"/>
                  </a:lnTo>
                  <a:lnTo>
                    <a:pt x="112768" y="88562"/>
                  </a:lnTo>
                  <a:lnTo>
                    <a:pt x="111301" y="91094"/>
                  </a:lnTo>
                  <a:lnTo>
                    <a:pt x="109755" y="93547"/>
                  </a:lnTo>
                  <a:lnTo>
                    <a:pt x="108078" y="95868"/>
                  </a:lnTo>
                  <a:lnTo>
                    <a:pt x="106323" y="98162"/>
                  </a:lnTo>
                  <a:lnTo>
                    <a:pt x="104410" y="100325"/>
                  </a:lnTo>
                  <a:lnTo>
                    <a:pt x="102445" y="102408"/>
                  </a:lnTo>
                  <a:lnTo>
                    <a:pt x="100349" y="104386"/>
                  </a:lnTo>
                  <a:lnTo>
                    <a:pt x="98148" y="106285"/>
                  </a:lnTo>
                  <a:lnTo>
                    <a:pt x="95895" y="108079"/>
                  </a:lnTo>
                  <a:lnTo>
                    <a:pt x="93537" y="109740"/>
                  </a:lnTo>
                  <a:lnTo>
                    <a:pt x="91126" y="111296"/>
                  </a:lnTo>
                  <a:lnTo>
                    <a:pt x="88611" y="112747"/>
                  </a:lnTo>
                  <a:lnTo>
                    <a:pt x="86017" y="114065"/>
                  </a:lnTo>
                  <a:lnTo>
                    <a:pt x="83371" y="115252"/>
                  </a:lnTo>
                  <a:lnTo>
                    <a:pt x="80620" y="116334"/>
                  </a:lnTo>
                  <a:lnTo>
                    <a:pt x="77842" y="117283"/>
                  </a:lnTo>
                  <a:lnTo>
                    <a:pt x="75013" y="118074"/>
                  </a:lnTo>
                  <a:lnTo>
                    <a:pt x="72104" y="118760"/>
                  </a:lnTo>
                  <a:lnTo>
                    <a:pt x="69144" y="119287"/>
                  </a:lnTo>
                  <a:lnTo>
                    <a:pt x="66131" y="119683"/>
                  </a:lnTo>
                  <a:lnTo>
                    <a:pt x="63091" y="119894"/>
                  </a:lnTo>
                  <a:lnTo>
                    <a:pt x="60000" y="120000"/>
                  </a:lnTo>
                  <a:lnTo>
                    <a:pt x="56908" y="119894"/>
                  </a:lnTo>
                  <a:lnTo>
                    <a:pt x="53842" y="119683"/>
                  </a:lnTo>
                  <a:lnTo>
                    <a:pt x="50855" y="119287"/>
                  </a:lnTo>
                  <a:lnTo>
                    <a:pt x="47921" y="118760"/>
                  </a:lnTo>
                  <a:lnTo>
                    <a:pt x="45013" y="118074"/>
                  </a:lnTo>
                  <a:lnTo>
                    <a:pt x="42157" y="117283"/>
                  </a:lnTo>
                  <a:lnTo>
                    <a:pt x="39379" y="116334"/>
                  </a:lnTo>
                  <a:lnTo>
                    <a:pt x="36628" y="115252"/>
                  </a:lnTo>
                  <a:lnTo>
                    <a:pt x="33982" y="114065"/>
                  </a:lnTo>
                  <a:lnTo>
                    <a:pt x="31388" y="112747"/>
                  </a:lnTo>
                  <a:lnTo>
                    <a:pt x="28873" y="111296"/>
                  </a:lnTo>
                  <a:lnTo>
                    <a:pt x="26462" y="109740"/>
                  </a:lnTo>
                  <a:lnTo>
                    <a:pt x="24078" y="108079"/>
                  </a:lnTo>
                  <a:lnTo>
                    <a:pt x="21825" y="106285"/>
                  </a:lnTo>
                  <a:lnTo>
                    <a:pt x="19676" y="104386"/>
                  </a:lnTo>
                  <a:lnTo>
                    <a:pt x="17554" y="102408"/>
                  </a:lnTo>
                  <a:lnTo>
                    <a:pt x="15589" y="100325"/>
                  </a:lnTo>
                  <a:lnTo>
                    <a:pt x="13703" y="98162"/>
                  </a:lnTo>
                  <a:lnTo>
                    <a:pt x="11921" y="95868"/>
                  </a:lnTo>
                  <a:lnTo>
                    <a:pt x="10218" y="93547"/>
                  </a:lnTo>
                  <a:lnTo>
                    <a:pt x="8698" y="91094"/>
                  </a:lnTo>
                  <a:lnTo>
                    <a:pt x="7231" y="88562"/>
                  </a:lnTo>
                  <a:lnTo>
                    <a:pt x="5895" y="85978"/>
                  </a:lnTo>
                  <a:lnTo>
                    <a:pt x="4689" y="83340"/>
                  </a:lnTo>
                  <a:lnTo>
                    <a:pt x="3641" y="80624"/>
                  </a:lnTo>
                  <a:lnTo>
                    <a:pt x="2698" y="77828"/>
                  </a:lnTo>
                  <a:lnTo>
                    <a:pt x="1886" y="74980"/>
                  </a:lnTo>
                  <a:lnTo>
                    <a:pt x="1231" y="72079"/>
                  </a:lnTo>
                  <a:lnTo>
                    <a:pt x="681" y="69098"/>
                  </a:lnTo>
                  <a:lnTo>
                    <a:pt x="314" y="66118"/>
                  </a:lnTo>
                  <a:lnTo>
                    <a:pt x="78" y="63059"/>
                  </a:lnTo>
                  <a:lnTo>
                    <a:pt x="0" y="59973"/>
                  </a:lnTo>
                  <a:lnTo>
                    <a:pt x="78" y="56914"/>
                  </a:lnTo>
                  <a:lnTo>
                    <a:pt x="314" y="53854"/>
                  </a:lnTo>
                  <a:lnTo>
                    <a:pt x="681" y="50821"/>
                  </a:lnTo>
                  <a:lnTo>
                    <a:pt x="1231" y="47894"/>
                  </a:lnTo>
                  <a:lnTo>
                    <a:pt x="1886" y="44993"/>
                  </a:lnTo>
                  <a:lnTo>
                    <a:pt x="2698" y="42145"/>
                  </a:lnTo>
                  <a:lnTo>
                    <a:pt x="3641" y="39349"/>
                  </a:lnTo>
                  <a:lnTo>
                    <a:pt x="4689" y="36632"/>
                  </a:lnTo>
                  <a:lnTo>
                    <a:pt x="5895" y="33969"/>
                  </a:lnTo>
                  <a:lnTo>
                    <a:pt x="7231" y="31384"/>
                  </a:lnTo>
                  <a:lnTo>
                    <a:pt x="8698" y="28879"/>
                  </a:lnTo>
                  <a:lnTo>
                    <a:pt x="10218" y="26426"/>
                  </a:lnTo>
                  <a:lnTo>
                    <a:pt x="11921" y="24079"/>
                  </a:lnTo>
                  <a:lnTo>
                    <a:pt x="13703" y="21810"/>
                  </a:lnTo>
                  <a:lnTo>
                    <a:pt x="15589" y="19648"/>
                  </a:lnTo>
                  <a:lnTo>
                    <a:pt x="17554" y="17564"/>
                  </a:lnTo>
                  <a:lnTo>
                    <a:pt x="19650" y="15560"/>
                  </a:lnTo>
                  <a:lnTo>
                    <a:pt x="21825" y="13687"/>
                  </a:lnTo>
                  <a:lnTo>
                    <a:pt x="24078" y="11920"/>
                  </a:lnTo>
                  <a:lnTo>
                    <a:pt x="26462" y="10232"/>
                  </a:lnTo>
                  <a:lnTo>
                    <a:pt x="28873" y="8703"/>
                  </a:lnTo>
                  <a:lnTo>
                    <a:pt x="31388" y="7252"/>
                  </a:lnTo>
                  <a:lnTo>
                    <a:pt x="33982" y="5907"/>
                  </a:lnTo>
                  <a:lnTo>
                    <a:pt x="36628" y="4694"/>
                  </a:lnTo>
                  <a:lnTo>
                    <a:pt x="39379" y="3639"/>
                  </a:lnTo>
                  <a:lnTo>
                    <a:pt x="42157" y="2716"/>
                  </a:lnTo>
                  <a:lnTo>
                    <a:pt x="45013" y="1872"/>
                  </a:lnTo>
                  <a:lnTo>
                    <a:pt x="47921" y="1213"/>
                  </a:lnTo>
                  <a:lnTo>
                    <a:pt x="50855" y="685"/>
                  </a:lnTo>
                  <a:lnTo>
                    <a:pt x="53842" y="316"/>
                  </a:lnTo>
                  <a:lnTo>
                    <a:pt x="56908" y="79"/>
                  </a:lnTo>
                  <a:lnTo>
                    <a:pt x="60000" y="0"/>
                  </a:lnTo>
                  <a:lnTo>
                    <a:pt x="63091" y="79"/>
                  </a:lnTo>
                  <a:lnTo>
                    <a:pt x="66131" y="316"/>
                  </a:lnTo>
                  <a:lnTo>
                    <a:pt x="69144" y="685"/>
                  </a:lnTo>
                  <a:lnTo>
                    <a:pt x="72104" y="1213"/>
                  </a:lnTo>
                  <a:lnTo>
                    <a:pt x="75013" y="1872"/>
                  </a:lnTo>
                  <a:lnTo>
                    <a:pt x="77842" y="2716"/>
                  </a:lnTo>
                  <a:lnTo>
                    <a:pt x="80620" y="3639"/>
                  </a:lnTo>
                  <a:lnTo>
                    <a:pt x="83371" y="4694"/>
                  </a:lnTo>
                  <a:lnTo>
                    <a:pt x="86017" y="5907"/>
                  </a:lnTo>
                  <a:lnTo>
                    <a:pt x="88611" y="7252"/>
                  </a:lnTo>
                  <a:lnTo>
                    <a:pt x="91126" y="8703"/>
                  </a:lnTo>
                  <a:lnTo>
                    <a:pt x="93537" y="10232"/>
                  </a:lnTo>
                  <a:lnTo>
                    <a:pt x="95895" y="11920"/>
                  </a:lnTo>
                  <a:lnTo>
                    <a:pt x="98148" y="13687"/>
                  </a:lnTo>
                  <a:lnTo>
                    <a:pt x="100349" y="15560"/>
                  </a:lnTo>
                  <a:lnTo>
                    <a:pt x="102445" y="17564"/>
                  </a:lnTo>
                  <a:lnTo>
                    <a:pt x="104410" y="19648"/>
                  </a:lnTo>
                  <a:lnTo>
                    <a:pt x="106323" y="21810"/>
                  </a:lnTo>
                  <a:lnTo>
                    <a:pt x="108078" y="24079"/>
                  </a:lnTo>
                  <a:lnTo>
                    <a:pt x="109755" y="26426"/>
                  </a:lnTo>
                  <a:lnTo>
                    <a:pt x="111301" y="28879"/>
                  </a:lnTo>
                  <a:lnTo>
                    <a:pt x="112768" y="31384"/>
                  </a:lnTo>
                  <a:lnTo>
                    <a:pt x="114104" y="33969"/>
                  </a:lnTo>
                  <a:lnTo>
                    <a:pt x="115283" y="36632"/>
                  </a:lnTo>
                  <a:lnTo>
                    <a:pt x="116358" y="39349"/>
                  </a:lnTo>
                  <a:lnTo>
                    <a:pt x="117327" y="42145"/>
                  </a:lnTo>
                  <a:lnTo>
                    <a:pt x="118113" y="44993"/>
                  </a:lnTo>
                  <a:lnTo>
                    <a:pt x="118768" y="47894"/>
                  </a:lnTo>
                  <a:lnTo>
                    <a:pt x="119318" y="50821"/>
                  </a:lnTo>
                  <a:lnTo>
                    <a:pt x="119685" y="53854"/>
                  </a:lnTo>
                  <a:lnTo>
                    <a:pt x="119921" y="56914"/>
                  </a:lnTo>
                  <a:lnTo>
                    <a:pt x="120000" y="59973"/>
                  </a:lnTo>
                  <a:close/>
                </a:path>
              </a:pathLst>
            </a:custGeom>
            <a:solidFill>
              <a:srgbClr val="A2B458"/>
            </a:solidFill>
            <a:ln>
              <a:noFill/>
            </a:ln>
          </p:spPr>
          <p:txBody>
            <a:bodyPr lIns="60941" tIns="30462" rIns="60941" bIns="30462" anchor="t" anchorCtr="0">
              <a:noAutofit/>
            </a:bodyPr>
            <a:lstStyle/>
            <a:p>
              <a:pPr defTabSz="342265">
                <a:buClr>
                  <a:srgbClr val="000000"/>
                </a:buClr>
              </a:pPr>
              <a:endParaRPr sz="9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Calibri" panose="020F0502020204030204"/>
                <a:sym typeface="Calibri" panose="020F0502020204030204"/>
              </a:endParaRPr>
            </a:p>
          </p:txBody>
        </p:sp>
        <p:sp>
          <p:nvSpPr>
            <p:cNvPr id="28" name="iṡľiḑè"/>
            <p:cNvSpPr/>
            <p:nvPr/>
          </p:nvSpPr>
          <p:spPr>
            <a:xfrm flipH="1">
              <a:off x="4812370" y="3049061"/>
              <a:ext cx="454992" cy="465535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20000" y="60052"/>
                  </a:moveTo>
                  <a:lnTo>
                    <a:pt x="119895" y="63107"/>
                  </a:lnTo>
                  <a:lnTo>
                    <a:pt x="119686" y="66110"/>
                  </a:lnTo>
                  <a:lnTo>
                    <a:pt x="119267" y="69165"/>
                  </a:lnTo>
                  <a:lnTo>
                    <a:pt x="118744" y="72115"/>
                  </a:lnTo>
                  <a:lnTo>
                    <a:pt x="118063" y="75013"/>
                  </a:lnTo>
                  <a:lnTo>
                    <a:pt x="117278" y="77857"/>
                  </a:lnTo>
                  <a:lnTo>
                    <a:pt x="116336" y="80649"/>
                  </a:lnTo>
                  <a:lnTo>
                    <a:pt x="115290" y="83388"/>
                  </a:lnTo>
                  <a:lnTo>
                    <a:pt x="114086" y="86022"/>
                  </a:lnTo>
                  <a:lnTo>
                    <a:pt x="112725" y="88604"/>
                  </a:lnTo>
                  <a:lnTo>
                    <a:pt x="111312" y="91132"/>
                  </a:lnTo>
                  <a:lnTo>
                    <a:pt x="109742" y="93503"/>
                  </a:lnTo>
                  <a:lnTo>
                    <a:pt x="108068" y="95926"/>
                  </a:lnTo>
                  <a:lnTo>
                    <a:pt x="106288" y="98191"/>
                  </a:lnTo>
                  <a:lnTo>
                    <a:pt x="104404" y="100351"/>
                  </a:lnTo>
                  <a:lnTo>
                    <a:pt x="102416" y="102405"/>
                  </a:lnTo>
                  <a:lnTo>
                    <a:pt x="100322" y="104407"/>
                  </a:lnTo>
                  <a:lnTo>
                    <a:pt x="98124" y="106251"/>
                  </a:lnTo>
                  <a:lnTo>
                    <a:pt x="95874" y="108094"/>
                  </a:lnTo>
                  <a:lnTo>
                    <a:pt x="93519" y="109727"/>
                  </a:lnTo>
                  <a:lnTo>
                    <a:pt x="91059" y="111255"/>
                  </a:lnTo>
                  <a:lnTo>
                    <a:pt x="88547" y="112783"/>
                  </a:lnTo>
                  <a:lnTo>
                    <a:pt x="85983" y="114047"/>
                  </a:lnTo>
                  <a:lnTo>
                    <a:pt x="83314" y="115258"/>
                  </a:lnTo>
                  <a:lnTo>
                    <a:pt x="80593" y="116365"/>
                  </a:lnTo>
                  <a:lnTo>
                    <a:pt x="77819" y="117313"/>
                  </a:lnTo>
                  <a:lnTo>
                    <a:pt x="74941" y="118103"/>
                  </a:lnTo>
                  <a:lnTo>
                    <a:pt x="72062" y="118788"/>
                  </a:lnTo>
                  <a:lnTo>
                    <a:pt x="69132" y="119315"/>
                  </a:lnTo>
                  <a:lnTo>
                    <a:pt x="66149" y="119683"/>
                  </a:lnTo>
                  <a:lnTo>
                    <a:pt x="63061" y="119947"/>
                  </a:lnTo>
                  <a:lnTo>
                    <a:pt x="59973" y="120000"/>
                  </a:lnTo>
                  <a:lnTo>
                    <a:pt x="56886" y="119947"/>
                  </a:lnTo>
                  <a:lnTo>
                    <a:pt x="53850" y="119683"/>
                  </a:lnTo>
                  <a:lnTo>
                    <a:pt x="50867" y="119315"/>
                  </a:lnTo>
                  <a:lnTo>
                    <a:pt x="47937" y="118788"/>
                  </a:lnTo>
                  <a:lnTo>
                    <a:pt x="45006" y="118103"/>
                  </a:lnTo>
                  <a:lnTo>
                    <a:pt x="42180" y="117313"/>
                  </a:lnTo>
                  <a:lnTo>
                    <a:pt x="39354" y="116365"/>
                  </a:lnTo>
                  <a:lnTo>
                    <a:pt x="36633" y="115258"/>
                  </a:lnTo>
                  <a:lnTo>
                    <a:pt x="33964" y="114047"/>
                  </a:lnTo>
                  <a:lnTo>
                    <a:pt x="31399" y="112783"/>
                  </a:lnTo>
                  <a:lnTo>
                    <a:pt x="28887" y="111255"/>
                  </a:lnTo>
                  <a:lnTo>
                    <a:pt x="26428" y="109727"/>
                  </a:lnTo>
                  <a:lnTo>
                    <a:pt x="24125" y="108094"/>
                  </a:lnTo>
                  <a:lnTo>
                    <a:pt x="21822" y="106251"/>
                  </a:lnTo>
                  <a:lnTo>
                    <a:pt x="19677" y="104407"/>
                  </a:lnTo>
                  <a:lnTo>
                    <a:pt x="17583" y="102405"/>
                  </a:lnTo>
                  <a:lnTo>
                    <a:pt x="15542" y="100351"/>
                  </a:lnTo>
                  <a:lnTo>
                    <a:pt x="13711" y="98191"/>
                  </a:lnTo>
                  <a:lnTo>
                    <a:pt x="11931" y="95926"/>
                  </a:lnTo>
                  <a:lnTo>
                    <a:pt x="10257" y="93503"/>
                  </a:lnTo>
                  <a:lnTo>
                    <a:pt x="8687" y="91132"/>
                  </a:lnTo>
                  <a:lnTo>
                    <a:pt x="7274" y="88604"/>
                  </a:lnTo>
                  <a:lnTo>
                    <a:pt x="5965" y="86022"/>
                  </a:lnTo>
                  <a:lnTo>
                    <a:pt x="4762" y="83336"/>
                  </a:lnTo>
                  <a:lnTo>
                    <a:pt x="3663" y="80649"/>
                  </a:lnTo>
                  <a:lnTo>
                    <a:pt x="2721" y="77857"/>
                  </a:lnTo>
                  <a:lnTo>
                    <a:pt x="1883" y="75013"/>
                  </a:lnTo>
                  <a:lnTo>
                    <a:pt x="1203" y="72115"/>
                  </a:lnTo>
                  <a:lnTo>
                    <a:pt x="680" y="69165"/>
                  </a:lnTo>
                  <a:lnTo>
                    <a:pt x="366" y="66110"/>
                  </a:lnTo>
                  <a:lnTo>
                    <a:pt x="52" y="63107"/>
                  </a:lnTo>
                  <a:lnTo>
                    <a:pt x="0" y="60052"/>
                  </a:lnTo>
                  <a:lnTo>
                    <a:pt x="52" y="56944"/>
                  </a:lnTo>
                  <a:lnTo>
                    <a:pt x="366" y="53889"/>
                  </a:lnTo>
                  <a:lnTo>
                    <a:pt x="680" y="50886"/>
                  </a:lnTo>
                  <a:lnTo>
                    <a:pt x="1203" y="47884"/>
                  </a:lnTo>
                  <a:lnTo>
                    <a:pt x="1883" y="44986"/>
                  </a:lnTo>
                  <a:lnTo>
                    <a:pt x="2721" y="42142"/>
                  </a:lnTo>
                  <a:lnTo>
                    <a:pt x="3663" y="39402"/>
                  </a:lnTo>
                  <a:lnTo>
                    <a:pt x="4762" y="36663"/>
                  </a:lnTo>
                  <a:lnTo>
                    <a:pt x="5965" y="34029"/>
                  </a:lnTo>
                  <a:lnTo>
                    <a:pt x="7274" y="31448"/>
                  </a:lnTo>
                  <a:lnTo>
                    <a:pt x="8687" y="28867"/>
                  </a:lnTo>
                  <a:lnTo>
                    <a:pt x="10257" y="26496"/>
                  </a:lnTo>
                  <a:lnTo>
                    <a:pt x="11931" y="24126"/>
                  </a:lnTo>
                  <a:lnTo>
                    <a:pt x="13711" y="21861"/>
                  </a:lnTo>
                  <a:lnTo>
                    <a:pt x="15542" y="19648"/>
                  </a:lnTo>
                  <a:lnTo>
                    <a:pt x="17583" y="17594"/>
                  </a:lnTo>
                  <a:lnTo>
                    <a:pt x="19677" y="15592"/>
                  </a:lnTo>
                  <a:lnTo>
                    <a:pt x="21822" y="13748"/>
                  </a:lnTo>
                  <a:lnTo>
                    <a:pt x="24125" y="11957"/>
                  </a:lnTo>
                  <a:lnTo>
                    <a:pt x="26428" y="10272"/>
                  </a:lnTo>
                  <a:lnTo>
                    <a:pt x="28887" y="8744"/>
                  </a:lnTo>
                  <a:lnTo>
                    <a:pt x="31399" y="7269"/>
                  </a:lnTo>
                  <a:lnTo>
                    <a:pt x="33964" y="5952"/>
                  </a:lnTo>
                  <a:lnTo>
                    <a:pt x="36633" y="4741"/>
                  </a:lnTo>
                  <a:lnTo>
                    <a:pt x="39354" y="3634"/>
                  </a:lnTo>
                  <a:lnTo>
                    <a:pt x="42180" y="2739"/>
                  </a:lnTo>
                  <a:lnTo>
                    <a:pt x="45006" y="1896"/>
                  </a:lnTo>
                  <a:lnTo>
                    <a:pt x="47937" y="1264"/>
                  </a:lnTo>
                  <a:lnTo>
                    <a:pt x="50867" y="684"/>
                  </a:lnTo>
                  <a:lnTo>
                    <a:pt x="53850" y="368"/>
                  </a:lnTo>
                  <a:lnTo>
                    <a:pt x="56886" y="105"/>
                  </a:lnTo>
                  <a:lnTo>
                    <a:pt x="59973" y="0"/>
                  </a:lnTo>
                  <a:lnTo>
                    <a:pt x="63061" y="105"/>
                  </a:lnTo>
                  <a:lnTo>
                    <a:pt x="66149" y="368"/>
                  </a:lnTo>
                  <a:lnTo>
                    <a:pt x="69132" y="684"/>
                  </a:lnTo>
                  <a:lnTo>
                    <a:pt x="72062" y="1264"/>
                  </a:lnTo>
                  <a:lnTo>
                    <a:pt x="74941" y="1896"/>
                  </a:lnTo>
                  <a:lnTo>
                    <a:pt x="77819" y="2739"/>
                  </a:lnTo>
                  <a:lnTo>
                    <a:pt x="80593" y="3634"/>
                  </a:lnTo>
                  <a:lnTo>
                    <a:pt x="83314" y="4741"/>
                  </a:lnTo>
                  <a:lnTo>
                    <a:pt x="85983" y="5952"/>
                  </a:lnTo>
                  <a:lnTo>
                    <a:pt x="88547" y="7269"/>
                  </a:lnTo>
                  <a:lnTo>
                    <a:pt x="91059" y="8744"/>
                  </a:lnTo>
                  <a:lnTo>
                    <a:pt x="93519" y="10272"/>
                  </a:lnTo>
                  <a:lnTo>
                    <a:pt x="95874" y="11957"/>
                  </a:lnTo>
                  <a:lnTo>
                    <a:pt x="98124" y="13748"/>
                  </a:lnTo>
                  <a:lnTo>
                    <a:pt x="100322" y="15592"/>
                  </a:lnTo>
                  <a:lnTo>
                    <a:pt x="102416" y="17594"/>
                  </a:lnTo>
                  <a:lnTo>
                    <a:pt x="104404" y="19648"/>
                  </a:lnTo>
                  <a:lnTo>
                    <a:pt x="106288" y="21861"/>
                  </a:lnTo>
                  <a:lnTo>
                    <a:pt x="108068" y="24126"/>
                  </a:lnTo>
                  <a:lnTo>
                    <a:pt x="109742" y="26496"/>
                  </a:lnTo>
                  <a:lnTo>
                    <a:pt x="111312" y="28867"/>
                  </a:lnTo>
                  <a:lnTo>
                    <a:pt x="112725" y="31448"/>
                  </a:lnTo>
                  <a:lnTo>
                    <a:pt x="114086" y="34029"/>
                  </a:lnTo>
                  <a:lnTo>
                    <a:pt x="115290" y="36663"/>
                  </a:lnTo>
                  <a:lnTo>
                    <a:pt x="116336" y="39402"/>
                  </a:lnTo>
                  <a:lnTo>
                    <a:pt x="117278" y="42142"/>
                  </a:lnTo>
                  <a:lnTo>
                    <a:pt x="118063" y="44986"/>
                  </a:lnTo>
                  <a:lnTo>
                    <a:pt x="118744" y="47884"/>
                  </a:lnTo>
                  <a:lnTo>
                    <a:pt x="119267" y="50886"/>
                  </a:lnTo>
                  <a:lnTo>
                    <a:pt x="119686" y="53889"/>
                  </a:lnTo>
                  <a:lnTo>
                    <a:pt x="119895" y="56944"/>
                  </a:lnTo>
                  <a:lnTo>
                    <a:pt x="120000" y="60052"/>
                  </a:lnTo>
                  <a:close/>
                </a:path>
              </a:pathLst>
            </a:custGeom>
            <a:solidFill>
              <a:srgbClr val="C4CF95"/>
            </a:solidFill>
            <a:ln>
              <a:noFill/>
            </a:ln>
          </p:spPr>
          <p:txBody>
            <a:bodyPr lIns="60941" tIns="30462" rIns="60941" bIns="30462" anchor="t" anchorCtr="0">
              <a:noAutofit/>
            </a:bodyPr>
            <a:lstStyle/>
            <a:p>
              <a:pPr defTabSz="342265">
                <a:buClr>
                  <a:srgbClr val="000000"/>
                </a:buClr>
              </a:pPr>
              <a:endParaRPr sz="9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Calibri" panose="020F0502020204030204"/>
                <a:sym typeface="Calibri" panose="020F0502020204030204"/>
              </a:endParaRPr>
            </a:p>
          </p:txBody>
        </p:sp>
        <p:sp>
          <p:nvSpPr>
            <p:cNvPr id="29" name="îṡḷïḍé"/>
            <p:cNvSpPr/>
            <p:nvPr/>
          </p:nvSpPr>
          <p:spPr>
            <a:xfrm flipH="1">
              <a:off x="6315198" y="2677620"/>
              <a:ext cx="400200" cy="409720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20000" y="60029"/>
                  </a:moveTo>
                  <a:lnTo>
                    <a:pt x="119940" y="63085"/>
                  </a:lnTo>
                  <a:lnTo>
                    <a:pt x="119643" y="66140"/>
                  </a:lnTo>
                  <a:lnTo>
                    <a:pt x="119345" y="69136"/>
                  </a:lnTo>
                  <a:lnTo>
                    <a:pt x="118751" y="72131"/>
                  </a:lnTo>
                  <a:lnTo>
                    <a:pt x="118097" y="75007"/>
                  </a:lnTo>
                  <a:lnTo>
                    <a:pt x="117324" y="77883"/>
                  </a:lnTo>
                  <a:lnTo>
                    <a:pt x="116372" y="80639"/>
                  </a:lnTo>
                  <a:lnTo>
                    <a:pt x="115242" y="83394"/>
                  </a:lnTo>
                  <a:lnTo>
                    <a:pt x="114112" y="86030"/>
                  </a:lnTo>
                  <a:lnTo>
                    <a:pt x="112745" y="88607"/>
                  </a:lnTo>
                  <a:lnTo>
                    <a:pt x="111318" y="91063"/>
                  </a:lnTo>
                  <a:lnTo>
                    <a:pt x="109772" y="93579"/>
                  </a:lnTo>
                  <a:lnTo>
                    <a:pt x="108107" y="95856"/>
                  </a:lnTo>
                  <a:lnTo>
                    <a:pt x="106263" y="98132"/>
                  </a:lnTo>
                  <a:lnTo>
                    <a:pt x="104420" y="100349"/>
                  </a:lnTo>
                  <a:lnTo>
                    <a:pt x="102457" y="102446"/>
                  </a:lnTo>
                  <a:lnTo>
                    <a:pt x="100317" y="104423"/>
                  </a:lnTo>
                  <a:lnTo>
                    <a:pt x="98176" y="106280"/>
                  </a:lnTo>
                  <a:lnTo>
                    <a:pt x="95916" y="108137"/>
                  </a:lnTo>
                  <a:lnTo>
                    <a:pt x="93538" y="109755"/>
                  </a:lnTo>
                  <a:lnTo>
                    <a:pt x="91159" y="111313"/>
                  </a:lnTo>
                  <a:lnTo>
                    <a:pt x="88602" y="112810"/>
                  </a:lnTo>
                  <a:lnTo>
                    <a:pt x="86045" y="114068"/>
                  </a:lnTo>
                  <a:lnTo>
                    <a:pt x="83369" y="115327"/>
                  </a:lnTo>
                  <a:lnTo>
                    <a:pt x="80634" y="116345"/>
                  </a:lnTo>
                  <a:lnTo>
                    <a:pt x="77898" y="117304"/>
                  </a:lnTo>
                  <a:lnTo>
                    <a:pt x="75044" y="118082"/>
                  </a:lnTo>
                  <a:lnTo>
                    <a:pt x="72130" y="118801"/>
                  </a:lnTo>
                  <a:lnTo>
                    <a:pt x="69157" y="119340"/>
                  </a:lnTo>
                  <a:lnTo>
                    <a:pt x="66184" y="119700"/>
                  </a:lnTo>
                  <a:lnTo>
                    <a:pt x="63092" y="119880"/>
                  </a:lnTo>
                  <a:lnTo>
                    <a:pt x="60000" y="120000"/>
                  </a:lnTo>
                  <a:lnTo>
                    <a:pt x="56907" y="119880"/>
                  </a:lnTo>
                  <a:lnTo>
                    <a:pt x="53875" y="119700"/>
                  </a:lnTo>
                  <a:lnTo>
                    <a:pt x="50901" y="119340"/>
                  </a:lnTo>
                  <a:lnTo>
                    <a:pt x="47928" y="118801"/>
                  </a:lnTo>
                  <a:lnTo>
                    <a:pt x="45014" y="118082"/>
                  </a:lnTo>
                  <a:lnTo>
                    <a:pt x="42160" y="117304"/>
                  </a:lnTo>
                  <a:lnTo>
                    <a:pt x="39365" y="116345"/>
                  </a:lnTo>
                  <a:lnTo>
                    <a:pt x="36630" y="115327"/>
                  </a:lnTo>
                  <a:lnTo>
                    <a:pt x="34013" y="114068"/>
                  </a:lnTo>
                  <a:lnTo>
                    <a:pt x="31397" y="112810"/>
                  </a:lnTo>
                  <a:lnTo>
                    <a:pt x="28899" y="111313"/>
                  </a:lnTo>
                  <a:lnTo>
                    <a:pt x="26521" y="109755"/>
                  </a:lnTo>
                  <a:lnTo>
                    <a:pt x="24083" y="108137"/>
                  </a:lnTo>
                  <a:lnTo>
                    <a:pt x="21823" y="106280"/>
                  </a:lnTo>
                  <a:lnTo>
                    <a:pt x="19682" y="104423"/>
                  </a:lnTo>
                  <a:lnTo>
                    <a:pt x="17542" y="102446"/>
                  </a:lnTo>
                  <a:lnTo>
                    <a:pt x="15639" y="100349"/>
                  </a:lnTo>
                  <a:lnTo>
                    <a:pt x="13736" y="98132"/>
                  </a:lnTo>
                  <a:lnTo>
                    <a:pt x="11952" y="95856"/>
                  </a:lnTo>
                  <a:lnTo>
                    <a:pt x="10227" y="93579"/>
                  </a:lnTo>
                  <a:lnTo>
                    <a:pt x="8681" y="91063"/>
                  </a:lnTo>
                  <a:lnTo>
                    <a:pt x="7254" y="88607"/>
                  </a:lnTo>
                  <a:lnTo>
                    <a:pt x="5887" y="86030"/>
                  </a:lnTo>
                  <a:lnTo>
                    <a:pt x="4757" y="83394"/>
                  </a:lnTo>
                  <a:lnTo>
                    <a:pt x="3627" y="80639"/>
                  </a:lnTo>
                  <a:lnTo>
                    <a:pt x="2735" y="77883"/>
                  </a:lnTo>
                  <a:lnTo>
                    <a:pt x="1902" y="75007"/>
                  </a:lnTo>
                  <a:lnTo>
                    <a:pt x="1248" y="72131"/>
                  </a:lnTo>
                  <a:lnTo>
                    <a:pt x="713" y="69136"/>
                  </a:lnTo>
                  <a:lnTo>
                    <a:pt x="356" y="66140"/>
                  </a:lnTo>
                  <a:lnTo>
                    <a:pt x="118" y="63085"/>
                  </a:lnTo>
                  <a:lnTo>
                    <a:pt x="0" y="60029"/>
                  </a:lnTo>
                  <a:lnTo>
                    <a:pt x="118" y="56914"/>
                  </a:lnTo>
                  <a:lnTo>
                    <a:pt x="356" y="53859"/>
                  </a:lnTo>
                  <a:lnTo>
                    <a:pt x="713" y="50863"/>
                  </a:lnTo>
                  <a:lnTo>
                    <a:pt x="1248" y="47868"/>
                  </a:lnTo>
                  <a:lnTo>
                    <a:pt x="1902" y="44992"/>
                  </a:lnTo>
                  <a:lnTo>
                    <a:pt x="2735" y="42116"/>
                  </a:lnTo>
                  <a:lnTo>
                    <a:pt x="3627" y="39360"/>
                  </a:lnTo>
                  <a:lnTo>
                    <a:pt x="4757" y="36605"/>
                  </a:lnTo>
                  <a:lnTo>
                    <a:pt x="5887" y="33969"/>
                  </a:lnTo>
                  <a:lnTo>
                    <a:pt x="7254" y="31392"/>
                  </a:lnTo>
                  <a:lnTo>
                    <a:pt x="8681" y="28876"/>
                  </a:lnTo>
                  <a:lnTo>
                    <a:pt x="10227" y="26420"/>
                  </a:lnTo>
                  <a:lnTo>
                    <a:pt x="11952" y="24083"/>
                  </a:lnTo>
                  <a:lnTo>
                    <a:pt x="13736" y="21807"/>
                  </a:lnTo>
                  <a:lnTo>
                    <a:pt x="15639" y="19590"/>
                  </a:lnTo>
                  <a:lnTo>
                    <a:pt x="17542" y="17493"/>
                  </a:lnTo>
                  <a:lnTo>
                    <a:pt x="19682" y="15576"/>
                  </a:lnTo>
                  <a:lnTo>
                    <a:pt x="21823" y="13659"/>
                  </a:lnTo>
                  <a:lnTo>
                    <a:pt x="24083" y="11862"/>
                  </a:lnTo>
                  <a:lnTo>
                    <a:pt x="26521" y="10184"/>
                  </a:lnTo>
                  <a:lnTo>
                    <a:pt x="28899" y="8627"/>
                  </a:lnTo>
                  <a:lnTo>
                    <a:pt x="31397" y="7249"/>
                  </a:lnTo>
                  <a:lnTo>
                    <a:pt x="34013" y="5871"/>
                  </a:lnTo>
                  <a:lnTo>
                    <a:pt x="36630" y="4613"/>
                  </a:lnTo>
                  <a:lnTo>
                    <a:pt x="39365" y="3594"/>
                  </a:lnTo>
                  <a:lnTo>
                    <a:pt x="42160" y="2636"/>
                  </a:lnTo>
                  <a:lnTo>
                    <a:pt x="45014" y="1857"/>
                  </a:lnTo>
                  <a:lnTo>
                    <a:pt x="47928" y="1198"/>
                  </a:lnTo>
                  <a:lnTo>
                    <a:pt x="50901" y="599"/>
                  </a:lnTo>
                  <a:lnTo>
                    <a:pt x="53875" y="239"/>
                  </a:lnTo>
                  <a:lnTo>
                    <a:pt x="56907" y="59"/>
                  </a:lnTo>
                  <a:lnTo>
                    <a:pt x="60000" y="0"/>
                  </a:lnTo>
                  <a:lnTo>
                    <a:pt x="63092" y="59"/>
                  </a:lnTo>
                  <a:lnTo>
                    <a:pt x="66184" y="239"/>
                  </a:lnTo>
                  <a:lnTo>
                    <a:pt x="69157" y="599"/>
                  </a:lnTo>
                  <a:lnTo>
                    <a:pt x="72130" y="1198"/>
                  </a:lnTo>
                  <a:lnTo>
                    <a:pt x="75044" y="1857"/>
                  </a:lnTo>
                  <a:lnTo>
                    <a:pt x="77898" y="2636"/>
                  </a:lnTo>
                  <a:lnTo>
                    <a:pt x="80634" y="3594"/>
                  </a:lnTo>
                  <a:lnTo>
                    <a:pt x="83369" y="4613"/>
                  </a:lnTo>
                  <a:lnTo>
                    <a:pt x="86045" y="5871"/>
                  </a:lnTo>
                  <a:lnTo>
                    <a:pt x="88602" y="7249"/>
                  </a:lnTo>
                  <a:lnTo>
                    <a:pt x="91159" y="8627"/>
                  </a:lnTo>
                  <a:lnTo>
                    <a:pt x="93538" y="10184"/>
                  </a:lnTo>
                  <a:lnTo>
                    <a:pt x="95916" y="11862"/>
                  </a:lnTo>
                  <a:lnTo>
                    <a:pt x="98176" y="13659"/>
                  </a:lnTo>
                  <a:lnTo>
                    <a:pt x="100317" y="15576"/>
                  </a:lnTo>
                  <a:lnTo>
                    <a:pt x="102457" y="17493"/>
                  </a:lnTo>
                  <a:lnTo>
                    <a:pt x="104420" y="19590"/>
                  </a:lnTo>
                  <a:lnTo>
                    <a:pt x="106263" y="21807"/>
                  </a:lnTo>
                  <a:lnTo>
                    <a:pt x="108107" y="24083"/>
                  </a:lnTo>
                  <a:lnTo>
                    <a:pt x="109772" y="26420"/>
                  </a:lnTo>
                  <a:lnTo>
                    <a:pt x="111318" y="28876"/>
                  </a:lnTo>
                  <a:lnTo>
                    <a:pt x="112745" y="31392"/>
                  </a:lnTo>
                  <a:lnTo>
                    <a:pt x="114112" y="33969"/>
                  </a:lnTo>
                  <a:lnTo>
                    <a:pt x="115242" y="36605"/>
                  </a:lnTo>
                  <a:lnTo>
                    <a:pt x="116372" y="39360"/>
                  </a:lnTo>
                  <a:lnTo>
                    <a:pt x="117324" y="42116"/>
                  </a:lnTo>
                  <a:lnTo>
                    <a:pt x="118097" y="44992"/>
                  </a:lnTo>
                  <a:lnTo>
                    <a:pt x="118751" y="47868"/>
                  </a:lnTo>
                  <a:lnTo>
                    <a:pt x="119345" y="50863"/>
                  </a:lnTo>
                  <a:lnTo>
                    <a:pt x="119643" y="53859"/>
                  </a:lnTo>
                  <a:lnTo>
                    <a:pt x="119940" y="56914"/>
                  </a:lnTo>
                  <a:lnTo>
                    <a:pt x="120000" y="60029"/>
                  </a:lnTo>
                  <a:close/>
                </a:path>
              </a:pathLst>
            </a:custGeom>
            <a:solidFill>
              <a:srgbClr val="C4CF95"/>
            </a:solidFill>
            <a:ln>
              <a:noFill/>
            </a:ln>
          </p:spPr>
          <p:txBody>
            <a:bodyPr lIns="60941" tIns="30462" rIns="60941" bIns="30462" anchor="t" anchorCtr="0">
              <a:noAutofit/>
            </a:bodyPr>
            <a:lstStyle/>
            <a:p>
              <a:pPr defTabSz="342265">
                <a:buClr>
                  <a:srgbClr val="000000"/>
                </a:buClr>
              </a:pPr>
              <a:endParaRPr sz="9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Calibri" panose="020F0502020204030204"/>
                <a:sym typeface="Calibri" panose="020F0502020204030204"/>
              </a:endParaRPr>
            </a:p>
          </p:txBody>
        </p:sp>
        <p:sp>
          <p:nvSpPr>
            <p:cNvPr id="30" name="ïślidè"/>
            <p:cNvSpPr/>
            <p:nvPr/>
          </p:nvSpPr>
          <p:spPr>
            <a:xfrm flipH="1">
              <a:off x="6526682" y="3070399"/>
              <a:ext cx="686059" cy="701676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20000" y="60017"/>
                  </a:moveTo>
                  <a:lnTo>
                    <a:pt x="119930" y="63128"/>
                  </a:lnTo>
                  <a:lnTo>
                    <a:pt x="119687" y="66169"/>
                  </a:lnTo>
                  <a:lnTo>
                    <a:pt x="119270" y="69175"/>
                  </a:lnTo>
                  <a:lnTo>
                    <a:pt x="118784" y="72111"/>
                  </a:lnTo>
                  <a:lnTo>
                    <a:pt x="118125" y="75013"/>
                  </a:lnTo>
                  <a:lnTo>
                    <a:pt x="117291" y="77844"/>
                  </a:lnTo>
                  <a:lnTo>
                    <a:pt x="116319" y="80640"/>
                  </a:lnTo>
                  <a:lnTo>
                    <a:pt x="115277" y="83367"/>
                  </a:lnTo>
                  <a:lnTo>
                    <a:pt x="114062" y="86058"/>
                  </a:lnTo>
                  <a:lnTo>
                    <a:pt x="112743" y="88610"/>
                  </a:lnTo>
                  <a:lnTo>
                    <a:pt x="111319" y="91162"/>
                  </a:lnTo>
                  <a:lnTo>
                    <a:pt x="109756" y="93574"/>
                  </a:lnTo>
                  <a:lnTo>
                    <a:pt x="108055" y="95916"/>
                  </a:lnTo>
                  <a:lnTo>
                    <a:pt x="106284" y="98188"/>
                  </a:lnTo>
                  <a:lnTo>
                    <a:pt x="104409" y="100355"/>
                  </a:lnTo>
                  <a:lnTo>
                    <a:pt x="102430" y="102452"/>
                  </a:lnTo>
                  <a:lnTo>
                    <a:pt x="100347" y="104410"/>
                  </a:lnTo>
                  <a:lnTo>
                    <a:pt x="98159" y="106297"/>
                  </a:lnTo>
                  <a:lnTo>
                    <a:pt x="95902" y="108115"/>
                  </a:lnTo>
                  <a:lnTo>
                    <a:pt x="93541" y="109793"/>
                  </a:lnTo>
                  <a:lnTo>
                    <a:pt x="91111" y="111331"/>
                  </a:lnTo>
                  <a:lnTo>
                    <a:pt x="88611" y="112764"/>
                  </a:lnTo>
                  <a:lnTo>
                    <a:pt x="86006" y="114092"/>
                  </a:lnTo>
                  <a:lnTo>
                    <a:pt x="83333" y="115281"/>
                  </a:lnTo>
                  <a:lnTo>
                    <a:pt x="80625" y="116399"/>
                  </a:lnTo>
                  <a:lnTo>
                    <a:pt x="77847" y="117343"/>
                  </a:lnTo>
                  <a:lnTo>
                    <a:pt x="75000" y="118112"/>
                  </a:lnTo>
                  <a:lnTo>
                    <a:pt x="72083" y="118811"/>
                  </a:lnTo>
                  <a:lnTo>
                    <a:pt x="69131" y="119335"/>
                  </a:lnTo>
                  <a:lnTo>
                    <a:pt x="66111" y="119720"/>
                  </a:lnTo>
                  <a:lnTo>
                    <a:pt x="63090" y="119930"/>
                  </a:lnTo>
                  <a:lnTo>
                    <a:pt x="60000" y="120000"/>
                  </a:lnTo>
                  <a:lnTo>
                    <a:pt x="56909" y="119930"/>
                  </a:lnTo>
                  <a:lnTo>
                    <a:pt x="53888" y="119720"/>
                  </a:lnTo>
                  <a:lnTo>
                    <a:pt x="50868" y="119335"/>
                  </a:lnTo>
                  <a:lnTo>
                    <a:pt x="47916" y="118811"/>
                  </a:lnTo>
                  <a:lnTo>
                    <a:pt x="45000" y="118112"/>
                  </a:lnTo>
                  <a:lnTo>
                    <a:pt x="42152" y="117343"/>
                  </a:lnTo>
                  <a:lnTo>
                    <a:pt x="39375" y="116399"/>
                  </a:lnTo>
                  <a:lnTo>
                    <a:pt x="36666" y="115281"/>
                  </a:lnTo>
                  <a:lnTo>
                    <a:pt x="33958" y="114092"/>
                  </a:lnTo>
                  <a:lnTo>
                    <a:pt x="31388" y="112764"/>
                  </a:lnTo>
                  <a:lnTo>
                    <a:pt x="28854" y="111331"/>
                  </a:lnTo>
                  <a:lnTo>
                    <a:pt x="26458" y="109793"/>
                  </a:lnTo>
                  <a:lnTo>
                    <a:pt x="24097" y="108115"/>
                  </a:lnTo>
                  <a:lnTo>
                    <a:pt x="21840" y="106297"/>
                  </a:lnTo>
                  <a:lnTo>
                    <a:pt x="19652" y="104410"/>
                  </a:lnTo>
                  <a:lnTo>
                    <a:pt x="17569" y="102452"/>
                  </a:lnTo>
                  <a:lnTo>
                    <a:pt x="15555" y="100355"/>
                  </a:lnTo>
                  <a:lnTo>
                    <a:pt x="13680" y="98188"/>
                  </a:lnTo>
                  <a:lnTo>
                    <a:pt x="11909" y="95916"/>
                  </a:lnTo>
                  <a:lnTo>
                    <a:pt x="10243" y="93574"/>
                  </a:lnTo>
                  <a:lnTo>
                    <a:pt x="8680" y="91162"/>
                  </a:lnTo>
                  <a:lnTo>
                    <a:pt x="7256" y="88610"/>
                  </a:lnTo>
                  <a:lnTo>
                    <a:pt x="5902" y="86058"/>
                  </a:lnTo>
                  <a:lnTo>
                    <a:pt x="4722" y="83367"/>
                  </a:lnTo>
                  <a:lnTo>
                    <a:pt x="3611" y="80640"/>
                  </a:lnTo>
                  <a:lnTo>
                    <a:pt x="2673" y="77844"/>
                  </a:lnTo>
                  <a:lnTo>
                    <a:pt x="1875" y="75013"/>
                  </a:lnTo>
                  <a:lnTo>
                    <a:pt x="1215" y="72111"/>
                  </a:lnTo>
                  <a:lnTo>
                    <a:pt x="694" y="69175"/>
                  </a:lnTo>
                  <a:lnTo>
                    <a:pt x="312" y="66169"/>
                  </a:lnTo>
                  <a:lnTo>
                    <a:pt x="69" y="63128"/>
                  </a:lnTo>
                  <a:lnTo>
                    <a:pt x="0" y="60017"/>
                  </a:lnTo>
                  <a:lnTo>
                    <a:pt x="69" y="56941"/>
                  </a:lnTo>
                  <a:lnTo>
                    <a:pt x="312" y="53900"/>
                  </a:lnTo>
                  <a:lnTo>
                    <a:pt x="694" y="50859"/>
                  </a:lnTo>
                  <a:lnTo>
                    <a:pt x="1215" y="47923"/>
                  </a:lnTo>
                  <a:lnTo>
                    <a:pt x="1875" y="45021"/>
                  </a:lnTo>
                  <a:lnTo>
                    <a:pt x="2673" y="42190"/>
                  </a:lnTo>
                  <a:lnTo>
                    <a:pt x="3611" y="39394"/>
                  </a:lnTo>
                  <a:lnTo>
                    <a:pt x="4722" y="36667"/>
                  </a:lnTo>
                  <a:lnTo>
                    <a:pt x="5902" y="34011"/>
                  </a:lnTo>
                  <a:lnTo>
                    <a:pt x="7256" y="31424"/>
                  </a:lnTo>
                  <a:lnTo>
                    <a:pt x="8680" y="28907"/>
                  </a:lnTo>
                  <a:lnTo>
                    <a:pt x="10243" y="26460"/>
                  </a:lnTo>
                  <a:lnTo>
                    <a:pt x="11909" y="24118"/>
                  </a:lnTo>
                  <a:lnTo>
                    <a:pt x="13680" y="21846"/>
                  </a:lnTo>
                  <a:lnTo>
                    <a:pt x="15555" y="19644"/>
                  </a:lnTo>
                  <a:lnTo>
                    <a:pt x="17569" y="17582"/>
                  </a:lnTo>
                  <a:lnTo>
                    <a:pt x="19652" y="15624"/>
                  </a:lnTo>
                  <a:lnTo>
                    <a:pt x="21840" y="13737"/>
                  </a:lnTo>
                  <a:lnTo>
                    <a:pt x="24097" y="11954"/>
                  </a:lnTo>
                  <a:lnTo>
                    <a:pt x="26458" y="10241"/>
                  </a:lnTo>
                  <a:lnTo>
                    <a:pt x="28854" y="8703"/>
                  </a:lnTo>
                  <a:lnTo>
                    <a:pt x="31388" y="7270"/>
                  </a:lnTo>
                  <a:lnTo>
                    <a:pt x="33958" y="5942"/>
                  </a:lnTo>
                  <a:lnTo>
                    <a:pt x="36666" y="4753"/>
                  </a:lnTo>
                  <a:lnTo>
                    <a:pt x="39375" y="3635"/>
                  </a:lnTo>
                  <a:lnTo>
                    <a:pt x="42152" y="2691"/>
                  </a:lnTo>
                  <a:lnTo>
                    <a:pt x="45000" y="1887"/>
                  </a:lnTo>
                  <a:lnTo>
                    <a:pt x="47916" y="1223"/>
                  </a:lnTo>
                  <a:lnTo>
                    <a:pt x="50868" y="699"/>
                  </a:lnTo>
                  <a:lnTo>
                    <a:pt x="53888" y="314"/>
                  </a:lnTo>
                  <a:lnTo>
                    <a:pt x="56909" y="104"/>
                  </a:lnTo>
                  <a:lnTo>
                    <a:pt x="60000" y="0"/>
                  </a:lnTo>
                  <a:lnTo>
                    <a:pt x="63090" y="104"/>
                  </a:lnTo>
                  <a:lnTo>
                    <a:pt x="66111" y="314"/>
                  </a:lnTo>
                  <a:lnTo>
                    <a:pt x="69131" y="699"/>
                  </a:lnTo>
                  <a:lnTo>
                    <a:pt x="72083" y="1223"/>
                  </a:lnTo>
                  <a:lnTo>
                    <a:pt x="75000" y="1887"/>
                  </a:lnTo>
                  <a:lnTo>
                    <a:pt x="77847" y="2691"/>
                  </a:lnTo>
                  <a:lnTo>
                    <a:pt x="80625" y="3635"/>
                  </a:lnTo>
                  <a:lnTo>
                    <a:pt x="83333" y="4753"/>
                  </a:lnTo>
                  <a:lnTo>
                    <a:pt x="86006" y="5942"/>
                  </a:lnTo>
                  <a:lnTo>
                    <a:pt x="88611" y="7270"/>
                  </a:lnTo>
                  <a:lnTo>
                    <a:pt x="91111" y="8703"/>
                  </a:lnTo>
                  <a:lnTo>
                    <a:pt x="93541" y="10241"/>
                  </a:lnTo>
                  <a:lnTo>
                    <a:pt x="95902" y="11954"/>
                  </a:lnTo>
                  <a:lnTo>
                    <a:pt x="98159" y="13737"/>
                  </a:lnTo>
                  <a:lnTo>
                    <a:pt x="100347" y="15624"/>
                  </a:lnTo>
                  <a:lnTo>
                    <a:pt x="102430" y="17582"/>
                  </a:lnTo>
                  <a:lnTo>
                    <a:pt x="104409" y="19644"/>
                  </a:lnTo>
                  <a:lnTo>
                    <a:pt x="106284" y="21846"/>
                  </a:lnTo>
                  <a:lnTo>
                    <a:pt x="108055" y="24118"/>
                  </a:lnTo>
                  <a:lnTo>
                    <a:pt x="109756" y="26460"/>
                  </a:lnTo>
                  <a:lnTo>
                    <a:pt x="111319" y="28907"/>
                  </a:lnTo>
                  <a:lnTo>
                    <a:pt x="112743" y="31424"/>
                  </a:lnTo>
                  <a:lnTo>
                    <a:pt x="114062" y="34011"/>
                  </a:lnTo>
                  <a:lnTo>
                    <a:pt x="115277" y="36667"/>
                  </a:lnTo>
                  <a:lnTo>
                    <a:pt x="116319" y="39394"/>
                  </a:lnTo>
                  <a:lnTo>
                    <a:pt x="117291" y="42190"/>
                  </a:lnTo>
                  <a:lnTo>
                    <a:pt x="118125" y="45021"/>
                  </a:lnTo>
                  <a:lnTo>
                    <a:pt x="118784" y="47923"/>
                  </a:lnTo>
                  <a:lnTo>
                    <a:pt x="119270" y="50859"/>
                  </a:lnTo>
                  <a:lnTo>
                    <a:pt x="119687" y="53900"/>
                  </a:lnTo>
                  <a:lnTo>
                    <a:pt x="119930" y="56941"/>
                  </a:lnTo>
                  <a:lnTo>
                    <a:pt x="120000" y="60017"/>
                  </a:lnTo>
                  <a:close/>
                </a:path>
              </a:pathLst>
            </a:custGeom>
            <a:solidFill>
              <a:srgbClr val="A2B458"/>
            </a:solidFill>
            <a:ln>
              <a:noFill/>
            </a:ln>
          </p:spPr>
          <p:txBody>
            <a:bodyPr lIns="60941" tIns="30462" rIns="60941" bIns="30462" anchor="t" anchorCtr="0">
              <a:noAutofit/>
            </a:bodyPr>
            <a:lstStyle/>
            <a:p>
              <a:pPr defTabSz="342265">
                <a:buClr>
                  <a:srgbClr val="000000"/>
                </a:buClr>
              </a:pPr>
              <a:endParaRPr sz="9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Calibri" panose="020F0502020204030204"/>
                <a:sym typeface="Calibri" panose="020F0502020204030204"/>
              </a:endParaRPr>
            </a:p>
          </p:txBody>
        </p:sp>
        <p:sp>
          <p:nvSpPr>
            <p:cNvPr id="31" name="íṡ1ïḍê"/>
            <p:cNvSpPr/>
            <p:nvPr/>
          </p:nvSpPr>
          <p:spPr>
            <a:xfrm flipH="1">
              <a:off x="6601168" y="4346853"/>
              <a:ext cx="545512" cy="558152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19999" y="60000"/>
                  </a:moveTo>
                  <a:lnTo>
                    <a:pt x="119956" y="63076"/>
                  </a:lnTo>
                  <a:lnTo>
                    <a:pt x="119737" y="66153"/>
                  </a:lnTo>
                  <a:lnTo>
                    <a:pt x="119344" y="69142"/>
                  </a:lnTo>
                  <a:lnTo>
                    <a:pt x="118820" y="72087"/>
                  </a:lnTo>
                  <a:lnTo>
                    <a:pt x="118121" y="74989"/>
                  </a:lnTo>
                  <a:lnTo>
                    <a:pt x="117291" y="77846"/>
                  </a:lnTo>
                  <a:lnTo>
                    <a:pt x="116417" y="80615"/>
                  </a:lnTo>
                  <a:lnTo>
                    <a:pt x="115282" y="83340"/>
                  </a:lnTo>
                  <a:lnTo>
                    <a:pt x="114102" y="85978"/>
                  </a:lnTo>
                  <a:lnTo>
                    <a:pt x="112792" y="88615"/>
                  </a:lnTo>
                  <a:lnTo>
                    <a:pt x="111306" y="91120"/>
                  </a:lnTo>
                  <a:lnTo>
                    <a:pt x="109777" y="93538"/>
                  </a:lnTo>
                  <a:lnTo>
                    <a:pt x="108074" y="95868"/>
                  </a:lnTo>
                  <a:lnTo>
                    <a:pt x="106326" y="98153"/>
                  </a:lnTo>
                  <a:lnTo>
                    <a:pt x="104404" y="100351"/>
                  </a:lnTo>
                  <a:lnTo>
                    <a:pt x="102482" y="102417"/>
                  </a:lnTo>
                  <a:lnTo>
                    <a:pt x="100385" y="104439"/>
                  </a:lnTo>
                  <a:lnTo>
                    <a:pt x="98201" y="106285"/>
                  </a:lnTo>
                  <a:lnTo>
                    <a:pt x="95930" y="108087"/>
                  </a:lnTo>
                  <a:lnTo>
                    <a:pt x="93571" y="109758"/>
                  </a:lnTo>
                  <a:lnTo>
                    <a:pt x="91124" y="111340"/>
                  </a:lnTo>
                  <a:lnTo>
                    <a:pt x="88591" y="112747"/>
                  </a:lnTo>
                  <a:lnTo>
                    <a:pt x="86013" y="114065"/>
                  </a:lnTo>
                  <a:lnTo>
                    <a:pt x="83349" y="115252"/>
                  </a:lnTo>
                  <a:lnTo>
                    <a:pt x="80640" y="116351"/>
                  </a:lnTo>
                  <a:lnTo>
                    <a:pt x="77844" y="117318"/>
                  </a:lnTo>
                  <a:lnTo>
                    <a:pt x="75005" y="118109"/>
                  </a:lnTo>
                  <a:lnTo>
                    <a:pt x="72078" y="118769"/>
                  </a:lnTo>
                  <a:lnTo>
                    <a:pt x="69151" y="119296"/>
                  </a:lnTo>
                  <a:lnTo>
                    <a:pt x="66137" y="119692"/>
                  </a:lnTo>
                  <a:lnTo>
                    <a:pt x="63079" y="119912"/>
                  </a:lnTo>
                  <a:lnTo>
                    <a:pt x="59978" y="120000"/>
                  </a:lnTo>
                  <a:lnTo>
                    <a:pt x="56876" y="119912"/>
                  </a:lnTo>
                  <a:lnTo>
                    <a:pt x="53818" y="119692"/>
                  </a:lnTo>
                  <a:lnTo>
                    <a:pt x="50848" y="119296"/>
                  </a:lnTo>
                  <a:lnTo>
                    <a:pt x="47877" y="118769"/>
                  </a:lnTo>
                  <a:lnTo>
                    <a:pt x="44994" y="118109"/>
                  </a:lnTo>
                  <a:lnTo>
                    <a:pt x="42155" y="117318"/>
                  </a:lnTo>
                  <a:lnTo>
                    <a:pt x="39359" y="116351"/>
                  </a:lnTo>
                  <a:lnTo>
                    <a:pt x="36650" y="115252"/>
                  </a:lnTo>
                  <a:lnTo>
                    <a:pt x="33986" y="114065"/>
                  </a:lnTo>
                  <a:lnTo>
                    <a:pt x="31408" y="112747"/>
                  </a:lnTo>
                  <a:lnTo>
                    <a:pt x="28875" y="111340"/>
                  </a:lnTo>
                  <a:lnTo>
                    <a:pt x="26428" y="109758"/>
                  </a:lnTo>
                  <a:lnTo>
                    <a:pt x="24069" y="108087"/>
                  </a:lnTo>
                  <a:lnTo>
                    <a:pt x="21798" y="106285"/>
                  </a:lnTo>
                  <a:lnTo>
                    <a:pt x="19614" y="104439"/>
                  </a:lnTo>
                  <a:lnTo>
                    <a:pt x="17560" y="102417"/>
                  </a:lnTo>
                  <a:lnTo>
                    <a:pt x="15595" y="100351"/>
                  </a:lnTo>
                  <a:lnTo>
                    <a:pt x="13673" y="98153"/>
                  </a:lnTo>
                  <a:lnTo>
                    <a:pt x="11925" y="95868"/>
                  </a:lnTo>
                  <a:lnTo>
                    <a:pt x="10265" y="93538"/>
                  </a:lnTo>
                  <a:lnTo>
                    <a:pt x="8693" y="91120"/>
                  </a:lnTo>
                  <a:lnTo>
                    <a:pt x="7207" y="88615"/>
                  </a:lnTo>
                  <a:lnTo>
                    <a:pt x="5897" y="85978"/>
                  </a:lnTo>
                  <a:lnTo>
                    <a:pt x="4674" y="83340"/>
                  </a:lnTo>
                  <a:lnTo>
                    <a:pt x="3582" y="80615"/>
                  </a:lnTo>
                  <a:lnTo>
                    <a:pt x="2708" y="77846"/>
                  </a:lnTo>
                  <a:lnTo>
                    <a:pt x="1878" y="74989"/>
                  </a:lnTo>
                  <a:lnTo>
                    <a:pt x="1223" y="72087"/>
                  </a:lnTo>
                  <a:lnTo>
                    <a:pt x="655" y="69142"/>
                  </a:lnTo>
                  <a:lnTo>
                    <a:pt x="262" y="66153"/>
                  </a:lnTo>
                  <a:lnTo>
                    <a:pt x="87" y="63076"/>
                  </a:lnTo>
                  <a:lnTo>
                    <a:pt x="0" y="60000"/>
                  </a:lnTo>
                  <a:lnTo>
                    <a:pt x="87" y="56923"/>
                  </a:lnTo>
                  <a:lnTo>
                    <a:pt x="262" y="53890"/>
                  </a:lnTo>
                  <a:lnTo>
                    <a:pt x="655" y="50901"/>
                  </a:lnTo>
                  <a:lnTo>
                    <a:pt x="1223" y="47956"/>
                  </a:lnTo>
                  <a:lnTo>
                    <a:pt x="1878" y="45054"/>
                  </a:lnTo>
                  <a:lnTo>
                    <a:pt x="2708" y="42197"/>
                  </a:lnTo>
                  <a:lnTo>
                    <a:pt x="3582" y="39384"/>
                  </a:lnTo>
                  <a:lnTo>
                    <a:pt x="4674" y="36659"/>
                  </a:lnTo>
                  <a:lnTo>
                    <a:pt x="5897" y="34021"/>
                  </a:lnTo>
                  <a:lnTo>
                    <a:pt x="7207" y="31384"/>
                  </a:lnTo>
                  <a:lnTo>
                    <a:pt x="8693" y="28879"/>
                  </a:lnTo>
                  <a:lnTo>
                    <a:pt x="10265" y="26461"/>
                  </a:lnTo>
                  <a:lnTo>
                    <a:pt x="11925" y="24131"/>
                  </a:lnTo>
                  <a:lnTo>
                    <a:pt x="13673" y="21846"/>
                  </a:lnTo>
                  <a:lnTo>
                    <a:pt x="15595" y="19692"/>
                  </a:lnTo>
                  <a:lnTo>
                    <a:pt x="17560" y="17582"/>
                  </a:lnTo>
                  <a:lnTo>
                    <a:pt x="19614" y="15604"/>
                  </a:lnTo>
                  <a:lnTo>
                    <a:pt x="21798" y="13714"/>
                  </a:lnTo>
                  <a:lnTo>
                    <a:pt x="24069" y="11912"/>
                  </a:lnTo>
                  <a:lnTo>
                    <a:pt x="26428" y="10241"/>
                  </a:lnTo>
                  <a:lnTo>
                    <a:pt x="28875" y="8703"/>
                  </a:lnTo>
                  <a:lnTo>
                    <a:pt x="31408" y="7252"/>
                  </a:lnTo>
                  <a:lnTo>
                    <a:pt x="33986" y="5934"/>
                  </a:lnTo>
                  <a:lnTo>
                    <a:pt x="36650" y="4703"/>
                  </a:lnTo>
                  <a:lnTo>
                    <a:pt x="39359" y="3648"/>
                  </a:lnTo>
                  <a:lnTo>
                    <a:pt x="42155" y="2725"/>
                  </a:lnTo>
                  <a:lnTo>
                    <a:pt x="44994" y="1890"/>
                  </a:lnTo>
                  <a:lnTo>
                    <a:pt x="47877" y="1230"/>
                  </a:lnTo>
                  <a:lnTo>
                    <a:pt x="50848" y="703"/>
                  </a:lnTo>
                  <a:lnTo>
                    <a:pt x="53818" y="351"/>
                  </a:lnTo>
                  <a:lnTo>
                    <a:pt x="56876" y="87"/>
                  </a:lnTo>
                  <a:lnTo>
                    <a:pt x="59978" y="0"/>
                  </a:lnTo>
                  <a:lnTo>
                    <a:pt x="63079" y="87"/>
                  </a:lnTo>
                  <a:lnTo>
                    <a:pt x="66137" y="351"/>
                  </a:lnTo>
                  <a:lnTo>
                    <a:pt x="69151" y="703"/>
                  </a:lnTo>
                  <a:lnTo>
                    <a:pt x="72078" y="1230"/>
                  </a:lnTo>
                  <a:lnTo>
                    <a:pt x="75005" y="1890"/>
                  </a:lnTo>
                  <a:lnTo>
                    <a:pt x="77844" y="2725"/>
                  </a:lnTo>
                  <a:lnTo>
                    <a:pt x="80640" y="3648"/>
                  </a:lnTo>
                  <a:lnTo>
                    <a:pt x="83349" y="4703"/>
                  </a:lnTo>
                  <a:lnTo>
                    <a:pt x="86013" y="5934"/>
                  </a:lnTo>
                  <a:lnTo>
                    <a:pt x="88591" y="7252"/>
                  </a:lnTo>
                  <a:lnTo>
                    <a:pt x="91124" y="8703"/>
                  </a:lnTo>
                  <a:lnTo>
                    <a:pt x="93571" y="10241"/>
                  </a:lnTo>
                  <a:lnTo>
                    <a:pt x="95930" y="11912"/>
                  </a:lnTo>
                  <a:lnTo>
                    <a:pt x="98201" y="13714"/>
                  </a:lnTo>
                  <a:lnTo>
                    <a:pt x="100385" y="15604"/>
                  </a:lnTo>
                  <a:lnTo>
                    <a:pt x="102482" y="17582"/>
                  </a:lnTo>
                  <a:lnTo>
                    <a:pt x="104404" y="19692"/>
                  </a:lnTo>
                  <a:lnTo>
                    <a:pt x="106326" y="21846"/>
                  </a:lnTo>
                  <a:lnTo>
                    <a:pt x="108074" y="24131"/>
                  </a:lnTo>
                  <a:lnTo>
                    <a:pt x="109777" y="26461"/>
                  </a:lnTo>
                  <a:lnTo>
                    <a:pt x="111306" y="28879"/>
                  </a:lnTo>
                  <a:lnTo>
                    <a:pt x="112792" y="31384"/>
                  </a:lnTo>
                  <a:lnTo>
                    <a:pt x="114102" y="34021"/>
                  </a:lnTo>
                  <a:lnTo>
                    <a:pt x="115282" y="36659"/>
                  </a:lnTo>
                  <a:lnTo>
                    <a:pt x="116417" y="39384"/>
                  </a:lnTo>
                  <a:lnTo>
                    <a:pt x="117291" y="42197"/>
                  </a:lnTo>
                  <a:lnTo>
                    <a:pt x="118121" y="45054"/>
                  </a:lnTo>
                  <a:lnTo>
                    <a:pt x="118820" y="47956"/>
                  </a:lnTo>
                  <a:lnTo>
                    <a:pt x="119344" y="50901"/>
                  </a:lnTo>
                  <a:lnTo>
                    <a:pt x="119737" y="53890"/>
                  </a:lnTo>
                  <a:lnTo>
                    <a:pt x="119956" y="56923"/>
                  </a:lnTo>
                  <a:lnTo>
                    <a:pt x="119999" y="60000"/>
                  </a:lnTo>
                  <a:close/>
                </a:path>
              </a:pathLst>
            </a:custGeom>
            <a:solidFill>
              <a:srgbClr val="A2B458"/>
            </a:solidFill>
            <a:ln>
              <a:noFill/>
            </a:ln>
          </p:spPr>
          <p:txBody>
            <a:bodyPr lIns="60941" tIns="30462" rIns="60941" bIns="30462" anchor="t" anchorCtr="0">
              <a:noAutofit/>
            </a:bodyPr>
            <a:lstStyle/>
            <a:p>
              <a:pPr defTabSz="342265">
                <a:buClr>
                  <a:srgbClr val="000000"/>
                </a:buClr>
              </a:pPr>
              <a:endParaRPr sz="9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Calibri" panose="020F0502020204030204"/>
                <a:sym typeface="Calibri" panose="020F0502020204030204"/>
              </a:endParaRPr>
            </a:p>
          </p:txBody>
        </p:sp>
        <p:sp>
          <p:nvSpPr>
            <p:cNvPr id="33" name="íşlîḓè"/>
            <p:cNvSpPr/>
            <p:nvPr/>
          </p:nvSpPr>
          <p:spPr>
            <a:xfrm flipH="1">
              <a:off x="6898144" y="3865804"/>
              <a:ext cx="345412" cy="353290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20000" y="60000"/>
                  </a:moveTo>
                  <a:lnTo>
                    <a:pt x="119930" y="63125"/>
                  </a:lnTo>
                  <a:lnTo>
                    <a:pt x="119723" y="66111"/>
                  </a:lnTo>
                  <a:lnTo>
                    <a:pt x="119309" y="69166"/>
                  </a:lnTo>
                  <a:lnTo>
                    <a:pt x="118826" y="72152"/>
                  </a:lnTo>
                  <a:lnTo>
                    <a:pt x="118136" y="75069"/>
                  </a:lnTo>
                  <a:lnTo>
                    <a:pt x="117308" y="77847"/>
                  </a:lnTo>
                  <a:lnTo>
                    <a:pt x="116342" y="80694"/>
                  </a:lnTo>
                  <a:lnTo>
                    <a:pt x="115238" y="83402"/>
                  </a:lnTo>
                  <a:lnTo>
                    <a:pt x="114065" y="85972"/>
                  </a:lnTo>
                  <a:lnTo>
                    <a:pt x="112823" y="88611"/>
                  </a:lnTo>
                  <a:lnTo>
                    <a:pt x="111305" y="91111"/>
                  </a:lnTo>
                  <a:lnTo>
                    <a:pt x="109787" y="93611"/>
                  </a:lnTo>
                  <a:lnTo>
                    <a:pt x="108062" y="95902"/>
                  </a:lnTo>
                  <a:lnTo>
                    <a:pt x="106336" y="98194"/>
                  </a:lnTo>
                  <a:lnTo>
                    <a:pt x="104404" y="100347"/>
                  </a:lnTo>
                  <a:lnTo>
                    <a:pt x="102403" y="102430"/>
                  </a:lnTo>
                  <a:lnTo>
                    <a:pt x="100333" y="104375"/>
                  </a:lnTo>
                  <a:lnTo>
                    <a:pt x="98125" y="106319"/>
                  </a:lnTo>
                  <a:lnTo>
                    <a:pt x="95917" y="108055"/>
                  </a:lnTo>
                  <a:lnTo>
                    <a:pt x="93571" y="109791"/>
                  </a:lnTo>
                  <a:lnTo>
                    <a:pt x="91086" y="111319"/>
                  </a:lnTo>
                  <a:lnTo>
                    <a:pt x="88602" y="112777"/>
                  </a:lnTo>
                  <a:lnTo>
                    <a:pt x="85980" y="114097"/>
                  </a:lnTo>
                  <a:lnTo>
                    <a:pt x="83358" y="115277"/>
                  </a:lnTo>
                  <a:lnTo>
                    <a:pt x="80667" y="116388"/>
                  </a:lnTo>
                  <a:lnTo>
                    <a:pt x="77906" y="117291"/>
                  </a:lnTo>
                  <a:lnTo>
                    <a:pt x="75008" y="118125"/>
                  </a:lnTo>
                  <a:lnTo>
                    <a:pt x="72110" y="118819"/>
                  </a:lnTo>
                  <a:lnTo>
                    <a:pt x="69143" y="119305"/>
                  </a:lnTo>
                  <a:lnTo>
                    <a:pt x="66175" y="119722"/>
                  </a:lnTo>
                  <a:lnTo>
                    <a:pt x="63070" y="119930"/>
                  </a:lnTo>
                  <a:lnTo>
                    <a:pt x="60034" y="120000"/>
                  </a:lnTo>
                  <a:lnTo>
                    <a:pt x="56929" y="119930"/>
                  </a:lnTo>
                  <a:lnTo>
                    <a:pt x="53824" y="119722"/>
                  </a:lnTo>
                  <a:lnTo>
                    <a:pt x="50856" y="119305"/>
                  </a:lnTo>
                  <a:lnTo>
                    <a:pt x="47889" y="118819"/>
                  </a:lnTo>
                  <a:lnTo>
                    <a:pt x="44991" y="118125"/>
                  </a:lnTo>
                  <a:lnTo>
                    <a:pt x="42162" y="117291"/>
                  </a:lnTo>
                  <a:lnTo>
                    <a:pt x="39332" y="116388"/>
                  </a:lnTo>
                  <a:lnTo>
                    <a:pt x="36641" y="115277"/>
                  </a:lnTo>
                  <a:lnTo>
                    <a:pt x="33950" y="114097"/>
                  </a:lnTo>
                  <a:lnTo>
                    <a:pt x="31397" y="112777"/>
                  </a:lnTo>
                  <a:lnTo>
                    <a:pt x="28844" y="111319"/>
                  </a:lnTo>
                  <a:lnTo>
                    <a:pt x="26428" y="109791"/>
                  </a:lnTo>
                  <a:lnTo>
                    <a:pt x="24082" y="108055"/>
                  </a:lnTo>
                  <a:lnTo>
                    <a:pt x="21805" y="106319"/>
                  </a:lnTo>
                  <a:lnTo>
                    <a:pt x="19597" y="104375"/>
                  </a:lnTo>
                  <a:lnTo>
                    <a:pt x="17596" y="102430"/>
                  </a:lnTo>
                  <a:lnTo>
                    <a:pt x="15526" y="100347"/>
                  </a:lnTo>
                  <a:lnTo>
                    <a:pt x="13663" y="98194"/>
                  </a:lnTo>
                  <a:lnTo>
                    <a:pt x="11868" y="95902"/>
                  </a:lnTo>
                  <a:lnTo>
                    <a:pt x="10212" y="93611"/>
                  </a:lnTo>
                  <a:lnTo>
                    <a:pt x="8625" y="91111"/>
                  </a:lnTo>
                  <a:lnTo>
                    <a:pt x="7245" y="88611"/>
                  </a:lnTo>
                  <a:lnTo>
                    <a:pt x="5865" y="85972"/>
                  </a:lnTo>
                  <a:lnTo>
                    <a:pt x="4761" y="83402"/>
                  </a:lnTo>
                  <a:lnTo>
                    <a:pt x="3588" y="80694"/>
                  </a:lnTo>
                  <a:lnTo>
                    <a:pt x="2691" y="77847"/>
                  </a:lnTo>
                  <a:lnTo>
                    <a:pt x="1863" y="75069"/>
                  </a:lnTo>
                  <a:lnTo>
                    <a:pt x="1242" y="72152"/>
                  </a:lnTo>
                  <a:lnTo>
                    <a:pt x="690" y="69166"/>
                  </a:lnTo>
                  <a:lnTo>
                    <a:pt x="276" y="66111"/>
                  </a:lnTo>
                  <a:lnTo>
                    <a:pt x="69" y="63125"/>
                  </a:lnTo>
                  <a:lnTo>
                    <a:pt x="0" y="60000"/>
                  </a:lnTo>
                  <a:lnTo>
                    <a:pt x="69" y="56944"/>
                  </a:lnTo>
                  <a:lnTo>
                    <a:pt x="276" y="53888"/>
                  </a:lnTo>
                  <a:lnTo>
                    <a:pt x="690" y="50902"/>
                  </a:lnTo>
                  <a:lnTo>
                    <a:pt x="1242" y="47916"/>
                  </a:lnTo>
                  <a:lnTo>
                    <a:pt x="1863" y="45000"/>
                  </a:lnTo>
                  <a:lnTo>
                    <a:pt x="2691" y="42152"/>
                  </a:lnTo>
                  <a:lnTo>
                    <a:pt x="3588" y="39375"/>
                  </a:lnTo>
                  <a:lnTo>
                    <a:pt x="4761" y="36666"/>
                  </a:lnTo>
                  <a:lnTo>
                    <a:pt x="5865" y="33958"/>
                  </a:lnTo>
                  <a:lnTo>
                    <a:pt x="7245" y="31458"/>
                  </a:lnTo>
                  <a:lnTo>
                    <a:pt x="8625" y="28888"/>
                  </a:lnTo>
                  <a:lnTo>
                    <a:pt x="10212" y="26458"/>
                  </a:lnTo>
                  <a:lnTo>
                    <a:pt x="11868" y="24097"/>
                  </a:lnTo>
                  <a:lnTo>
                    <a:pt x="13663" y="21805"/>
                  </a:lnTo>
                  <a:lnTo>
                    <a:pt x="15526" y="19652"/>
                  </a:lnTo>
                  <a:lnTo>
                    <a:pt x="17596" y="17569"/>
                  </a:lnTo>
                  <a:lnTo>
                    <a:pt x="19597" y="15625"/>
                  </a:lnTo>
                  <a:lnTo>
                    <a:pt x="21805" y="13750"/>
                  </a:lnTo>
                  <a:lnTo>
                    <a:pt x="24082" y="11944"/>
                  </a:lnTo>
                  <a:lnTo>
                    <a:pt x="26428" y="10277"/>
                  </a:lnTo>
                  <a:lnTo>
                    <a:pt x="28844" y="8680"/>
                  </a:lnTo>
                  <a:lnTo>
                    <a:pt x="31397" y="7291"/>
                  </a:lnTo>
                  <a:lnTo>
                    <a:pt x="33950" y="5902"/>
                  </a:lnTo>
                  <a:lnTo>
                    <a:pt x="36641" y="4722"/>
                  </a:lnTo>
                  <a:lnTo>
                    <a:pt x="39332" y="3680"/>
                  </a:lnTo>
                  <a:lnTo>
                    <a:pt x="42162" y="2708"/>
                  </a:lnTo>
                  <a:lnTo>
                    <a:pt x="44991" y="1875"/>
                  </a:lnTo>
                  <a:lnTo>
                    <a:pt x="47889" y="1180"/>
                  </a:lnTo>
                  <a:lnTo>
                    <a:pt x="50856" y="625"/>
                  </a:lnTo>
                  <a:lnTo>
                    <a:pt x="53824" y="277"/>
                  </a:lnTo>
                  <a:lnTo>
                    <a:pt x="56929" y="69"/>
                  </a:lnTo>
                  <a:lnTo>
                    <a:pt x="60034" y="0"/>
                  </a:lnTo>
                  <a:lnTo>
                    <a:pt x="63070" y="69"/>
                  </a:lnTo>
                  <a:lnTo>
                    <a:pt x="66175" y="277"/>
                  </a:lnTo>
                  <a:lnTo>
                    <a:pt x="69143" y="625"/>
                  </a:lnTo>
                  <a:lnTo>
                    <a:pt x="72110" y="1180"/>
                  </a:lnTo>
                  <a:lnTo>
                    <a:pt x="75008" y="1875"/>
                  </a:lnTo>
                  <a:lnTo>
                    <a:pt x="77906" y="2708"/>
                  </a:lnTo>
                  <a:lnTo>
                    <a:pt x="80667" y="3680"/>
                  </a:lnTo>
                  <a:lnTo>
                    <a:pt x="83358" y="4722"/>
                  </a:lnTo>
                  <a:lnTo>
                    <a:pt x="85980" y="5902"/>
                  </a:lnTo>
                  <a:lnTo>
                    <a:pt x="88602" y="7291"/>
                  </a:lnTo>
                  <a:lnTo>
                    <a:pt x="91086" y="8680"/>
                  </a:lnTo>
                  <a:lnTo>
                    <a:pt x="93571" y="10277"/>
                  </a:lnTo>
                  <a:lnTo>
                    <a:pt x="95917" y="11944"/>
                  </a:lnTo>
                  <a:lnTo>
                    <a:pt x="98125" y="13750"/>
                  </a:lnTo>
                  <a:lnTo>
                    <a:pt x="100333" y="15625"/>
                  </a:lnTo>
                  <a:lnTo>
                    <a:pt x="102403" y="17569"/>
                  </a:lnTo>
                  <a:lnTo>
                    <a:pt x="104404" y="19652"/>
                  </a:lnTo>
                  <a:lnTo>
                    <a:pt x="106336" y="21805"/>
                  </a:lnTo>
                  <a:lnTo>
                    <a:pt x="108062" y="24097"/>
                  </a:lnTo>
                  <a:lnTo>
                    <a:pt x="109787" y="26458"/>
                  </a:lnTo>
                  <a:lnTo>
                    <a:pt x="111305" y="28888"/>
                  </a:lnTo>
                  <a:lnTo>
                    <a:pt x="112823" y="31458"/>
                  </a:lnTo>
                  <a:lnTo>
                    <a:pt x="114065" y="33958"/>
                  </a:lnTo>
                  <a:lnTo>
                    <a:pt x="115238" y="36666"/>
                  </a:lnTo>
                  <a:lnTo>
                    <a:pt x="116342" y="39375"/>
                  </a:lnTo>
                  <a:lnTo>
                    <a:pt x="117308" y="42152"/>
                  </a:lnTo>
                  <a:lnTo>
                    <a:pt x="118136" y="45000"/>
                  </a:lnTo>
                  <a:lnTo>
                    <a:pt x="118826" y="47916"/>
                  </a:lnTo>
                  <a:lnTo>
                    <a:pt x="119309" y="50902"/>
                  </a:lnTo>
                  <a:lnTo>
                    <a:pt x="119723" y="53888"/>
                  </a:lnTo>
                  <a:lnTo>
                    <a:pt x="119930" y="56944"/>
                  </a:lnTo>
                  <a:lnTo>
                    <a:pt x="120000" y="60000"/>
                  </a:lnTo>
                  <a:close/>
                </a:path>
              </a:pathLst>
            </a:custGeom>
            <a:solidFill>
              <a:srgbClr val="C4CF95"/>
            </a:solidFill>
            <a:ln>
              <a:noFill/>
            </a:ln>
          </p:spPr>
          <p:txBody>
            <a:bodyPr lIns="60941" tIns="30462" rIns="60941" bIns="30462" anchor="t" anchorCtr="0">
              <a:noAutofit/>
            </a:bodyPr>
            <a:lstStyle/>
            <a:p>
              <a:pPr defTabSz="342265">
                <a:buClr>
                  <a:srgbClr val="000000"/>
                </a:buClr>
              </a:pPr>
              <a:endParaRPr sz="9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Calibri" panose="020F0502020204030204"/>
                <a:sym typeface="Calibri" panose="020F0502020204030204"/>
              </a:endParaRPr>
            </a:p>
          </p:txBody>
        </p:sp>
        <p:sp>
          <p:nvSpPr>
            <p:cNvPr id="39" name="ïŝľíḍe"/>
            <p:cNvSpPr/>
            <p:nvPr/>
          </p:nvSpPr>
          <p:spPr bwMode="auto">
            <a:xfrm>
              <a:off x="6688338" y="3247260"/>
              <a:ext cx="380293" cy="366291"/>
            </a:xfrm>
            <a:custGeom>
              <a:avLst/>
              <a:gdLst>
                <a:gd name="connsiteX0" fmla="*/ 297615 w 597921"/>
                <a:gd name="connsiteY0" fmla="*/ 96957 h 598324"/>
                <a:gd name="connsiteX1" fmla="*/ 323434 w 597921"/>
                <a:gd name="connsiteY1" fmla="*/ 122740 h 598324"/>
                <a:gd name="connsiteX2" fmla="*/ 323434 w 597921"/>
                <a:gd name="connsiteY2" fmla="*/ 289852 h 598324"/>
                <a:gd name="connsiteX3" fmla="*/ 462572 w 597921"/>
                <a:gd name="connsiteY3" fmla="*/ 289852 h 598324"/>
                <a:gd name="connsiteX4" fmla="*/ 487913 w 597921"/>
                <a:gd name="connsiteY4" fmla="*/ 315157 h 598324"/>
                <a:gd name="connsiteX5" fmla="*/ 462572 w 597921"/>
                <a:gd name="connsiteY5" fmla="*/ 340463 h 598324"/>
                <a:gd name="connsiteX6" fmla="*/ 297615 w 597921"/>
                <a:gd name="connsiteY6" fmla="*/ 340463 h 598324"/>
                <a:gd name="connsiteX7" fmla="*/ 272274 w 597921"/>
                <a:gd name="connsiteY7" fmla="*/ 315157 h 598324"/>
                <a:gd name="connsiteX8" fmla="*/ 272274 w 597921"/>
                <a:gd name="connsiteY8" fmla="*/ 122740 h 598324"/>
                <a:gd name="connsiteX9" fmla="*/ 297615 w 597921"/>
                <a:gd name="connsiteY9" fmla="*/ 96957 h 598324"/>
                <a:gd name="connsiteX10" fmla="*/ 298127 w 597921"/>
                <a:gd name="connsiteY10" fmla="*/ 0 h 598324"/>
                <a:gd name="connsiteX11" fmla="*/ 597921 w 597921"/>
                <a:gd name="connsiteY11" fmla="*/ 299401 h 598324"/>
                <a:gd name="connsiteX12" fmla="*/ 298127 w 597921"/>
                <a:gd name="connsiteY12" fmla="*/ 598324 h 598324"/>
                <a:gd name="connsiteX13" fmla="*/ 35150 w 597921"/>
                <a:gd name="connsiteY13" fmla="*/ 442177 h 598324"/>
                <a:gd name="connsiteX14" fmla="*/ 34194 w 597921"/>
                <a:gd name="connsiteY14" fmla="*/ 432149 h 598324"/>
                <a:gd name="connsiteX15" fmla="*/ 40410 w 597921"/>
                <a:gd name="connsiteY15" fmla="*/ 424509 h 598324"/>
                <a:gd name="connsiteX16" fmla="*/ 74836 w 597921"/>
                <a:gd name="connsiteY16" fmla="*/ 407796 h 598324"/>
                <a:gd name="connsiteX17" fmla="*/ 91571 w 597921"/>
                <a:gd name="connsiteY17" fmla="*/ 413049 h 598324"/>
                <a:gd name="connsiteX18" fmla="*/ 298127 w 597921"/>
                <a:gd name="connsiteY18" fmla="*/ 534815 h 598324"/>
                <a:gd name="connsiteX19" fmla="*/ 534328 w 597921"/>
                <a:gd name="connsiteY19" fmla="*/ 299401 h 598324"/>
                <a:gd name="connsiteX20" fmla="*/ 298127 w 597921"/>
                <a:gd name="connsiteY20" fmla="*/ 63509 h 598324"/>
                <a:gd name="connsiteX21" fmla="*/ 145123 w 597921"/>
                <a:gd name="connsiteY21" fmla="*/ 120333 h 598324"/>
                <a:gd name="connsiteX22" fmla="*/ 200587 w 597921"/>
                <a:gd name="connsiteY22" fmla="*/ 142299 h 598324"/>
                <a:gd name="connsiteX23" fmla="*/ 208237 w 597921"/>
                <a:gd name="connsiteY23" fmla="*/ 152327 h 598324"/>
                <a:gd name="connsiteX24" fmla="*/ 203456 w 597921"/>
                <a:gd name="connsiteY24" fmla="*/ 164265 h 598324"/>
                <a:gd name="connsiteX25" fmla="*/ 48060 w 597921"/>
                <a:gd name="connsiteY25" fmla="*/ 285553 h 598324"/>
                <a:gd name="connsiteX26" fmla="*/ 35150 w 597921"/>
                <a:gd name="connsiteY26" fmla="*/ 287463 h 598324"/>
                <a:gd name="connsiteX27" fmla="*/ 27500 w 597921"/>
                <a:gd name="connsiteY27" fmla="*/ 277435 h 598324"/>
                <a:gd name="connsiteX28" fmla="*/ 246 w 597921"/>
                <a:gd name="connsiteY28" fmla="*/ 82132 h 598324"/>
                <a:gd name="connsiteX29" fmla="*/ 4550 w 597921"/>
                <a:gd name="connsiteY29" fmla="*/ 70194 h 598324"/>
                <a:gd name="connsiteX30" fmla="*/ 17459 w 597921"/>
                <a:gd name="connsiteY30" fmla="*/ 68762 h 598324"/>
                <a:gd name="connsiteX31" fmla="*/ 80574 w 597921"/>
                <a:gd name="connsiteY31" fmla="*/ 94070 h 598324"/>
                <a:gd name="connsiteX32" fmla="*/ 298127 w 597921"/>
                <a:gd name="connsiteY32" fmla="*/ 0 h 5983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597921" h="598324">
                  <a:moveTo>
                    <a:pt x="297615" y="96957"/>
                  </a:moveTo>
                  <a:cubicBezTo>
                    <a:pt x="311959" y="96957"/>
                    <a:pt x="323434" y="108416"/>
                    <a:pt x="323434" y="122740"/>
                  </a:cubicBezTo>
                  <a:lnTo>
                    <a:pt x="323434" y="289852"/>
                  </a:lnTo>
                  <a:lnTo>
                    <a:pt x="462572" y="289852"/>
                  </a:lnTo>
                  <a:cubicBezTo>
                    <a:pt x="476438" y="289852"/>
                    <a:pt x="487913" y="301311"/>
                    <a:pt x="487913" y="315157"/>
                  </a:cubicBezTo>
                  <a:cubicBezTo>
                    <a:pt x="487913" y="329004"/>
                    <a:pt x="476438" y="340463"/>
                    <a:pt x="462572" y="340463"/>
                  </a:cubicBezTo>
                  <a:lnTo>
                    <a:pt x="297615" y="340463"/>
                  </a:lnTo>
                  <a:cubicBezTo>
                    <a:pt x="283749" y="340463"/>
                    <a:pt x="272274" y="329004"/>
                    <a:pt x="272274" y="315157"/>
                  </a:cubicBezTo>
                  <a:lnTo>
                    <a:pt x="272274" y="122740"/>
                  </a:lnTo>
                  <a:cubicBezTo>
                    <a:pt x="272274" y="108416"/>
                    <a:pt x="283749" y="96957"/>
                    <a:pt x="297615" y="96957"/>
                  </a:cubicBezTo>
                  <a:close/>
                  <a:moveTo>
                    <a:pt x="298127" y="0"/>
                  </a:moveTo>
                  <a:cubicBezTo>
                    <a:pt x="463564" y="0"/>
                    <a:pt x="597921" y="134181"/>
                    <a:pt x="597921" y="299401"/>
                  </a:cubicBezTo>
                  <a:cubicBezTo>
                    <a:pt x="597921" y="464143"/>
                    <a:pt x="463564" y="598324"/>
                    <a:pt x="298127" y="598324"/>
                  </a:cubicBezTo>
                  <a:cubicBezTo>
                    <a:pt x="188155" y="598324"/>
                    <a:pt x="87268" y="538635"/>
                    <a:pt x="35150" y="442177"/>
                  </a:cubicBezTo>
                  <a:cubicBezTo>
                    <a:pt x="33238" y="438835"/>
                    <a:pt x="32760" y="435492"/>
                    <a:pt x="34194" y="432149"/>
                  </a:cubicBezTo>
                  <a:cubicBezTo>
                    <a:pt x="35150" y="428807"/>
                    <a:pt x="37541" y="425942"/>
                    <a:pt x="40410" y="424509"/>
                  </a:cubicBezTo>
                  <a:lnTo>
                    <a:pt x="74836" y="407796"/>
                  </a:lnTo>
                  <a:cubicBezTo>
                    <a:pt x="81052" y="404931"/>
                    <a:pt x="88702" y="407319"/>
                    <a:pt x="91571" y="413049"/>
                  </a:cubicBezTo>
                  <a:cubicBezTo>
                    <a:pt x="133169" y="488018"/>
                    <a:pt x="212540" y="534815"/>
                    <a:pt x="298127" y="534815"/>
                  </a:cubicBezTo>
                  <a:cubicBezTo>
                    <a:pt x="428181" y="534815"/>
                    <a:pt x="534328" y="429284"/>
                    <a:pt x="534328" y="299401"/>
                  </a:cubicBezTo>
                  <a:cubicBezTo>
                    <a:pt x="534328" y="169517"/>
                    <a:pt x="428181" y="63509"/>
                    <a:pt x="298127" y="63509"/>
                  </a:cubicBezTo>
                  <a:cubicBezTo>
                    <a:pt x="242185" y="63509"/>
                    <a:pt x="187677" y="83565"/>
                    <a:pt x="145123" y="120333"/>
                  </a:cubicBezTo>
                  <a:lnTo>
                    <a:pt x="200587" y="142299"/>
                  </a:lnTo>
                  <a:cubicBezTo>
                    <a:pt x="204890" y="144209"/>
                    <a:pt x="207759" y="148029"/>
                    <a:pt x="208237" y="152327"/>
                  </a:cubicBezTo>
                  <a:cubicBezTo>
                    <a:pt x="208715" y="157102"/>
                    <a:pt x="207281" y="161399"/>
                    <a:pt x="203456" y="164265"/>
                  </a:cubicBezTo>
                  <a:lnTo>
                    <a:pt x="48060" y="285553"/>
                  </a:lnTo>
                  <a:cubicBezTo>
                    <a:pt x="44235" y="288418"/>
                    <a:pt x="39454" y="289373"/>
                    <a:pt x="35150" y="287463"/>
                  </a:cubicBezTo>
                  <a:cubicBezTo>
                    <a:pt x="31325" y="285553"/>
                    <a:pt x="27978" y="281733"/>
                    <a:pt x="27500" y="277435"/>
                  </a:cubicBezTo>
                  <a:lnTo>
                    <a:pt x="246" y="82132"/>
                  </a:lnTo>
                  <a:cubicBezTo>
                    <a:pt x="-710" y="77835"/>
                    <a:pt x="1203" y="73060"/>
                    <a:pt x="4550" y="70194"/>
                  </a:cubicBezTo>
                  <a:cubicBezTo>
                    <a:pt x="8375" y="67807"/>
                    <a:pt x="13156" y="66852"/>
                    <a:pt x="17459" y="68762"/>
                  </a:cubicBezTo>
                  <a:lnTo>
                    <a:pt x="80574" y="94070"/>
                  </a:lnTo>
                  <a:cubicBezTo>
                    <a:pt x="137472" y="33426"/>
                    <a:pt x="214931" y="0"/>
                    <a:pt x="298127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82832" tIns="91416" rIns="182832" bIns="91416" numCol="1" anchor="t" anchorCtr="0" compatLnSpc="1"/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54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40" name="ïṣḻíḍê"/>
            <p:cNvSpPr/>
            <p:nvPr/>
          </p:nvSpPr>
          <p:spPr bwMode="auto">
            <a:xfrm>
              <a:off x="5508532" y="2766317"/>
              <a:ext cx="554844" cy="534416"/>
            </a:xfrm>
            <a:custGeom>
              <a:avLst/>
              <a:gdLst>
                <a:gd name="T0" fmla="*/ 3413 w 6827"/>
                <a:gd name="T1" fmla="*/ 0 h 5912"/>
                <a:gd name="T2" fmla="*/ 0 w 6827"/>
                <a:gd name="T3" fmla="*/ 5912 h 5912"/>
                <a:gd name="T4" fmla="*/ 6827 w 6827"/>
                <a:gd name="T5" fmla="*/ 5912 h 5912"/>
                <a:gd name="T6" fmla="*/ 3413 w 6827"/>
                <a:gd name="T7" fmla="*/ 0 h 5912"/>
                <a:gd name="T8" fmla="*/ 3413 w 6827"/>
                <a:gd name="T9" fmla="*/ 972 h 5912"/>
                <a:gd name="T10" fmla="*/ 4489 w 6827"/>
                <a:gd name="T11" fmla="*/ 2835 h 5912"/>
                <a:gd name="T12" fmla="*/ 2338 w 6827"/>
                <a:gd name="T13" fmla="*/ 2835 h 5912"/>
                <a:gd name="T14" fmla="*/ 3413 w 6827"/>
                <a:gd name="T15" fmla="*/ 972 h 5912"/>
                <a:gd name="T16" fmla="*/ 842 w 6827"/>
                <a:gd name="T17" fmla="*/ 5426 h 5912"/>
                <a:gd name="T18" fmla="*/ 1917 w 6827"/>
                <a:gd name="T19" fmla="*/ 3564 h 5912"/>
                <a:gd name="T20" fmla="*/ 2993 w 6827"/>
                <a:gd name="T21" fmla="*/ 5426 h 5912"/>
                <a:gd name="T22" fmla="*/ 842 w 6827"/>
                <a:gd name="T23" fmla="*/ 5426 h 5912"/>
                <a:gd name="T24" fmla="*/ 2338 w 6827"/>
                <a:gd name="T25" fmla="*/ 3321 h 5912"/>
                <a:gd name="T26" fmla="*/ 4489 w 6827"/>
                <a:gd name="T27" fmla="*/ 3321 h 5912"/>
                <a:gd name="T28" fmla="*/ 3413 w 6827"/>
                <a:gd name="T29" fmla="*/ 5183 h 5912"/>
                <a:gd name="T30" fmla="*/ 2338 w 6827"/>
                <a:gd name="T31" fmla="*/ 3321 h 5912"/>
                <a:gd name="T32" fmla="*/ 4910 w 6827"/>
                <a:gd name="T33" fmla="*/ 3564 h 5912"/>
                <a:gd name="T34" fmla="*/ 5985 w 6827"/>
                <a:gd name="T35" fmla="*/ 5426 h 5912"/>
                <a:gd name="T36" fmla="*/ 3834 w 6827"/>
                <a:gd name="T37" fmla="*/ 5426 h 5912"/>
                <a:gd name="T38" fmla="*/ 4910 w 6827"/>
                <a:gd name="T39" fmla="*/ 3564 h 59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827" h="5912">
                  <a:moveTo>
                    <a:pt x="3413" y="0"/>
                  </a:moveTo>
                  <a:lnTo>
                    <a:pt x="0" y="5912"/>
                  </a:lnTo>
                  <a:lnTo>
                    <a:pt x="6827" y="5912"/>
                  </a:lnTo>
                  <a:lnTo>
                    <a:pt x="3413" y="0"/>
                  </a:lnTo>
                  <a:close/>
                  <a:moveTo>
                    <a:pt x="3413" y="972"/>
                  </a:moveTo>
                  <a:lnTo>
                    <a:pt x="4489" y="2835"/>
                  </a:lnTo>
                  <a:lnTo>
                    <a:pt x="2338" y="2835"/>
                  </a:lnTo>
                  <a:lnTo>
                    <a:pt x="3413" y="972"/>
                  </a:lnTo>
                  <a:close/>
                  <a:moveTo>
                    <a:pt x="842" y="5426"/>
                  </a:moveTo>
                  <a:lnTo>
                    <a:pt x="1917" y="3564"/>
                  </a:lnTo>
                  <a:lnTo>
                    <a:pt x="2993" y="5426"/>
                  </a:lnTo>
                  <a:lnTo>
                    <a:pt x="842" y="5426"/>
                  </a:lnTo>
                  <a:close/>
                  <a:moveTo>
                    <a:pt x="2338" y="3321"/>
                  </a:moveTo>
                  <a:lnTo>
                    <a:pt x="4489" y="3321"/>
                  </a:lnTo>
                  <a:lnTo>
                    <a:pt x="3413" y="5183"/>
                  </a:lnTo>
                  <a:lnTo>
                    <a:pt x="2338" y="3321"/>
                  </a:lnTo>
                  <a:close/>
                  <a:moveTo>
                    <a:pt x="4910" y="3564"/>
                  </a:moveTo>
                  <a:lnTo>
                    <a:pt x="5985" y="5426"/>
                  </a:lnTo>
                  <a:lnTo>
                    <a:pt x="3834" y="5426"/>
                  </a:lnTo>
                  <a:lnTo>
                    <a:pt x="4910" y="356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41" name="işlíḋe"/>
            <p:cNvSpPr>
              <a:spLocks noEditPoints="1"/>
            </p:cNvSpPr>
            <p:nvPr/>
          </p:nvSpPr>
          <p:spPr bwMode="auto">
            <a:xfrm>
              <a:off x="6724866" y="4493802"/>
              <a:ext cx="307238" cy="295926"/>
            </a:xfrm>
            <a:custGeom>
              <a:avLst/>
              <a:gdLst>
                <a:gd name="T0" fmla="*/ 4096 w 6827"/>
                <a:gd name="T1" fmla="*/ 4551 h 6827"/>
                <a:gd name="T2" fmla="*/ 6258 w 6827"/>
                <a:gd name="T3" fmla="*/ 4096 h 6827"/>
                <a:gd name="T4" fmla="*/ 2348 w 6827"/>
                <a:gd name="T5" fmla="*/ 4911 h 6827"/>
                <a:gd name="T6" fmla="*/ 569 w 6827"/>
                <a:gd name="T7" fmla="*/ 4551 h 6827"/>
                <a:gd name="T8" fmla="*/ 569 w 6827"/>
                <a:gd name="T9" fmla="*/ 3982 h 6827"/>
                <a:gd name="T10" fmla="*/ 1707 w 6827"/>
                <a:gd name="T11" fmla="*/ 2503 h 6827"/>
                <a:gd name="T12" fmla="*/ 3868 w 6827"/>
                <a:gd name="T13" fmla="*/ 2731 h 6827"/>
                <a:gd name="T14" fmla="*/ 5827 w 6827"/>
                <a:gd name="T15" fmla="*/ 2004 h 6827"/>
                <a:gd name="T16" fmla="*/ 6258 w 6827"/>
                <a:gd name="T17" fmla="*/ 1820 h 6827"/>
                <a:gd name="T18" fmla="*/ 4779 w 6827"/>
                <a:gd name="T19" fmla="*/ 0 h 6827"/>
                <a:gd name="T20" fmla="*/ 2854 w 6827"/>
                <a:gd name="T21" fmla="*/ 2381 h 6827"/>
                <a:gd name="T22" fmla="*/ 1239 w 6827"/>
                <a:gd name="T23" fmla="*/ 2257 h 6827"/>
                <a:gd name="T24" fmla="*/ 569 w 6827"/>
                <a:gd name="T25" fmla="*/ 2844 h 6827"/>
                <a:gd name="T26" fmla="*/ 569 w 6827"/>
                <a:gd name="T27" fmla="*/ 2276 h 6827"/>
                <a:gd name="T28" fmla="*/ 569 w 6827"/>
                <a:gd name="T29" fmla="*/ 1707 h 6827"/>
                <a:gd name="T30" fmla="*/ 569 w 6827"/>
                <a:gd name="T31" fmla="*/ 1138 h 6827"/>
                <a:gd name="T32" fmla="*/ 569 w 6827"/>
                <a:gd name="T33" fmla="*/ 569 h 6827"/>
                <a:gd name="T34" fmla="*/ 341 w 6827"/>
                <a:gd name="T35" fmla="*/ 0 h 6827"/>
                <a:gd name="T36" fmla="*/ 114 w 6827"/>
                <a:gd name="T37" fmla="*/ 569 h 6827"/>
                <a:gd name="T38" fmla="*/ 114 w 6827"/>
                <a:gd name="T39" fmla="*/ 1138 h 6827"/>
                <a:gd name="T40" fmla="*/ 114 w 6827"/>
                <a:gd name="T41" fmla="*/ 1707 h 6827"/>
                <a:gd name="T42" fmla="*/ 114 w 6827"/>
                <a:gd name="T43" fmla="*/ 2276 h 6827"/>
                <a:gd name="T44" fmla="*/ 114 w 6827"/>
                <a:gd name="T45" fmla="*/ 2844 h 6827"/>
                <a:gd name="T46" fmla="*/ 114 w 6827"/>
                <a:gd name="T47" fmla="*/ 3413 h 6827"/>
                <a:gd name="T48" fmla="*/ 114 w 6827"/>
                <a:gd name="T49" fmla="*/ 3982 h 6827"/>
                <a:gd name="T50" fmla="*/ 114 w 6827"/>
                <a:gd name="T51" fmla="*/ 4551 h 6827"/>
                <a:gd name="T52" fmla="*/ 114 w 6827"/>
                <a:gd name="T53" fmla="*/ 5120 h 6827"/>
                <a:gd name="T54" fmla="*/ 114 w 6827"/>
                <a:gd name="T55" fmla="*/ 5689 h 6827"/>
                <a:gd name="T56" fmla="*/ 114 w 6827"/>
                <a:gd name="T57" fmla="*/ 6258 h 6827"/>
                <a:gd name="T58" fmla="*/ 683 w 6827"/>
                <a:gd name="T59" fmla="*/ 6713 h 6827"/>
                <a:gd name="T60" fmla="*/ 1252 w 6827"/>
                <a:gd name="T61" fmla="*/ 6713 h 6827"/>
                <a:gd name="T62" fmla="*/ 1820 w 6827"/>
                <a:gd name="T63" fmla="*/ 6713 h 6827"/>
                <a:gd name="T64" fmla="*/ 2389 w 6827"/>
                <a:gd name="T65" fmla="*/ 6713 h 6827"/>
                <a:gd name="T66" fmla="*/ 2958 w 6827"/>
                <a:gd name="T67" fmla="*/ 6713 h 6827"/>
                <a:gd name="T68" fmla="*/ 3527 w 6827"/>
                <a:gd name="T69" fmla="*/ 6713 h 6827"/>
                <a:gd name="T70" fmla="*/ 4096 w 6827"/>
                <a:gd name="T71" fmla="*/ 6713 h 6827"/>
                <a:gd name="T72" fmla="*/ 4665 w 6827"/>
                <a:gd name="T73" fmla="*/ 6713 h 6827"/>
                <a:gd name="T74" fmla="*/ 5234 w 6827"/>
                <a:gd name="T75" fmla="*/ 6713 h 6827"/>
                <a:gd name="T76" fmla="*/ 5803 w 6827"/>
                <a:gd name="T77" fmla="*/ 6713 h 6827"/>
                <a:gd name="T78" fmla="*/ 6371 w 6827"/>
                <a:gd name="T79" fmla="*/ 6713 h 6827"/>
                <a:gd name="T80" fmla="*/ 6827 w 6827"/>
                <a:gd name="T81" fmla="*/ 6485 h 6827"/>
                <a:gd name="T82" fmla="*/ 6371 w 6827"/>
                <a:gd name="T83" fmla="*/ 6258 h 6827"/>
                <a:gd name="T84" fmla="*/ 5803 w 6827"/>
                <a:gd name="T85" fmla="*/ 6258 h 6827"/>
                <a:gd name="T86" fmla="*/ 5234 w 6827"/>
                <a:gd name="T87" fmla="*/ 6258 h 6827"/>
                <a:gd name="T88" fmla="*/ 4665 w 6827"/>
                <a:gd name="T89" fmla="*/ 6258 h 6827"/>
                <a:gd name="T90" fmla="*/ 4096 w 6827"/>
                <a:gd name="T91" fmla="*/ 6258 h 6827"/>
                <a:gd name="T92" fmla="*/ 3527 w 6827"/>
                <a:gd name="T93" fmla="*/ 6258 h 6827"/>
                <a:gd name="T94" fmla="*/ 2958 w 6827"/>
                <a:gd name="T95" fmla="*/ 6258 h 6827"/>
                <a:gd name="T96" fmla="*/ 2389 w 6827"/>
                <a:gd name="T97" fmla="*/ 6258 h 6827"/>
                <a:gd name="T98" fmla="*/ 1820 w 6827"/>
                <a:gd name="T99" fmla="*/ 6258 h 6827"/>
                <a:gd name="T100" fmla="*/ 1252 w 6827"/>
                <a:gd name="T101" fmla="*/ 6258 h 6827"/>
                <a:gd name="T102" fmla="*/ 683 w 6827"/>
                <a:gd name="T103" fmla="*/ 6258 h 68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6827" h="6827">
                  <a:moveTo>
                    <a:pt x="1263" y="5234"/>
                  </a:moveTo>
                  <a:cubicBezTo>
                    <a:pt x="1316" y="5493"/>
                    <a:pt x="1546" y="5689"/>
                    <a:pt x="1820" y="5689"/>
                  </a:cubicBezTo>
                  <a:cubicBezTo>
                    <a:pt x="2114" y="5689"/>
                    <a:pt x="2354" y="5464"/>
                    <a:pt x="2383" y="5178"/>
                  </a:cubicBezTo>
                  <a:lnTo>
                    <a:pt x="3568" y="4191"/>
                  </a:lnTo>
                  <a:cubicBezTo>
                    <a:pt x="3652" y="4401"/>
                    <a:pt x="3856" y="4551"/>
                    <a:pt x="4096" y="4551"/>
                  </a:cubicBezTo>
                  <a:cubicBezTo>
                    <a:pt x="4348" y="4551"/>
                    <a:pt x="4560" y="4385"/>
                    <a:pt x="4635" y="4157"/>
                  </a:cubicBezTo>
                  <a:lnTo>
                    <a:pt x="5696" y="4736"/>
                  </a:lnTo>
                  <a:cubicBezTo>
                    <a:pt x="5732" y="5016"/>
                    <a:pt x="5969" y="5234"/>
                    <a:pt x="6258" y="5234"/>
                  </a:cubicBezTo>
                  <a:cubicBezTo>
                    <a:pt x="6571" y="5234"/>
                    <a:pt x="6827" y="4979"/>
                    <a:pt x="6827" y="4665"/>
                  </a:cubicBezTo>
                  <a:cubicBezTo>
                    <a:pt x="6827" y="4351"/>
                    <a:pt x="6571" y="4096"/>
                    <a:pt x="6258" y="4096"/>
                  </a:cubicBezTo>
                  <a:cubicBezTo>
                    <a:pt x="6006" y="4096"/>
                    <a:pt x="5794" y="4262"/>
                    <a:pt x="5719" y="4490"/>
                  </a:cubicBezTo>
                  <a:lnTo>
                    <a:pt x="4658" y="3911"/>
                  </a:lnTo>
                  <a:cubicBezTo>
                    <a:pt x="4622" y="3631"/>
                    <a:pt x="4385" y="3413"/>
                    <a:pt x="4096" y="3413"/>
                  </a:cubicBezTo>
                  <a:cubicBezTo>
                    <a:pt x="3802" y="3413"/>
                    <a:pt x="3563" y="3638"/>
                    <a:pt x="3533" y="3924"/>
                  </a:cubicBezTo>
                  <a:lnTo>
                    <a:pt x="2348" y="4911"/>
                  </a:lnTo>
                  <a:cubicBezTo>
                    <a:pt x="2265" y="4701"/>
                    <a:pt x="2060" y="4551"/>
                    <a:pt x="1820" y="4551"/>
                  </a:cubicBezTo>
                  <a:cubicBezTo>
                    <a:pt x="1546" y="4551"/>
                    <a:pt x="1316" y="4747"/>
                    <a:pt x="1263" y="5006"/>
                  </a:cubicBezTo>
                  <a:lnTo>
                    <a:pt x="455" y="5006"/>
                  </a:lnTo>
                  <a:lnTo>
                    <a:pt x="455" y="4551"/>
                  </a:lnTo>
                  <a:lnTo>
                    <a:pt x="569" y="4551"/>
                  </a:lnTo>
                  <a:cubicBezTo>
                    <a:pt x="632" y="4551"/>
                    <a:pt x="683" y="4500"/>
                    <a:pt x="683" y="4437"/>
                  </a:cubicBezTo>
                  <a:cubicBezTo>
                    <a:pt x="683" y="4374"/>
                    <a:pt x="632" y="4324"/>
                    <a:pt x="569" y="4324"/>
                  </a:cubicBezTo>
                  <a:lnTo>
                    <a:pt x="455" y="4324"/>
                  </a:lnTo>
                  <a:lnTo>
                    <a:pt x="455" y="3982"/>
                  </a:lnTo>
                  <a:lnTo>
                    <a:pt x="569" y="3982"/>
                  </a:lnTo>
                  <a:cubicBezTo>
                    <a:pt x="632" y="3982"/>
                    <a:pt x="683" y="3931"/>
                    <a:pt x="683" y="3868"/>
                  </a:cubicBezTo>
                  <a:cubicBezTo>
                    <a:pt x="683" y="3806"/>
                    <a:pt x="632" y="3755"/>
                    <a:pt x="569" y="3755"/>
                  </a:cubicBezTo>
                  <a:lnTo>
                    <a:pt x="480" y="3755"/>
                  </a:lnTo>
                  <a:lnTo>
                    <a:pt x="1407" y="2416"/>
                  </a:lnTo>
                  <a:cubicBezTo>
                    <a:pt x="1494" y="2470"/>
                    <a:pt x="1596" y="2503"/>
                    <a:pt x="1707" y="2503"/>
                  </a:cubicBezTo>
                  <a:cubicBezTo>
                    <a:pt x="1888" y="2503"/>
                    <a:pt x="2048" y="2416"/>
                    <a:pt x="2152" y="2284"/>
                  </a:cubicBezTo>
                  <a:lnTo>
                    <a:pt x="2752" y="2584"/>
                  </a:lnTo>
                  <a:cubicBezTo>
                    <a:pt x="2740" y="2631"/>
                    <a:pt x="2731" y="2680"/>
                    <a:pt x="2731" y="2731"/>
                  </a:cubicBezTo>
                  <a:cubicBezTo>
                    <a:pt x="2731" y="3044"/>
                    <a:pt x="2986" y="3300"/>
                    <a:pt x="3300" y="3300"/>
                  </a:cubicBezTo>
                  <a:cubicBezTo>
                    <a:pt x="3613" y="3300"/>
                    <a:pt x="3868" y="3044"/>
                    <a:pt x="3868" y="2731"/>
                  </a:cubicBezTo>
                  <a:cubicBezTo>
                    <a:pt x="3868" y="2608"/>
                    <a:pt x="3829" y="2496"/>
                    <a:pt x="3763" y="2403"/>
                  </a:cubicBezTo>
                  <a:lnTo>
                    <a:pt x="4488" y="1055"/>
                  </a:lnTo>
                  <a:cubicBezTo>
                    <a:pt x="4574" y="1107"/>
                    <a:pt x="4672" y="1138"/>
                    <a:pt x="4779" y="1138"/>
                  </a:cubicBezTo>
                  <a:cubicBezTo>
                    <a:pt x="4891" y="1138"/>
                    <a:pt x="4995" y="1104"/>
                    <a:pt x="5083" y="1048"/>
                  </a:cubicBezTo>
                  <a:lnTo>
                    <a:pt x="5827" y="2004"/>
                  </a:lnTo>
                  <a:cubicBezTo>
                    <a:pt x="5829" y="2007"/>
                    <a:pt x="5833" y="2009"/>
                    <a:pt x="5836" y="2011"/>
                  </a:cubicBezTo>
                  <a:cubicBezTo>
                    <a:pt x="5745" y="2112"/>
                    <a:pt x="5689" y="2244"/>
                    <a:pt x="5689" y="2389"/>
                  </a:cubicBezTo>
                  <a:cubicBezTo>
                    <a:pt x="5689" y="2703"/>
                    <a:pt x="5944" y="2958"/>
                    <a:pt x="6258" y="2958"/>
                  </a:cubicBezTo>
                  <a:cubicBezTo>
                    <a:pt x="6571" y="2958"/>
                    <a:pt x="6827" y="2703"/>
                    <a:pt x="6827" y="2389"/>
                  </a:cubicBezTo>
                  <a:cubicBezTo>
                    <a:pt x="6827" y="2076"/>
                    <a:pt x="6571" y="1820"/>
                    <a:pt x="6258" y="1820"/>
                  </a:cubicBezTo>
                  <a:cubicBezTo>
                    <a:pt x="6170" y="1820"/>
                    <a:pt x="6087" y="1842"/>
                    <a:pt x="6013" y="1878"/>
                  </a:cubicBezTo>
                  <a:cubicBezTo>
                    <a:pt x="6010" y="1874"/>
                    <a:pt x="6010" y="1869"/>
                    <a:pt x="6006" y="1864"/>
                  </a:cubicBezTo>
                  <a:lnTo>
                    <a:pt x="5248" y="890"/>
                  </a:lnTo>
                  <a:cubicBezTo>
                    <a:pt x="5311" y="798"/>
                    <a:pt x="5348" y="688"/>
                    <a:pt x="5348" y="569"/>
                  </a:cubicBezTo>
                  <a:cubicBezTo>
                    <a:pt x="5348" y="255"/>
                    <a:pt x="5092" y="0"/>
                    <a:pt x="4779" y="0"/>
                  </a:cubicBezTo>
                  <a:cubicBezTo>
                    <a:pt x="4465" y="0"/>
                    <a:pt x="4210" y="255"/>
                    <a:pt x="4210" y="569"/>
                  </a:cubicBezTo>
                  <a:cubicBezTo>
                    <a:pt x="4210" y="691"/>
                    <a:pt x="4249" y="804"/>
                    <a:pt x="4315" y="897"/>
                  </a:cubicBezTo>
                  <a:lnTo>
                    <a:pt x="3590" y="2244"/>
                  </a:lnTo>
                  <a:cubicBezTo>
                    <a:pt x="3505" y="2193"/>
                    <a:pt x="3406" y="2162"/>
                    <a:pt x="3300" y="2162"/>
                  </a:cubicBezTo>
                  <a:cubicBezTo>
                    <a:pt x="3118" y="2162"/>
                    <a:pt x="2959" y="2248"/>
                    <a:pt x="2854" y="2381"/>
                  </a:cubicBezTo>
                  <a:lnTo>
                    <a:pt x="2254" y="2081"/>
                  </a:lnTo>
                  <a:cubicBezTo>
                    <a:pt x="2267" y="2034"/>
                    <a:pt x="2276" y="1985"/>
                    <a:pt x="2276" y="1934"/>
                  </a:cubicBezTo>
                  <a:cubicBezTo>
                    <a:pt x="2276" y="1621"/>
                    <a:pt x="2020" y="1365"/>
                    <a:pt x="1707" y="1365"/>
                  </a:cubicBezTo>
                  <a:cubicBezTo>
                    <a:pt x="1393" y="1365"/>
                    <a:pt x="1138" y="1621"/>
                    <a:pt x="1138" y="1934"/>
                  </a:cubicBezTo>
                  <a:cubicBezTo>
                    <a:pt x="1138" y="2054"/>
                    <a:pt x="1176" y="2166"/>
                    <a:pt x="1239" y="2257"/>
                  </a:cubicBezTo>
                  <a:lnTo>
                    <a:pt x="593" y="3191"/>
                  </a:lnTo>
                  <a:cubicBezTo>
                    <a:pt x="585" y="3189"/>
                    <a:pt x="578" y="3186"/>
                    <a:pt x="569" y="3186"/>
                  </a:cubicBezTo>
                  <a:lnTo>
                    <a:pt x="455" y="3186"/>
                  </a:lnTo>
                  <a:lnTo>
                    <a:pt x="455" y="2844"/>
                  </a:lnTo>
                  <a:lnTo>
                    <a:pt x="569" y="2844"/>
                  </a:lnTo>
                  <a:cubicBezTo>
                    <a:pt x="632" y="2844"/>
                    <a:pt x="683" y="2794"/>
                    <a:pt x="683" y="2731"/>
                  </a:cubicBezTo>
                  <a:cubicBezTo>
                    <a:pt x="683" y="2668"/>
                    <a:pt x="632" y="2617"/>
                    <a:pt x="569" y="2617"/>
                  </a:cubicBezTo>
                  <a:lnTo>
                    <a:pt x="455" y="2617"/>
                  </a:lnTo>
                  <a:lnTo>
                    <a:pt x="455" y="2276"/>
                  </a:lnTo>
                  <a:lnTo>
                    <a:pt x="569" y="2276"/>
                  </a:lnTo>
                  <a:cubicBezTo>
                    <a:pt x="632" y="2276"/>
                    <a:pt x="683" y="2225"/>
                    <a:pt x="683" y="2162"/>
                  </a:cubicBezTo>
                  <a:cubicBezTo>
                    <a:pt x="683" y="2099"/>
                    <a:pt x="632" y="2048"/>
                    <a:pt x="569" y="2048"/>
                  </a:cubicBezTo>
                  <a:lnTo>
                    <a:pt x="455" y="2048"/>
                  </a:lnTo>
                  <a:lnTo>
                    <a:pt x="455" y="1707"/>
                  </a:lnTo>
                  <a:lnTo>
                    <a:pt x="569" y="1707"/>
                  </a:lnTo>
                  <a:cubicBezTo>
                    <a:pt x="632" y="1707"/>
                    <a:pt x="683" y="1656"/>
                    <a:pt x="683" y="1593"/>
                  </a:cubicBezTo>
                  <a:cubicBezTo>
                    <a:pt x="683" y="1530"/>
                    <a:pt x="632" y="1479"/>
                    <a:pt x="569" y="1479"/>
                  </a:cubicBezTo>
                  <a:lnTo>
                    <a:pt x="455" y="1479"/>
                  </a:lnTo>
                  <a:lnTo>
                    <a:pt x="455" y="1138"/>
                  </a:lnTo>
                  <a:lnTo>
                    <a:pt x="569" y="1138"/>
                  </a:lnTo>
                  <a:cubicBezTo>
                    <a:pt x="632" y="1138"/>
                    <a:pt x="683" y="1087"/>
                    <a:pt x="683" y="1024"/>
                  </a:cubicBezTo>
                  <a:cubicBezTo>
                    <a:pt x="683" y="961"/>
                    <a:pt x="632" y="910"/>
                    <a:pt x="569" y="910"/>
                  </a:cubicBezTo>
                  <a:lnTo>
                    <a:pt x="455" y="910"/>
                  </a:lnTo>
                  <a:lnTo>
                    <a:pt x="455" y="569"/>
                  </a:lnTo>
                  <a:lnTo>
                    <a:pt x="569" y="569"/>
                  </a:lnTo>
                  <a:cubicBezTo>
                    <a:pt x="632" y="569"/>
                    <a:pt x="683" y="518"/>
                    <a:pt x="683" y="455"/>
                  </a:cubicBezTo>
                  <a:cubicBezTo>
                    <a:pt x="683" y="392"/>
                    <a:pt x="632" y="341"/>
                    <a:pt x="569" y="341"/>
                  </a:cubicBezTo>
                  <a:lnTo>
                    <a:pt x="455" y="341"/>
                  </a:lnTo>
                  <a:lnTo>
                    <a:pt x="455" y="114"/>
                  </a:lnTo>
                  <a:cubicBezTo>
                    <a:pt x="455" y="51"/>
                    <a:pt x="404" y="0"/>
                    <a:pt x="341" y="0"/>
                  </a:cubicBezTo>
                  <a:cubicBezTo>
                    <a:pt x="278" y="0"/>
                    <a:pt x="228" y="51"/>
                    <a:pt x="228" y="114"/>
                  </a:cubicBezTo>
                  <a:lnTo>
                    <a:pt x="228" y="341"/>
                  </a:lnTo>
                  <a:lnTo>
                    <a:pt x="114" y="341"/>
                  </a:lnTo>
                  <a:cubicBezTo>
                    <a:pt x="51" y="341"/>
                    <a:pt x="0" y="392"/>
                    <a:pt x="0" y="455"/>
                  </a:cubicBezTo>
                  <a:cubicBezTo>
                    <a:pt x="0" y="518"/>
                    <a:pt x="51" y="569"/>
                    <a:pt x="114" y="569"/>
                  </a:cubicBezTo>
                  <a:lnTo>
                    <a:pt x="228" y="569"/>
                  </a:lnTo>
                  <a:lnTo>
                    <a:pt x="228" y="910"/>
                  </a:lnTo>
                  <a:lnTo>
                    <a:pt x="114" y="910"/>
                  </a:lnTo>
                  <a:cubicBezTo>
                    <a:pt x="51" y="910"/>
                    <a:pt x="0" y="961"/>
                    <a:pt x="0" y="1024"/>
                  </a:cubicBezTo>
                  <a:cubicBezTo>
                    <a:pt x="0" y="1087"/>
                    <a:pt x="51" y="1138"/>
                    <a:pt x="114" y="1138"/>
                  </a:cubicBezTo>
                  <a:lnTo>
                    <a:pt x="228" y="1138"/>
                  </a:lnTo>
                  <a:lnTo>
                    <a:pt x="228" y="1479"/>
                  </a:lnTo>
                  <a:lnTo>
                    <a:pt x="114" y="1479"/>
                  </a:lnTo>
                  <a:cubicBezTo>
                    <a:pt x="51" y="1479"/>
                    <a:pt x="0" y="1530"/>
                    <a:pt x="0" y="1593"/>
                  </a:cubicBezTo>
                  <a:cubicBezTo>
                    <a:pt x="0" y="1656"/>
                    <a:pt x="51" y="1707"/>
                    <a:pt x="114" y="1707"/>
                  </a:cubicBezTo>
                  <a:lnTo>
                    <a:pt x="228" y="1707"/>
                  </a:lnTo>
                  <a:lnTo>
                    <a:pt x="228" y="2048"/>
                  </a:lnTo>
                  <a:lnTo>
                    <a:pt x="114" y="2048"/>
                  </a:lnTo>
                  <a:cubicBezTo>
                    <a:pt x="51" y="2048"/>
                    <a:pt x="0" y="2099"/>
                    <a:pt x="0" y="2162"/>
                  </a:cubicBezTo>
                  <a:cubicBezTo>
                    <a:pt x="0" y="2225"/>
                    <a:pt x="51" y="2276"/>
                    <a:pt x="114" y="2276"/>
                  </a:cubicBezTo>
                  <a:lnTo>
                    <a:pt x="228" y="2276"/>
                  </a:lnTo>
                  <a:lnTo>
                    <a:pt x="228" y="2617"/>
                  </a:lnTo>
                  <a:lnTo>
                    <a:pt x="114" y="2617"/>
                  </a:lnTo>
                  <a:cubicBezTo>
                    <a:pt x="51" y="2617"/>
                    <a:pt x="0" y="2668"/>
                    <a:pt x="0" y="2731"/>
                  </a:cubicBezTo>
                  <a:cubicBezTo>
                    <a:pt x="0" y="2794"/>
                    <a:pt x="51" y="2844"/>
                    <a:pt x="114" y="2844"/>
                  </a:cubicBezTo>
                  <a:lnTo>
                    <a:pt x="228" y="2844"/>
                  </a:lnTo>
                  <a:lnTo>
                    <a:pt x="228" y="3186"/>
                  </a:lnTo>
                  <a:lnTo>
                    <a:pt x="114" y="3186"/>
                  </a:lnTo>
                  <a:cubicBezTo>
                    <a:pt x="51" y="3186"/>
                    <a:pt x="0" y="3237"/>
                    <a:pt x="0" y="3300"/>
                  </a:cubicBezTo>
                  <a:cubicBezTo>
                    <a:pt x="0" y="3362"/>
                    <a:pt x="51" y="3413"/>
                    <a:pt x="114" y="3413"/>
                  </a:cubicBezTo>
                  <a:lnTo>
                    <a:pt x="228" y="3413"/>
                  </a:lnTo>
                  <a:lnTo>
                    <a:pt x="228" y="3755"/>
                  </a:lnTo>
                  <a:lnTo>
                    <a:pt x="114" y="3755"/>
                  </a:lnTo>
                  <a:cubicBezTo>
                    <a:pt x="51" y="3755"/>
                    <a:pt x="0" y="3806"/>
                    <a:pt x="0" y="3868"/>
                  </a:cubicBezTo>
                  <a:cubicBezTo>
                    <a:pt x="0" y="3931"/>
                    <a:pt x="51" y="3982"/>
                    <a:pt x="114" y="3982"/>
                  </a:cubicBezTo>
                  <a:lnTo>
                    <a:pt x="228" y="3982"/>
                  </a:lnTo>
                  <a:lnTo>
                    <a:pt x="228" y="4324"/>
                  </a:lnTo>
                  <a:lnTo>
                    <a:pt x="114" y="4324"/>
                  </a:lnTo>
                  <a:cubicBezTo>
                    <a:pt x="51" y="4324"/>
                    <a:pt x="0" y="4374"/>
                    <a:pt x="0" y="4437"/>
                  </a:cubicBezTo>
                  <a:cubicBezTo>
                    <a:pt x="0" y="4500"/>
                    <a:pt x="51" y="4551"/>
                    <a:pt x="114" y="4551"/>
                  </a:cubicBezTo>
                  <a:lnTo>
                    <a:pt x="228" y="4551"/>
                  </a:lnTo>
                  <a:lnTo>
                    <a:pt x="228" y="4892"/>
                  </a:lnTo>
                  <a:lnTo>
                    <a:pt x="114" y="4892"/>
                  </a:lnTo>
                  <a:cubicBezTo>
                    <a:pt x="51" y="4892"/>
                    <a:pt x="0" y="4943"/>
                    <a:pt x="0" y="5006"/>
                  </a:cubicBezTo>
                  <a:cubicBezTo>
                    <a:pt x="0" y="5069"/>
                    <a:pt x="51" y="5120"/>
                    <a:pt x="114" y="5120"/>
                  </a:cubicBezTo>
                  <a:lnTo>
                    <a:pt x="228" y="5120"/>
                  </a:lnTo>
                  <a:lnTo>
                    <a:pt x="228" y="5461"/>
                  </a:lnTo>
                  <a:lnTo>
                    <a:pt x="114" y="5461"/>
                  </a:lnTo>
                  <a:cubicBezTo>
                    <a:pt x="51" y="5461"/>
                    <a:pt x="0" y="5512"/>
                    <a:pt x="0" y="5575"/>
                  </a:cubicBezTo>
                  <a:cubicBezTo>
                    <a:pt x="0" y="5638"/>
                    <a:pt x="51" y="5689"/>
                    <a:pt x="114" y="5689"/>
                  </a:cubicBezTo>
                  <a:lnTo>
                    <a:pt x="228" y="5689"/>
                  </a:lnTo>
                  <a:lnTo>
                    <a:pt x="228" y="6030"/>
                  </a:lnTo>
                  <a:lnTo>
                    <a:pt x="114" y="6030"/>
                  </a:lnTo>
                  <a:cubicBezTo>
                    <a:pt x="51" y="6030"/>
                    <a:pt x="0" y="6081"/>
                    <a:pt x="0" y="6144"/>
                  </a:cubicBezTo>
                  <a:cubicBezTo>
                    <a:pt x="0" y="6207"/>
                    <a:pt x="51" y="6258"/>
                    <a:pt x="114" y="6258"/>
                  </a:cubicBezTo>
                  <a:lnTo>
                    <a:pt x="228" y="6258"/>
                  </a:lnTo>
                  <a:lnTo>
                    <a:pt x="228" y="6485"/>
                  </a:lnTo>
                  <a:cubicBezTo>
                    <a:pt x="228" y="6548"/>
                    <a:pt x="278" y="6599"/>
                    <a:pt x="341" y="6599"/>
                  </a:cubicBezTo>
                  <a:lnTo>
                    <a:pt x="683" y="6599"/>
                  </a:lnTo>
                  <a:lnTo>
                    <a:pt x="683" y="6713"/>
                  </a:lnTo>
                  <a:cubicBezTo>
                    <a:pt x="683" y="6776"/>
                    <a:pt x="734" y="6827"/>
                    <a:pt x="796" y="6827"/>
                  </a:cubicBezTo>
                  <a:cubicBezTo>
                    <a:pt x="859" y="6827"/>
                    <a:pt x="910" y="6776"/>
                    <a:pt x="910" y="6713"/>
                  </a:cubicBezTo>
                  <a:lnTo>
                    <a:pt x="910" y="6599"/>
                  </a:lnTo>
                  <a:lnTo>
                    <a:pt x="1252" y="6599"/>
                  </a:lnTo>
                  <a:lnTo>
                    <a:pt x="1252" y="6713"/>
                  </a:lnTo>
                  <a:cubicBezTo>
                    <a:pt x="1252" y="6776"/>
                    <a:pt x="1302" y="6827"/>
                    <a:pt x="1365" y="6827"/>
                  </a:cubicBezTo>
                  <a:cubicBezTo>
                    <a:pt x="1428" y="6827"/>
                    <a:pt x="1479" y="6776"/>
                    <a:pt x="1479" y="6713"/>
                  </a:cubicBezTo>
                  <a:lnTo>
                    <a:pt x="1479" y="6599"/>
                  </a:lnTo>
                  <a:lnTo>
                    <a:pt x="1820" y="6599"/>
                  </a:lnTo>
                  <a:lnTo>
                    <a:pt x="1820" y="6713"/>
                  </a:lnTo>
                  <a:cubicBezTo>
                    <a:pt x="1820" y="6776"/>
                    <a:pt x="1871" y="6827"/>
                    <a:pt x="1934" y="6827"/>
                  </a:cubicBezTo>
                  <a:cubicBezTo>
                    <a:pt x="1997" y="6827"/>
                    <a:pt x="2048" y="6776"/>
                    <a:pt x="2048" y="6713"/>
                  </a:cubicBezTo>
                  <a:lnTo>
                    <a:pt x="2048" y="6599"/>
                  </a:lnTo>
                  <a:lnTo>
                    <a:pt x="2389" y="6599"/>
                  </a:lnTo>
                  <a:lnTo>
                    <a:pt x="2389" y="6713"/>
                  </a:lnTo>
                  <a:cubicBezTo>
                    <a:pt x="2389" y="6776"/>
                    <a:pt x="2440" y="6827"/>
                    <a:pt x="2503" y="6827"/>
                  </a:cubicBezTo>
                  <a:cubicBezTo>
                    <a:pt x="2566" y="6827"/>
                    <a:pt x="2617" y="6776"/>
                    <a:pt x="2617" y="6713"/>
                  </a:cubicBezTo>
                  <a:lnTo>
                    <a:pt x="2617" y="6599"/>
                  </a:lnTo>
                  <a:lnTo>
                    <a:pt x="2958" y="6599"/>
                  </a:lnTo>
                  <a:lnTo>
                    <a:pt x="2958" y="6713"/>
                  </a:lnTo>
                  <a:cubicBezTo>
                    <a:pt x="2958" y="6776"/>
                    <a:pt x="3009" y="6827"/>
                    <a:pt x="3072" y="6827"/>
                  </a:cubicBezTo>
                  <a:cubicBezTo>
                    <a:pt x="3135" y="6827"/>
                    <a:pt x="3186" y="6776"/>
                    <a:pt x="3186" y="6713"/>
                  </a:cubicBezTo>
                  <a:lnTo>
                    <a:pt x="3186" y="6599"/>
                  </a:lnTo>
                  <a:lnTo>
                    <a:pt x="3527" y="6599"/>
                  </a:lnTo>
                  <a:lnTo>
                    <a:pt x="3527" y="6713"/>
                  </a:lnTo>
                  <a:cubicBezTo>
                    <a:pt x="3527" y="6776"/>
                    <a:pt x="3578" y="6827"/>
                    <a:pt x="3641" y="6827"/>
                  </a:cubicBezTo>
                  <a:cubicBezTo>
                    <a:pt x="3704" y="6827"/>
                    <a:pt x="3755" y="6776"/>
                    <a:pt x="3755" y="6713"/>
                  </a:cubicBezTo>
                  <a:lnTo>
                    <a:pt x="3755" y="6599"/>
                  </a:lnTo>
                  <a:lnTo>
                    <a:pt x="4096" y="6599"/>
                  </a:lnTo>
                  <a:lnTo>
                    <a:pt x="4096" y="6713"/>
                  </a:lnTo>
                  <a:cubicBezTo>
                    <a:pt x="4096" y="6776"/>
                    <a:pt x="4147" y="6827"/>
                    <a:pt x="4210" y="6827"/>
                  </a:cubicBezTo>
                  <a:cubicBezTo>
                    <a:pt x="4273" y="6827"/>
                    <a:pt x="4323" y="6776"/>
                    <a:pt x="4323" y="6713"/>
                  </a:cubicBezTo>
                  <a:lnTo>
                    <a:pt x="4323" y="6599"/>
                  </a:lnTo>
                  <a:lnTo>
                    <a:pt x="4665" y="6599"/>
                  </a:lnTo>
                  <a:lnTo>
                    <a:pt x="4665" y="6713"/>
                  </a:lnTo>
                  <a:cubicBezTo>
                    <a:pt x="4665" y="6776"/>
                    <a:pt x="4716" y="6827"/>
                    <a:pt x="4779" y="6827"/>
                  </a:cubicBezTo>
                  <a:cubicBezTo>
                    <a:pt x="4842" y="6827"/>
                    <a:pt x="4892" y="6776"/>
                    <a:pt x="4892" y="6713"/>
                  </a:cubicBezTo>
                  <a:lnTo>
                    <a:pt x="4892" y="6599"/>
                  </a:lnTo>
                  <a:lnTo>
                    <a:pt x="5234" y="6599"/>
                  </a:lnTo>
                  <a:lnTo>
                    <a:pt x="5234" y="6713"/>
                  </a:lnTo>
                  <a:cubicBezTo>
                    <a:pt x="5234" y="6776"/>
                    <a:pt x="5285" y="6827"/>
                    <a:pt x="5347" y="6827"/>
                  </a:cubicBezTo>
                  <a:cubicBezTo>
                    <a:pt x="5410" y="6827"/>
                    <a:pt x="5461" y="6776"/>
                    <a:pt x="5461" y="6713"/>
                  </a:cubicBezTo>
                  <a:lnTo>
                    <a:pt x="5461" y="6599"/>
                  </a:lnTo>
                  <a:lnTo>
                    <a:pt x="5803" y="6599"/>
                  </a:lnTo>
                  <a:lnTo>
                    <a:pt x="5803" y="6713"/>
                  </a:lnTo>
                  <a:cubicBezTo>
                    <a:pt x="5803" y="6776"/>
                    <a:pt x="5853" y="6827"/>
                    <a:pt x="5916" y="6827"/>
                  </a:cubicBezTo>
                  <a:cubicBezTo>
                    <a:pt x="5979" y="6827"/>
                    <a:pt x="6030" y="6776"/>
                    <a:pt x="6030" y="6713"/>
                  </a:cubicBezTo>
                  <a:lnTo>
                    <a:pt x="6030" y="6599"/>
                  </a:lnTo>
                  <a:lnTo>
                    <a:pt x="6371" y="6599"/>
                  </a:lnTo>
                  <a:lnTo>
                    <a:pt x="6371" y="6713"/>
                  </a:lnTo>
                  <a:cubicBezTo>
                    <a:pt x="6371" y="6776"/>
                    <a:pt x="6422" y="6827"/>
                    <a:pt x="6485" y="6827"/>
                  </a:cubicBezTo>
                  <a:cubicBezTo>
                    <a:pt x="6548" y="6827"/>
                    <a:pt x="6599" y="6776"/>
                    <a:pt x="6599" y="6713"/>
                  </a:cubicBezTo>
                  <a:lnTo>
                    <a:pt x="6599" y="6599"/>
                  </a:lnTo>
                  <a:lnTo>
                    <a:pt x="6713" y="6599"/>
                  </a:lnTo>
                  <a:cubicBezTo>
                    <a:pt x="6776" y="6599"/>
                    <a:pt x="6827" y="6548"/>
                    <a:pt x="6827" y="6485"/>
                  </a:cubicBezTo>
                  <a:cubicBezTo>
                    <a:pt x="6827" y="6422"/>
                    <a:pt x="6776" y="6372"/>
                    <a:pt x="6713" y="6372"/>
                  </a:cubicBezTo>
                  <a:lnTo>
                    <a:pt x="6599" y="6372"/>
                  </a:lnTo>
                  <a:lnTo>
                    <a:pt x="6599" y="6258"/>
                  </a:lnTo>
                  <a:cubicBezTo>
                    <a:pt x="6599" y="6195"/>
                    <a:pt x="6548" y="6144"/>
                    <a:pt x="6485" y="6144"/>
                  </a:cubicBezTo>
                  <a:cubicBezTo>
                    <a:pt x="6422" y="6144"/>
                    <a:pt x="6371" y="6195"/>
                    <a:pt x="6371" y="6258"/>
                  </a:cubicBezTo>
                  <a:lnTo>
                    <a:pt x="6371" y="6372"/>
                  </a:lnTo>
                  <a:lnTo>
                    <a:pt x="6030" y="6372"/>
                  </a:lnTo>
                  <a:lnTo>
                    <a:pt x="6030" y="6258"/>
                  </a:lnTo>
                  <a:cubicBezTo>
                    <a:pt x="6030" y="6195"/>
                    <a:pt x="5979" y="6144"/>
                    <a:pt x="5916" y="6144"/>
                  </a:cubicBezTo>
                  <a:cubicBezTo>
                    <a:pt x="5853" y="6144"/>
                    <a:pt x="5803" y="6195"/>
                    <a:pt x="5803" y="6258"/>
                  </a:cubicBezTo>
                  <a:lnTo>
                    <a:pt x="5803" y="6372"/>
                  </a:lnTo>
                  <a:lnTo>
                    <a:pt x="5461" y="6372"/>
                  </a:lnTo>
                  <a:lnTo>
                    <a:pt x="5461" y="6258"/>
                  </a:lnTo>
                  <a:cubicBezTo>
                    <a:pt x="5461" y="6195"/>
                    <a:pt x="5410" y="6144"/>
                    <a:pt x="5347" y="6144"/>
                  </a:cubicBezTo>
                  <a:cubicBezTo>
                    <a:pt x="5285" y="6144"/>
                    <a:pt x="5234" y="6195"/>
                    <a:pt x="5234" y="6258"/>
                  </a:cubicBezTo>
                  <a:lnTo>
                    <a:pt x="5234" y="6372"/>
                  </a:lnTo>
                  <a:lnTo>
                    <a:pt x="4892" y="6372"/>
                  </a:lnTo>
                  <a:lnTo>
                    <a:pt x="4892" y="6258"/>
                  </a:lnTo>
                  <a:cubicBezTo>
                    <a:pt x="4892" y="6195"/>
                    <a:pt x="4842" y="6144"/>
                    <a:pt x="4779" y="6144"/>
                  </a:cubicBezTo>
                  <a:cubicBezTo>
                    <a:pt x="4716" y="6144"/>
                    <a:pt x="4665" y="6195"/>
                    <a:pt x="4665" y="6258"/>
                  </a:cubicBezTo>
                  <a:lnTo>
                    <a:pt x="4665" y="6372"/>
                  </a:lnTo>
                  <a:lnTo>
                    <a:pt x="4323" y="6372"/>
                  </a:lnTo>
                  <a:lnTo>
                    <a:pt x="4323" y="6258"/>
                  </a:lnTo>
                  <a:cubicBezTo>
                    <a:pt x="4323" y="6195"/>
                    <a:pt x="4273" y="6144"/>
                    <a:pt x="4210" y="6144"/>
                  </a:cubicBezTo>
                  <a:cubicBezTo>
                    <a:pt x="4147" y="6144"/>
                    <a:pt x="4096" y="6195"/>
                    <a:pt x="4096" y="6258"/>
                  </a:cubicBezTo>
                  <a:lnTo>
                    <a:pt x="4096" y="6372"/>
                  </a:lnTo>
                  <a:lnTo>
                    <a:pt x="3755" y="6372"/>
                  </a:lnTo>
                  <a:lnTo>
                    <a:pt x="3755" y="6258"/>
                  </a:lnTo>
                  <a:cubicBezTo>
                    <a:pt x="3755" y="6195"/>
                    <a:pt x="3704" y="6144"/>
                    <a:pt x="3641" y="6144"/>
                  </a:cubicBezTo>
                  <a:cubicBezTo>
                    <a:pt x="3578" y="6144"/>
                    <a:pt x="3527" y="6195"/>
                    <a:pt x="3527" y="6258"/>
                  </a:cubicBezTo>
                  <a:lnTo>
                    <a:pt x="3527" y="6372"/>
                  </a:lnTo>
                  <a:lnTo>
                    <a:pt x="3186" y="6372"/>
                  </a:lnTo>
                  <a:lnTo>
                    <a:pt x="3186" y="6258"/>
                  </a:lnTo>
                  <a:cubicBezTo>
                    <a:pt x="3186" y="6195"/>
                    <a:pt x="3135" y="6144"/>
                    <a:pt x="3072" y="6144"/>
                  </a:cubicBezTo>
                  <a:cubicBezTo>
                    <a:pt x="3009" y="6144"/>
                    <a:pt x="2958" y="6195"/>
                    <a:pt x="2958" y="6258"/>
                  </a:cubicBezTo>
                  <a:lnTo>
                    <a:pt x="2958" y="6372"/>
                  </a:lnTo>
                  <a:lnTo>
                    <a:pt x="2617" y="6372"/>
                  </a:lnTo>
                  <a:lnTo>
                    <a:pt x="2617" y="6258"/>
                  </a:lnTo>
                  <a:cubicBezTo>
                    <a:pt x="2617" y="6195"/>
                    <a:pt x="2566" y="6144"/>
                    <a:pt x="2503" y="6144"/>
                  </a:cubicBezTo>
                  <a:cubicBezTo>
                    <a:pt x="2440" y="6144"/>
                    <a:pt x="2389" y="6195"/>
                    <a:pt x="2389" y="6258"/>
                  </a:cubicBezTo>
                  <a:lnTo>
                    <a:pt x="2389" y="6372"/>
                  </a:lnTo>
                  <a:lnTo>
                    <a:pt x="2048" y="6372"/>
                  </a:lnTo>
                  <a:lnTo>
                    <a:pt x="2048" y="6258"/>
                  </a:lnTo>
                  <a:cubicBezTo>
                    <a:pt x="2048" y="6195"/>
                    <a:pt x="1997" y="6144"/>
                    <a:pt x="1934" y="6144"/>
                  </a:cubicBezTo>
                  <a:cubicBezTo>
                    <a:pt x="1871" y="6144"/>
                    <a:pt x="1820" y="6195"/>
                    <a:pt x="1820" y="6258"/>
                  </a:cubicBezTo>
                  <a:lnTo>
                    <a:pt x="1820" y="6372"/>
                  </a:lnTo>
                  <a:lnTo>
                    <a:pt x="1479" y="6372"/>
                  </a:lnTo>
                  <a:lnTo>
                    <a:pt x="1479" y="6258"/>
                  </a:lnTo>
                  <a:cubicBezTo>
                    <a:pt x="1479" y="6195"/>
                    <a:pt x="1428" y="6144"/>
                    <a:pt x="1365" y="6144"/>
                  </a:cubicBezTo>
                  <a:cubicBezTo>
                    <a:pt x="1302" y="6144"/>
                    <a:pt x="1252" y="6195"/>
                    <a:pt x="1252" y="6258"/>
                  </a:cubicBezTo>
                  <a:lnTo>
                    <a:pt x="1252" y="6372"/>
                  </a:lnTo>
                  <a:lnTo>
                    <a:pt x="910" y="6372"/>
                  </a:lnTo>
                  <a:lnTo>
                    <a:pt x="910" y="6258"/>
                  </a:lnTo>
                  <a:cubicBezTo>
                    <a:pt x="910" y="6195"/>
                    <a:pt x="859" y="6144"/>
                    <a:pt x="796" y="6144"/>
                  </a:cubicBezTo>
                  <a:cubicBezTo>
                    <a:pt x="734" y="6144"/>
                    <a:pt x="683" y="6195"/>
                    <a:pt x="683" y="6258"/>
                  </a:cubicBezTo>
                  <a:lnTo>
                    <a:pt x="683" y="6372"/>
                  </a:lnTo>
                  <a:lnTo>
                    <a:pt x="455" y="6372"/>
                  </a:lnTo>
                  <a:lnTo>
                    <a:pt x="455" y="5234"/>
                  </a:lnTo>
                  <a:lnTo>
                    <a:pt x="1263" y="523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288000" tIns="91416" rIns="182832" bIns="91416" numCol="1" anchor="t" anchorCtr="0" compatLnSpc="1"/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370965">
                <a:lnSpc>
                  <a:spcPct val="150000"/>
                </a:lnSpc>
              </a:pPr>
              <a:endParaRPr lang="en-GB" sz="2700" kern="0" dirty="0">
                <a:solidFill>
                  <a:sysClr val="windowText" lastClr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+mn-ea"/>
                <a:sym typeface="+mn-lt"/>
              </a:endParaRPr>
            </a:p>
          </p:txBody>
        </p:sp>
        <p:sp>
          <p:nvSpPr>
            <p:cNvPr id="42" name="îṩlïḋê"/>
            <p:cNvSpPr/>
            <p:nvPr/>
          </p:nvSpPr>
          <p:spPr bwMode="auto">
            <a:xfrm>
              <a:off x="4660143" y="4158322"/>
              <a:ext cx="324508" cy="312560"/>
            </a:xfrm>
            <a:custGeom>
              <a:avLst/>
              <a:gdLst>
                <a:gd name="connsiteX0" fmla="*/ 0 w 582235"/>
                <a:gd name="connsiteY0" fmla="*/ 404481 h 606722"/>
                <a:gd name="connsiteX1" fmla="*/ 101261 w 582235"/>
                <a:gd name="connsiteY1" fmla="*/ 404481 h 606722"/>
                <a:gd name="connsiteX2" fmla="*/ 101261 w 582235"/>
                <a:gd name="connsiteY2" fmla="*/ 606722 h 606722"/>
                <a:gd name="connsiteX3" fmla="*/ 0 w 582235"/>
                <a:gd name="connsiteY3" fmla="*/ 606722 h 606722"/>
                <a:gd name="connsiteX4" fmla="*/ 151927 w 582235"/>
                <a:gd name="connsiteY4" fmla="*/ 328623 h 606722"/>
                <a:gd name="connsiteX5" fmla="*/ 253188 w 582235"/>
                <a:gd name="connsiteY5" fmla="*/ 328623 h 606722"/>
                <a:gd name="connsiteX6" fmla="*/ 253188 w 582235"/>
                <a:gd name="connsiteY6" fmla="*/ 606722 h 606722"/>
                <a:gd name="connsiteX7" fmla="*/ 151927 w 582235"/>
                <a:gd name="connsiteY7" fmla="*/ 606722 h 606722"/>
                <a:gd name="connsiteX8" fmla="*/ 303855 w 582235"/>
                <a:gd name="connsiteY8" fmla="*/ 252766 h 606722"/>
                <a:gd name="connsiteX9" fmla="*/ 405046 w 582235"/>
                <a:gd name="connsiteY9" fmla="*/ 252766 h 606722"/>
                <a:gd name="connsiteX10" fmla="*/ 405046 w 582235"/>
                <a:gd name="connsiteY10" fmla="*/ 606722 h 606722"/>
                <a:gd name="connsiteX11" fmla="*/ 303855 w 582235"/>
                <a:gd name="connsiteY11" fmla="*/ 606722 h 606722"/>
                <a:gd name="connsiteX12" fmla="*/ 455711 w 582235"/>
                <a:gd name="connsiteY12" fmla="*/ 202241 h 606722"/>
                <a:gd name="connsiteX13" fmla="*/ 556972 w 582235"/>
                <a:gd name="connsiteY13" fmla="*/ 202241 h 606722"/>
                <a:gd name="connsiteX14" fmla="*/ 556972 w 582235"/>
                <a:gd name="connsiteY14" fmla="*/ 606722 h 606722"/>
                <a:gd name="connsiteX15" fmla="*/ 455711 w 582235"/>
                <a:gd name="connsiteY15" fmla="*/ 606722 h 606722"/>
                <a:gd name="connsiteX16" fmla="*/ 455697 w 582235"/>
                <a:gd name="connsiteY16" fmla="*/ 0 h 606722"/>
                <a:gd name="connsiteX17" fmla="*/ 556785 w 582235"/>
                <a:gd name="connsiteY17" fmla="*/ 0 h 606722"/>
                <a:gd name="connsiteX18" fmla="*/ 556874 w 582235"/>
                <a:gd name="connsiteY18" fmla="*/ 0 h 606722"/>
                <a:gd name="connsiteX19" fmla="*/ 556963 w 582235"/>
                <a:gd name="connsiteY19" fmla="*/ 0 h 606722"/>
                <a:gd name="connsiteX20" fmla="*/ 557675 w 582235"/>
                <a:gd name="connsiteY20" fmla="*/ 0 h 606722"/>
                <a:gd name="connsiteX21" fmla="*/ 559366 w 582235"/>
                <a:gd name="connsiteY21" fmla="*/ 89 h 606722"/>
                <a:gd name="connsiteX22" fmla="*/ 560611 w 582235"/>
                <a:gd name="connsiteY22" fmla="*/ 267 h 606722"/>
                <a:gd name="connsiteX23" fmla="*/ 561857 w 582235"/>
                <a:gd name="connsiteY23" fmla="*/ 444 h 606722"/>
                <a:gd name="connsiteX24" fmla="*/ 563192 w 582235"/>
                <a:gd name="connsiteY24" fmla="*/ 800 h 606722"/>
                <a:gd name="connsiteX25" fmla="*/ 564171 w 582235"/>
                <a:gd name="connsiteY25" fmla="*/ 1067 h 606722"/>
                <a:gd name="connsiteX26" fmla="*/ 565506 w 582235"/>
                <a:gd name="connsiteY26" fmla="*/ 1511 h 606722"/>
                <a:gd name="connsiteX27" fmla="*/ 566574 w 582235"/>
                <a:gd name="connsiteY27" fmla="*/ 1867 h 606722"/>
                <a:gd name="connsiteX28" fmla="*/ 567730 w 582235"/>
                <a:gd name="connsiteY28" fmla="*/ 2400 h 606722"/>
                <a:gd name="connsiteX29" fmla="*/ 568798 w 582235"/>
                <a:gd name="connsiteY29" fmla="*/ 2933 h 606722"/>
                <a:gd name="connsiteX30" fmla="*/ 569777 w 582235"/>
                <a:gd name="connsiteY30" fmla="*/ 3467 h 606722"/>
                <a:gd name="connsiteX31" fmla="*/ 570934 w 582235"/>
                <a:gd name="connsiteY31" fmla="*/ 4178 h 606722"/>
                <a:gd name="connsiteX32" fmla="*/ 571824 w 582235"/>
                <a:gd name="connsiteY32" fmla="*/ 4800 h 606722"/>
                <a:gd name="connsiteX33" fmla="*/ 572891 w 582235"/>
                <a:gd name="connsiteY33" fmla="*/ 5689 h 606722"/>
                <a:gd name="connsiteX34" fmla="*/ 573781 w 582235"/>
                <a:gd name="connsiteY34" fmla="*/ 6489 h 606722"/>
                <a:gd name="connsiteX35" fmla="*/ 574760 w 582235"/>
                <a:gd name="connsiteY35" fmla="*/ 7289 h 606722"/>
                <a:gd name="connsiteX36" fmla="*/ 575917 w 582235"/>
                <a:gd name="connsiteY36" fmla="*/ 8533 h 606722"/>
                <a:gd name="connsiteX37" fmla="*/ 576451 w 582235"/>
                <a:gd name="connsiteY37" fmla="*/ 9066 h 606722"/>
                <a:gd name="connsiteX38" fmla="*/ 576451 w 582235"/>
                <a:gd name="connsiteY38" fmla="*/ 9155 h 606722"/>
                <a:gd name="connsiteX39" fmla="*/ 577964 w 582235"/>
                <a:gd name="connsiteY39" fmla="*/ 11200 h 606722"/>
                <a:gd name="connsiteX40" fmla="*/ 578053 w 582235"/>
                <a:gd name="connsiteY40" fmla="*/ 11289 h 606722"/>
                <a:gd name="connsiteX41" fmla="*/ 579209 w 582235"/>
                <a:gd name="connsiteY41" fmla="*/ 13244 h 606722"/>
                <a:gd name="connsiteX42" fmla="*/ 579743 w 582235"/>
                <a:gd name="connsiteY42" fmla="*/ 14222 h 606722"/>
                <a:gd name="connsiteX43" fmla="*/ 580277 w 582235"/>
                <a:gd name="connsiteY43" fmla="*/ 15555 h 606722"/>
                <a:gd name="connsiteX44" fmla="*/ 580722 w 582235"/>
                <a:gd name="connsiteY44" fmla="*/ 16711 h 606722"/>
                <a:gd name="connsiteX45" fmla="*/ 581167 w 582235"/>
                <a:gd name="connsiteY45" fmla="*/ 17866 h 606722"/>
                <a:gd name="connsiteX46" fmla="*/ 581523 w 582235"/>
                <a:gd name="connsiteY46" fmla="*/ 19199 h 606722"/>
                <a:gd name="connsiteX47" fmla="*/ 581790 w 582235"/>
                <a:gd name="connsiteY47" fmla="*/ 20266 h 606722"/>
                <a:gd name="connsiteX48" fmla="*/ 582146 w 582235"/>
                <a:gd name="connsiteY48" fmla="*/ 22488 h 606722"/>
                <a:gd name="connsiteX49" fmla="*/ 582146 w 582235"/>
                <a:gd name="connsiteY49" fmla="*/ 22666 h 606722"/>
                <a:gd name="connsiteX50" fmla="*/ 582235 w 582235"/>
                <a:gd name="connsiteY50" fmla="*/ 25244 h 606722"/>
                <a:gd name="connsiteX51" fmla="*/ 582235 w 582235"/>
                <a:gd name="connsiteY51" fmla="*/ 126396 h 606722"/>
                <a:gd name="connsiteX52" fmla="*/ 556963 w 582235"/>
                <a:gd name="connsiteY52" fmla="*/ 151728 h 606722"/>
                <a:gd name="connsiteX53" fmla="*/ 531691 w 582235"/>
                <a:gd name="connsiteY53" fmla="*/ 126396 h 606722"/>
                <a:gd name="connsiteX54" fmla="*/ 531691 w 582235"/>
                <a:gd name="connsiteY54" fmla="*/ 79286 h 606722"/>
                <a:gd name="connsiteX55" fmla="*/ 421260 w 582235"/>
                <a:gd name="connsiteY55" fmla="*/ 171106 h 606722"/>
                <a:gd name="connsiteX56" fmla="*/ 385666 w 582235"/>
                <a:gd name="connsiteY56" fmla="*/ 167906 h 606722"/>
                <a:gd name="connsiteX57" fmla="*/ 388869 w 582235"/>
                <a:gd name="connsiteY57" fmla="*/ 132262 h 606722"/>
                <a:gd name="connsiteX58" fmla="*/ 487020 w 582235"/>
                <a:gd name="connsiteY58" fmla="*/ 50576 h 606722"/>
                <a:gd name="connsiteX59" fmla="*/ 455697 w 582235"/>
                <a:gd name="connsiteY59" fmla="*/ 50576 h 606722"/>
                <a:gd name="connsiteX60" fmla="*/ 430425 w 582235"/>
                <a:gd name="connsiteY60" fmla="*/ 25244 h 606722"/>
                <a:gd name="connsiteX61" fmla="*/ 455697 w 582235"/>
                <a:gd name="connsiteY61" fmla="*/ 0 h 606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</a:cxnLst>
              <a:rect l="l" t="t" r="r" b="b"/>
              <a:pathLst>
                <a:path w="582235" h="606722">
                  <a:moveTo>
                    <a:pt x="0" y="404481"/>
                  </a:moveTo>
                  <a:lnTo>
                    <a:pt x="101261" y="404481"/>
                  </a:lnTo>
                  <a:lnTo>
                    <a:pt x="101261" y="606722"/>
                  </a:lnTo>
                  <a:lnTo>
                    <a:pt x="0" y="606722"/>
                  </a:lnTo>
                  <a:close/>
                  <a:moveTo>
                    <a:pt x="151927" y="328623"/>
                  </a:moveTo>
                  <a:lnTo>
                    <a:pt x="253188" y="328623"/>
                  </a:lnTo>
                  <a:lnTo>
                    <a:pt x="253188" y="606722"/>
                  </a:lnTo>
                  <a:lnTo>
                    <a:pt x="151927" y="606722"/>
                  </a:lnTo>
                  <a:close/>
                  <a:moveTo>
                    <a:pt x="303855" y="252766"/>
                  </a:moveTo>
                  <a:lnTo>
                    <a:pt x="405046" y="252766"/>
                  </a:lnTo>
                  <a:lnTo>
                    <a:pt x="405046" y="606722"/>
                  </a:lnTo>
                  <a:lnTo>
                    <a:pt x="303855" y="606722"/>
                  </a:lnTo>
                  <a:close/>
                  <a:moveTo>
                    <a:pt x="455711" y="202241"/>
                  </a:moveTo>
                  <a:lnTo>
                    <a:pt x="556972" y="202241"/>
                  </a:lnTo>
                  <a:lnTo>
                    <a:pt x="556972" y="606722"/>
                  </a:lnTo>
                  <a:lnTo>
                    <a:pt x="455711" y="606722"/>
                  </a:lnTo>
                  <a:close/>
                  <a:moveTo>
                    <a:pt x="455697" y="0"/>
                  </a:moveTo>
                  <a:lnTo>
                    <a:pt x="556785" y="0"/>
                  </a:lnTo>
                  <a:lnTo>
                    <a:pt x="556874" y="0"/>
                  </a:lnTo>
                  <a:lnTo>
                    <a:pt x="556963" y="0"/>
                  </a:lnTo>
                  <a:cubicBezTo>
                    <a:pt x="557230" y="0"/>
                    <a:pt x="557408" y="0"/>
                    <a:pt x="557675" y="0"/>
                  </a:cubicBezTo>
                  <a:cubicBezTo>
                    <a:pt x="558298" y="89"/>
                    <a:pt x="558832" y="89"/>
                    <a:pt x="559366" y="89"/>
                  </a:cubicBezTo>
                  <a:cubicBezTo>
                    <a:pt x="559811" y="178"/>
                    <a:pt x="560256" y="267"/>
                    <a:pt x="560611" y="267"/>
                  </a:cubicBezTo>
                  <a:cubicBezTo>
                    <a:pt x="561056" y="356"/>
                    <a:pt x="561412" y="444"/>
                    <a:pt x="561857" y="444"/>
                  </a:cubicBezTo>
                  <a:cubicBezTo>
                    <a:pt x="562302" y="533"/>
                    <a:pt x="562747" y="711"/>
                    <a:pt x="563192" y="800"/>
                  </a:cubicBezTo>
                  <a:cubicBezTo>
                    <a:pt x="563548" y="889"/>
                    <a:pt x="563904" y="978"/>
                    <a:pt x="564171" y="1067"/>
                  </a:cubicBezTo>
                  <a:cubicBezTo>
                    <a:pt x="564616" y="1156"/>
                    <a:pt x="565061" y="1333"/>
                    <a:pt x="565506" y="1511"/>
                  </a:cubicBezTo>
                  <a:cubicBezTo>
                    <a:pt x="565862" y="1600"/>
                    <a:pt x="566218" y="1778"/>
                    <a:pt x="566574" y="1867"/>
                  </a:cubicBezTo>
                  <a:cubicBezTo>
                    <a:pt x="566929" y="2044"/>
                    <a:pt x="567285" y="2222"/>
                    <a:pt x="567730" y="2400"/>
                  </a:cubicBezTo>
                  <a:cubicBezTo>
                    <a:pt x="568086" y="2578"/>
                    <a:pt x="568442" y="2755"/>
                    <a:pt x="568798" y="2933"/>
                  </a:cubicBezTo>
                  <a:cubicBezTo>
                    <a:pt x="569154" y="3111"/>
                    <a:pt x="569421" y="3289"/>
                    <a:pt x="569777" y="3467"/>
                  </a:cubicBezTo>
                  <a:cubicBezTo>
                    <a:pt x="570133" y="3733"/>
                    <a:pt x="570578" y="4000"/>
                    <a:pt x="570934" y="4178"/>
                  </a:cubicBezTo>
                  <a:cubicBezTo>
                    <a:pt x="571201" y="4444"/>
                    <a:pt x="571557" y="4622"/>
                    <a:pt x="571824" y="4800"/>
                  </a:cubicBezTo>
                  <a:cubicBezTo>
                    <a:pt x="572180" y="5155"/>
                    <a:pt x="572536" y="5422"/>
                    <a:pt x="572891" y="5689"/>
                  </a:cubicBezTo>
                  <a:cubicBezTo>
                    <a:pt x="573247" y="5955"/>
                    <a:pt x="573514" y="6222"/>
                    <a:pt x="573781" y="6489"/>
                  </a:cubicBezTo>
                  <a:cubicBezTo>
                    <a:pt x="574137" y="6755"/>
                    <a:pt x="574493" y="7022"/>
                    <a:pt x="574760" y="7289"/>
                  </a:cubicBezTo>
                  <a:cubicBezTo>
                    <a:pt x="575205" y="7733"/>
                    <a:pt x="575561" y="8178"/>
                    <a:pt x="575917" y="8533"/>
                  </a:cubicBezTo>
                  <a:cubicBezTo>
                    <a:pt x="576095" y="8711"/>
                    <a:pt x="576273" y="8889"/>
                    <a:pt x="576451" y="9066"/>
                  </a:cubicBezTo>
                  <a:cubicBezTo>
                    <a:pt x="576451" y="9155"/>
                    <a:pt x="576451" y="9155"/>
                    <a:pt x="576451" y="9155"/>
                  </a:cubicBezTo>
                  <a:cubicBezTo>
                    <a:pt x="576985" y="9777"/>
                    <a:pt x="577519" y="10489"/>
                    <a:pt x="577964" y="11200"/>
                  </a:cubicBezTo>
                  <a:cubicBezTo>
                    <a:pt x="577964" y="11200"/>
                    <a:pt x="578053" y="11289"/>
                    <a:pt x="578053" y="11289"/>
                  </a:cubicBezTo>
                  <a:cubicBezTo>
                    <a:pt x="578498" y="12000"/>
                    <a:pt x="578854" y="12622"/>
                    <a:pt x="579209" y="13244"/>
                  </a:cubicBezTo>
                  <a:cubicBezTo>
                    <a:pt x="579387" y="13600"/>
                    <a:pt x="579565" y="13955"/>
                    <a:pt x="579743" y="14222"/>
                  </a:cubicBezTo>
                  <a:cubicBezTo>
                    <a:pt x="579921" y="14666"/>
                    <a:pt x="580099" y="15111"/>
                    <a:pt x="580277" y="15555"/>
                  </a:cubicBezTo>
                  <a:cubicBezTo>
                    <a:pt x="580455" y="15911"/>
                    <a:pt x="580633" y="16266"/>
                    <a:pt x="580722" y="16711"/>
                  </a:cubicBezTo>
                  <a:cubicBezTo>
                    <a:pt x="580900" y="17066"/>
                    <a:pt x="581078" y="17422"/>
                    <a:pt x="581167" y="17866"/>
                  </a:cubicBezTo>
                  <a:cubicBezTo>
                    <a:pt x="581256" y="18311"/>
                    <a:pt x="581434" y="18755"/>
                    <a:pt x="581523" y="19199"/>
                  </a:cubicBezTo>
                  <a:cubicBezTo>
                    <a:pt x="581612" y="19555"/>
                    <a:pt x="581701" y="19910"/>
                    <a:pt x="581790" y="20266"/>
                  </a:cubicBezTo>
                  <a:cubicBezTo>
                    <a:pt x="581879" y="20977"/>
                    <a:pt x="582057" y="21777"/>
                    <a:pt x="582146" y="22488"/>
                  </a:cubicBezTo>
                  <a:cubicBezTo>
                    <a:pt x="582146" y="22577"/>
                    <a:pt x="582146" y="22666"/>
                    <a:pt x="582146" y="22666"/>
                  </a:cubicBezTo>
                  <a:cubicBezTo>
                    <a:pt x="582235" y="23555"/>
                    <a:pt x="582235" y="24355"/>
                    <a:pt x="582235" y="25244"/>
                  </a:cubicBezTo>
                  <a:lnTo>
                    <a:pt x="582235" y="126396"/>
                  </a:lnTo>
                  <a:cubicBezTo>
                    <a:pt x="582235" y="140351"/>
                    <a:pt x="570934" y="151728"/>
                    <a:pt x="556963" y="151728"/>
                  </a:cubicBezTo>
                  <a:cubicBezTo>
                    <a:pt x="542992" y="151728"/>
                    <a:pt x="531691" y="140351"/>
                    <a:pt x="531691" y="126396"/>
                  </a:cubicBezTo>
                  <a:lnTo>
                    <a:pt x="531691" y="79286"/>
                  </a:lnTo>
                  <a:lnTo>
                    <a:pt x="421260" y="171106"/>
                  </a:lnTo>
                  <a:cubicBezTo>
                    <a:pt x="410582" y="180083"/>
                    <a:pt x="394564" y="178572"/>
                    <a:pt x="385666" y="167906"/>
                  </a:cubicBezTo>
                  <a:cubicBezTo>
                    <a:pt x="376678" y="157150"/>
                    <a:pt x="378191" y="141240"/>
                    <a:pt x="388869" y="132262"/>
                  </a:cubicBezTo>
                  <a:lnTo>
                    <a:pt x="487020" y="50576"/>
                  </a:lnTo>
                  <a:lnTo>
                    <a:pt x="455697" y="50576"/>
                  </a:lnTo>
                  <a:cubicBezTo>
                    <a:pt x="441727" y="50576"/>
                    <a:pt x="430425" y="39288"/>
                    <a:pt x="430425" y="25244"/>
                  </a:cubicBezTo>
                  <a:cubicBezTo>
                    <a:pt x="430425" y="11289"/>
                    <a:pt x="441727" y="0"/>
                    <a:pt x="455697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lIns="121888" tIns="121888" rIns="121888" bIns="121888" anchor="ctr"/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zh-CN" sz="48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Calibri" panose="020F0502020204030204" charset="0"/>
                <a:sym typeface="Calibri" panose="020F0502020204030204" charset="0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4905328" y="1600659"/>
            <a:ext cx="2402976" cy="819840"/>
            <a:chOff x="1085274" y="2349127"/>
            <a:chExt cx="3575232" cy="1093119"/>
          </a:xfrm>
        </p:grpSpPr>
        <p:sp>
          <p:nvSpPr>
            <p:cNvPr id="22" name="文本框 36"/>
            <p:cNvSpPr txBox="1"/>
            <p:nvPr/>
          </p:nvSpPr>
          <p:spPr>
            <a:xfrm>
              <a:off x="1085274" y="2349127"/>
              <a:ext cx="2133782" cy="41036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defTabSz="342265"/>
              <a:r>
                <a:rPr lang="en-US" altLang="zh-CN" sz="1400" b="1" dirty="0">
                  <a:solidFill>
                    <a:srgbClr val="000000">
                      <a:lumMod val="75000"/>
                      <a:lumOff val="25000"/>
                    </a:srgbClr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Minimalist</a:t>
              </a:r>
              <a:endParaRPr lang="zh-CN" altLang="en-US" sz="1400" b="1" dirty="0">
                <a:solidFill>
                  <a:srgbClr val="000000">
                    <a:lumMod val="75000"/>
                    <a:lumOff val="25000"/>
                  </a:srgb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23" name="文本框 37"/>
            <p:cNvSpPr txBox="1"/>
            <p:nvPr/>
          </p:nvSpPr>
          <p:spPr>
            <a:xfrm>
              <a:off x="1085274" y="2687681"/>
              <a:ext cx="3575232" cy="75456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defTabSz="342265">
                <a:lnSpc>
                  <a:spcPct val="114000"/>
                </a:lnSpc>
              </a:pPr>
              <a:r>
                <a:rPr lang="en-US" altLang="zh-CN" sz="900" dirty="0">
                  <a:solidFill>
                    <a:srgbClr val="000000">
                      <a:lumMod val="50000"/>
                      <a:lumOff val="50000"/>
                    </a:srgbClr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The user can demonstrate on a projector or computer, or print the presentation and make it film to be used in a wider field</a:t>
              </a:r>
              <a:endParaRPr lang="en-US" altLang="zh-CN" sz="900" dirty="0">
                <a:solidFill>
                  <a:srgbClr val="000000">
                    <a:lumMod val="50000"/>
                    <a:lumOff val="50000"/>
                  </a:srgb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4905328" y="3286583"/>
            <a:ext cx="2402976" cy="819840"/>
            <a:chOff x="1085274" y="2349127"/>
            <a:chExt cx="3575232" cy="1093119"/>
          </a:xfrm>
        </p:grpSpPr>
        <p:sp>
          <p:nvSpPr>
            <p:cNvPr id="20" name="文本框 39"/>
            <p:cNvSpPr txBox="1"/>
            <p:nvPr/>
          </p:nvSpPr>
          <p:spPr>
            <a:xfrm>
              <a:off x="1085274" y="2349127"/>
              <a:ext cx="2133782" cy="41036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defTabSz="342265"/>
              <a:r>
                <a:rPr lang="en-US" altLang="zh-CN" sz="1400" b="1" dirty="0">
                  <a:solidFill>
                    <a:srgbClr val="000000">
                      <a:lumMod val="75000"/>
                      <a:lumOff val="25000"/>
                    </a:srgbClr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Minimalist</a:t>
              </a:r>
              <a:endParaRPr lang="zh-CN" altLang="en-US" sz="1400" b="1" dirty="0">
                <a:solidFill>
                  <a:srgbClr val="000000">
                    <a:lumMod val="75000"/>
                    <a:lumOff val="25000"/>
                  </a:srgb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21" name="文本框 40"/>
            <p:cNvSpPr txBox="1"/>
            <p:nvPr/>
          </p:nvSpPr>
          <p:spPr>
            <a:xfrm>
              <a:off x="1085274" y="2687681"/>
              <a:ext cx="3575232" cy="75456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defTabSz="342265">
                <a:lnSpc>
                  <a:spcPct val="114000"/>
                </a:lnSpc>
              </a:pPr>
              <a:r>
                <a:rPr lang="en-US" altLang="zh-CN" sz="900" dirty="0">
                  <a:solidFill>
                    <a:srgbClr val="000000">
                      <a:lumMod val="50000"/>
                      <a:lumOff val="50000"/>
                    </a:srgbClr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The user can demonstrate on a projector or computer, or print the presentation and make it film to be used in a wider field</a:t>
              </a:r>
              <a:endParaRPr lang="en-US" altLang="zh-CN" sz="900" dirty="0">
                <a:solidFill>
                  <a:srgbClr val="000000">
                    <a:lumMod val="50000"/>
                    <a:lumOff val="50000"/>
                  </a:srgb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465217" y="1600659"/>
            <a:ext cx="2402976" cy="819839"/>
            <a:chOff x="1085274" y="2349127"/>
            <a:chExt cx="3575232" cy="1093118"/>
          </a:xfrm>
        </p:grpSpPr>
        <p:sp>
          <p:nvSpPr>
            <p:cNvPr id="18" name="文本框 47"/>
            <p:cNvSpPr txBox="1"/>
            <p:nvPr/>
          </p:nvSpPr>
          <p:spPr>
            <a:xfrm>
              <a:off x="2526724" y="2349127"/>
              <a:ext cx="2133782" cy="41036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 defTabSz="342265"/>
              <a:r>
                <a:rPr lang="en-US" altLang="zh-CN" sz="1400" b="1" dirty="0">
                  <a:solidFill>
                    <a:srgbClr val="000000">
                      <a:lumMod val="75000"/>
                      <a:lumOff val="25000"/>
                    </a:srgbClr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Minimalist</a:t>
              </a:r>
              <a:endParaRPr lang="zh-CN" altLang="en-US" sz="1400" b="1" dirty="0">
                <a:solidFill>
                  <a:srgbClr val="000000">
                    <a:lumMod val="75000"/>
                    <a:lumOff val="25000"/>
                  </a:srgb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19" name="文本框 48"/>
            <p:cNvSpPr txBox="1"/>
            <p:nvPr/>
          </p:nvSpPr>
          <p:spPr>
            <a:xfrm>
              <a:off x="1085274" y="2687680"/>
              <a:ext cx="3575232" cy="75456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 defTabSz="342265">
                <a:lnSpc>
                  <a:spcPct val="114000"/>
                </a:lnSpc>
              </a:pPr>
              <a:r>
                <a:rPr lang="en-US" altLang="zh-CN" sz="900" dirty="0">
                  <a:solidFill>
                    <a:srgbClr val="000000">
                      <a:lumMod val="50000"/>
                      <a:lumOff val="50000"/>
                    </a:srgbClr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The user can demonstrate on a projector or computer, or print the presentation and make it film to be used in a wider field</a:t>
              </a:r>
              <a:endParaRPr lang="en-US" altLang="zh-CN" sz="900" dirty="0">
                <a:solidFill>
                  <a:srgbClr val="000000">
                    <a:lumMod val="50000"/>
                    <a:lumOff val="50000"/>
                  </a:srgb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465217" y="3286584"/>
            <a:ext cx="2402976" cy="819839"/>
            <a:chOff x="1085274" y="2349127"/>
            <a:chExt cx="3575232" cy="1093118"/>
          </a:xfrm>
        </p:grpSpPr>
        <p:sp>
          <p:nvSpPr>
            <p:cNvPr id="16" name="文本框 45"/>
            <p:cNvSpPr txBox="1"/>
            <p:nvPr/>
          </p:nvSpPr>
          <p:spPr>
            <a:xfrm>
              <a:off x="2526724" y="2349127"/>
              <a:ext cx="2133782" cy="41036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 defTabSz="342265"/>
              <a:r>
                <a:rPr lang="en-US" altLang="zh-CN" sz="1400" b="1" dirty="0">
                  <a:solidFill>
                    <a:srgbClr val="000000">
                      <a:lumMod val="75000"/>
                      <a:lumOff val="25000"/>
                    </a:srgbClr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Minimalist</a:t>
              </a:r>
              <a:endParaRPr lang="zh-CN" altLang="en-US" sz="1400" b="1" dirty="0">
                <a:solidFill>
                  <a:srgbClr val="000000">
                    <a:lumMod val="75000"/>
                    <a:lumOff val="25000"/>
                  </a:srgb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17" name="文本框 46"/>
            <p:cNvSpPr txBox="1"/>
            <p:nvPr/>
          </p:nvSpPr>
          <p:spPr>
            <a:xfrm>
              <a:off x="1085274" y="2687680"/>
              <a:ext cx="3575232" cy="75456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 defTabSz="342265">
                <a:lnSpc>
                  <a:spcPct val="114000"/>
                </a:lnSpc>
              </a:pPr>
              <a:r>
                <a:rPr lang="en-US" altLang="zh-CN" sz="900" dirty="0">
                  <a:solidFill>
                    <a:srgbClr val="000000">
                      <a:lumMod val="50000"/>
                      <a:lumOff val="50000"/>
                    </a:srgbClr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The user can demonstrate on a projector or computer, or print the presentation and make it film to be used in a wider field</a:t>
              </a:r>
              <a:endParaRPr lang="en-US" altLang="zh-CN" sz="900" dirty="0">
                <a:solidFill>
                  <a:srgbClr val="000000">
                    <a:lumMod val="50000"/>
                    <a:lumOff val="50000"/>
                  </a:srgb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</p:grp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Picture 2" descr="C:\Users\Administrator\Desktop\01119.png"/>
          <p:cNvPicPr>
            <a:picLocks noChangeAspect="1" noChangeArrowheads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239" t="40967" b="414"/>
          <a:stretch>
            <a:fillRect/>
          </a:stretch>
        </p:blipFill>
        <p:spPr bwMode="auto">
          <a:xfrm>
            <a:off x="7249214" y="2953516"/>
            <a:ext cx="1878741" cy="21899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5" name="矩形 34"/>
          <p:cNvSpPr/>
          <p:nvPr/>
        </p:nvSpPr>
        <p:spPr>
          <a:xfrm>
            <a:off x="0" y="364353"/>
            <a:ext cx="395536" cy="282258"/>
          </a:xfrm>
          <a:prstGeom prst="rect">
            <a:avLst/>
          </a:prstGeom>
          <a:solidFill>
            <a:srgbClr val="B0BF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6" tIns="45698" rIns="91396" bIns="45698" rtlCol="0" anchor="ctr"/>
          <a:lstStyle/>
          <a:p>
            <a:pPr algn="ctr"/>
            <a:endParaRPr lang="zh-CN" altLang="en-US"/>
          </a:p>
        </p:txBody>
      </p:sp>
      <p:sp>
        <p:nvSpPr>
          <p:cNvPr id="36" name="矩形 35"/>
          <p:cNvSpPr/>
          <p:nvPr/>
        </p:nvSpPr>
        <p:spPr>
          <a:xfrm>
            <a:off x="467544" y="364353"/>
            <a:ext cx="62880" cy="282258"/>
          </a:xfrm>
          <a:prstGeom prst="rect">
            <a:avLst/>
          </a:prstGeom>
          <a:solidFill>
            <a:srgbClr val="B0BF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6" tIns="45698" rIns="91396" bIns="45698" rtlCol="0" anchor="ctr"/>
          <a:lstStyle/>
          <a:p>
            <a:pPr algn="ctr"/>
            <a:endParaRPr lang="zh-CN" altLang="en-US"/>
          </a:p>
        </p:txBody>
      </p:sp>
      <p:sp>
        <p:nvSpPr>
          <p:cNvPr id="37" name="矩形 36"/>
          <p:cNvSpPr/>
          <p:nvPr/>
        </p:nvSpPr>
        <p:spPr>
          <a:xfrm>
            <a:off x="595840" y="364353"/>
            <a:ext cx="62880" cy="282258"/>
          </a:xfrm>
          <a:prstGeom prst="rect">
            <a:avLst/>
          </a:prstGeom>
          <a:solidFill>
            <a:srgbClr val="B0BF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6" tIns="45698" rIns="91396" bIns="45698" rtlCol="0" anchor="ctr"/>
          <a:lstStyle/>
          <a:p>
            <a:pPr algn="ctr"/>
            <a:endParaRPr lang="zh-CN" altLang="en-US"/>
          </a:p>
        </p:txBody>
      </p:sp>
      <p:sp>
        <p:nvSpPr>
          <p:cNvPr id="38" name="矩形 37"/>
          <p:cNvSpPr/>
          <p:nvPr/>
        </p:nvSpPr>
        <p:spPr>
          <a:xfrm>
            <a:off x="724136" y="364353"/>
            <a:ext cx="62880" cy="282258"/>
          </a:xfrm>
          <a:prstGeom prst="rect">
            <a:avLst/>
          </a:prstGeom>
          <a:solidFill>
            <a:srgbClr val="B0BF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6" tIns="45698" rIns="91396" bIns="45698"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17526" y="274670"/>
            <a:ext cx="1422184" cy="461665"/>
          </a:xfrm>
          <a:prstGeom prst="rect">
            <a:avLst/>
          </a:prstGeom>
        </p:spPr>
        <p:txBody>
          <a:bodyPr wrap="none" lIns="91396" tIns="45698" rIns="91396" bIns="45698">
            <a:spAutoFit/>
          </a:bodyPr>
          <a:lstStyle/>
          <a:p>
            <a:r>
              <a:rPr lang="zh-CN" altLang="en-US" sz="2400" b="1" dirty="0">
                <a:solidFill>
                  <a:srgbClr val="B0BF7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制作过程</a:t>
            </a:r>
            <a:endParaRPr lang="zh-CN" altLang="en-US" sz="2400" b="1" dirty="0">
              <a:solidFill>
                <a:srgbClr val="B0BF7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263301" y="366982"/>
            <a:ext cx="2670924" cy="369332"/>
          </a:xfrm>
          <a:prstGeom prst="rect">
            <a:avLst/>
          </a:prstGeom>
        </p:spPr>
        <p:txBody>
          <a:bodyPr wrap="square" lIns="91396" tIns="45698" rIns="91396" bIns="45698">
            <a:spAutoFit/>
          </a:bodyPr>
          <a:lstStyle/>
          <a:p>
            <a:pPr algn="dist"/>
            <a:r>
              <a:rPr lang="en-US" altLang="zh-CN" b="1" dirty="0">
                <a:solidFill>
                  <a:srgbClr val="C4CF95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Production process</a:t>
            </a:r>
            <a:endParaRPr lang="zh-CN" altLang="en-US" b="1" dirty="0">
              <a:solidFill>
                <a:srgbClr val="C4CF95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grpSp>
        <p:nvGrpSpPr>
          <p:cNvPr id="320" name="Group 4"/>
          <p:cNvGrpSpPr>
            <a:grpSpLocks noChangeAspect="1"/>
          </p:cNvGrpSpPr>
          <p:nvPr/>
        </p:nvGrpSpPr>
        <p:grpSpPr bwMode="auto">
          <a:xfrm>
            <a:off x="2590786" y="1199923"/>
            <a:ext cx="3212934" cy="3078924"/>
            <a:chOff x="3344" y="1687"/>
            <a:chExt cx="983" cy="942"/>
          </a:xfrm>
          <a:solidFill>
            <a:sysClr val="window" lastClr="FFFFFF">
              <a:lumMod val="85000"/>
            </a:sysClr>
          </a:solidFill>
        </p:grpSpPr>
        <p:sp>
          <p:nvSpPr>
            <p:cNvPr id="423" name="Freeform 5"/>
            <p:cNvSpPr>
              <a:spLocks noEditPoints="1"/>
            </p:cNvSpPr>
            <p:nvPr/>
          </p:nvSpPr>
          <p:spPr bwMode="auto">
            <a:xfrm>
              <a:off x="4105" y="1856"/>
              <a:ext cx="31" cy="40"/>
            </a:xfrm>
            <a:custGeom>
              <a:avLst/>
              <a:gdLst>
                <a:gd name="T0" fmla="*/ 5 w 13"/>
                <a:gd name="T1" fmla="*/ 16 h 17"/>
                <a:gd name="T2" fmla="*/ 6 w 13"/>
                <a:gd name="T3" fmla="*/ 15 h 17"/>
                <a:gd name="T4" fmla="*/ 6 w 13"/>
                <a:gd name="T5" fmla="*/ 16 h 17"/>
                <a:gd name="T6" fmla="*/ 4 w 13"/>
                <a:gd name="T7" fmla="*/ 16 h 17"/>
                <a:gd name="T8" fmla="*/ 4 w 13"/>
                <a:gd name="T9" fmla="*/ 15 h 17"/>
                <a:gd name="T10" fmla="*/ 4 w 13"/>
                <a:gd name="T11" fmla="*/ 14 h 17"/>
                <a:gd name="T12" fmla="*/ 4 w 13"/>
                <a:gd name="T13" fmla="*/ 16 h 17"/>
                <a:gd name="T14" fmla="*/ 7 w 13"/>
                <a:gd name="T15" fmla="*/ 15 h 17"/>
                <a:gd name="T16" fmla="*/ 8 w 13"/>
                <a:gd name="T17" fmla="*/ 14 h 17"/>
                <a:gd name="T18" fmla="*/ 8 w 13"/>
                <a:gd name="T19" fmla="*/ 16 h 17"/>
                <a:gd name="T20" fmla="*/ 8 w 13"/>
                <a:gd name="T21" fmla="*/ 16 h 17"/>
                <a:gd name="T22" fmla="*/ 3 w 13"/>
                <a:gd name="T23" fmla="*/ 15 h 17"/>
                <a:gd name="T24" fmla="*/ 3 w 13"/>
                <a:gd name="T25" fmla="*/ 13 h 17"/>
                <a:gd name="T26" fmla="*/ 3 w 13"/>
                <a:gd name="T27" fmla="*/ 15 h 17"/>
                <a:gd name="T28" fmla="*/ 9 w 13"/>
                <a:gd name="T29" fmla="*/ 14 h 17"/>
                <a:gd name="T30" fmla="*/ 9 w 13"/>
                <a:gd name="T31" fmla="*/ 14 h 17"/>
                <a:gd name="T32" fmla="*/ 9 w 13"/>
                <a:gd name="T33" fmla="*/ 15 h 17"/>
                <a:gd name="T34" fmla="*/ 2 w 13"/>
                <a:gd name="T35" fmla="*/ 13 h 17"/>
                <a:gd name="T36" fmla="*/ 2 w 13"/>
                <a:gd name="T37" fmla="*/ 13 h 17"/>
                <a:gd name="T38" fmla="*/ 11 w 13"/>
                <a:gd name="T39" fmla="*/ 13 h 17"/>
                <a:gd name="T40" fmla="*/ 11 w 13"/>
                <a:gd name="T41" fmla="*/ 12 h 17"/>
                <a:gd name="T42" fmla="*/ 11 w 13"/>
                <a:gd name="T43" fmla="*/ 12 h 17"/>
                <a:gd name="T44" fmla="*/ 2 w 13"/>
                <a:gd name="T45" fmla="*/ 12 h 17"/>
                <a:gd name="T46" fmla="*/ 2 w 13"/>
                <a:gd name="T47" fmla="*/ 12 h 17"/>
                <a:gd name="T48" fmla="*/ 6 w 13"/>
                <a:gd name="T49" fmla="*/ 14 h 17"/>
                <a:gd name="T50" fmla="*/ 2 w 13"/>
                <a:gd name="T51" fmla="*/ 6 h 17"/>
                <a:gd name="T52" fmla="*/ 7 w 13"/>
                <a:gd name="T53" fmla="*/ 1 h 17"/>
                <a:gd name="T54" fmla="*/ 11 w 13"/>
                <a:gd name="T55" fmla="*/ 3 h 17"/>
                <a:gd name="T56" fmla="*/ 8 w 13"/>
                <a:gd name="T57" fmla="*/ 13 h 17"/>
                <a:gd name="T58" fmla="*/ 7 w 13"/>
                <a:gd name="T59" fmla="*/ 0 h 17"/>
                <a:gd name="T60" fmla="*/ 1 w 13"/>
                <a:gd name="T61" fmla="*/ 6 h 17"/>
                <a:gd name="T62" fmla="*/ 1 w 13"/>
                <a:gd name="T63" fmla="*/ 9 h 17"/>
                <a:gd name="T64" fmla="*/ 1 w 13"/>
                <a:gd name="T65" fmla="*/ 14 h 17"/>
                <a:gd name="T66" fmla="*/ 6 w 13"/>
                <a:gd name="T67" fmla="*/ 17 h 17"/>
                <a:gd name="T68" fmla="*/ 6 w 13"/>
                <a:gd name="T69" fmla="*/ 17 h 17"/>
                <a:gd name="T70" fmla="*/ 6 w 13"/>
                <a:gd name="T71" fmla="*/ 17 h 17"/>
                <a:gd name="T72" fmla="*/ 12 w 13"/>
                <a:gd name="T73" fmla="*/ 13 h 17"/>
                <a:gd name="T74" fmla="*/ 12 w 13"/>
                <a:gd name="T75" fmla="*/ 6 h 17"/>
                <a:gd name="T76" fmla="*/ 11 w 13"/>
                <a:gd name="T77" fmla="*/ 2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3" h="17">
                  <a:moveTo>
                    <a:pt x="6" y="16"/>
                  </a:moveTo>
                  <a:cubicBezTo>
                    <a:pt x="5" y="16"/>
                    <a:pt x="5" y="16"/>
                    <a:pt x="5" y="16"/>
                  </a:cubicBezTo>
                  <a:cubicBezTo>
                    <a:pt x="5" y="15"/>
                    <a:pt x="5" y="15"/>
                    <a:pt x="6" y="14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6" y="16"/>
                    <a:pt x="6" y="16"/>
                    <a:pt x="6" y="16"/>
                  </a:cubicBezTo>
                  <a:cubicBezTo>
                    <a:pt x="6" y="16"/>
                    <a:pt x="6" y="16"/>
                    <a:pt x="6" y="16"/>
                  </a:cubicBezTo>
                  <a:moveTo>
                    <a:pt x="4" y="16"/>
                  </a:moveTo>
                  <a:cubicBezTo>
                    <a:pt x="4" y="15"/>
                    <a:pt x="4" y="15"/>
                    <a:pt x="4" y="15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5" y="15"/>
                    <a:pt x="4" y="15"/>
                    <a:pt x="4" y="16"/>
                  </a:cubicBezTo>
                  <a:moveTo>
                    <a:pt x="7" y="16"/>
                  </a:moveTo>
                  <a:cubicBezTo>
                    <a:pt x="7" y="15"/>
                    <a:pt x="7" y="15"/>
                    <a:pt x="7" y="15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7" y="16"/>
                    <a:pt x="7" y="16"/>
                    <a:pt x="7" y="16"/>
                  </a:cubicBezTo>
                  <a:moveTo>
                    <a:pt x="3" y="15"/>
                  </a:moveTo>
                  <a:cubicBezTo>
                    <a:pt x="3" y="15"/>
                    <a:pt x="3" y="15"/>
                    <a:pt x="3" y="15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3" y="15"/>
                    <a:pt x="3" y="15"/>
                    <a:pt x="3" y="15"/>
                  </a:cubicBezTo>
                  <a:moveTo>
                    <a:pt x="9" y="15"/>
                  </a:moveTo>
                  <a:cubicBezTo>
                    <a:pt x="9" y="14"/>
                    <a:pt x="9" y="14"/>
                    <a:pt x="9" y="14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5"/>
                    <a:pt x="9" y="15"/>
                    <a:pt x="9" y="15"/>
                  </a:cubicBezTo>
                  <a:moveTo>
                    <a:pt x="2" y="14"/>
                  </a:moveTo>
                  <a:cubicBezTo>
                    <a:pt x="2" y="13"/>
                    <a:pt x="2" y="13"/>
                    <a:pt x="2" y="13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2" y="14"/>
                    <a:pt x="2" y="14"/>
                    <a:pt x="2" y="14"/>
                  </a:cubicBezTo>
                  <a:moveTo>
                    <a:pt x="11" y="13"/>
                  </a:moveTo>
                  <a:cubicBezTo>
                    <a:pt x="11" y="12"/>
                    <a:pt x="11" y="12"/>
                    <a:pt x="11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13"/>
                    <a:pt x="11" y="13"/>
                    <a:pt x="11" y="13"/>
                  </a:cubicBezTo>
                  <a:moveTo>
                    <a:pt x="2" y="12"/>
                  </a:moveTo>
                  <a:cubicBezTo>
                    <a:pt x="2" y="12"/>
                    <a:pt x="2" y="12"/>
                    <a:pt x="2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2" y="12"/>
                    <a:pt x="2" y="12"/>
                    <a:pt x="2" y="12"/>
                  </a:cubicBezTo>
                  <a:moveTo>
                    <a:pt x="6" y="14"/>
                  </a:moveTo>
                  <a:cubicBezTo>
                    <a:pt x="5" y="14"/>
                    <a:pt x="4" y="13"/>
                    <a:pt x="3" y="12"/>
                  </a:cubicBezTo>
                  <a:cubicBezTo>
                    <a:pt x="1" y="11"/>
                    <a:pt x="2" y="8"/>
                    <a:pt x="2" y="6"/>
                  </a:cubicBezTo>
                  <a:cubicBezTo>
                    <a:pt x="3" y="5"/>
                    <a:pt x="4" y="3"/>
                    <a:pt x="5" y="2"/>
                  </a:cubicBezTo>
                  <a:cubicBezTo>
                    <a:pt x="6" y="1"/>
                    <a:pt x="7" y="1"/>
                    <a:pt x="7" y="1"/>
                  </a:cubicBezTo>
                  <a:cubicBezTo>
                    <a:pt x="8" y="1"/>
                    <a:pt x="9" y="2"/>
                    <a:pt x="10" y="2"/>
                  </a:cubicBezTo>
                  <a:cubicBezTo>
                    <a:pt x="10" y="3"/>
                    <a:pt x="10" y="3"/>
                    <a:pt x="11" y="3"/>
                  </a:cubicBezTo>
                  <a:cubicBezTo>
                    <a:pt x="12" y="5"/>
                    <a:pt x="12" y="8"/>
                    <a:pt x="11" y="10"/>
                  </a:cubicBezTo>
                  <a:cubicBezTo>
                    <a:pt x="10" y="12"/>
                    <a:pt x="9" y="13"/>
                    <a:pt x="8" y="13"/>
                  </a:cubicBezTo>
                  <a:cubicBezTo>
                    <a:pt x="7" y="14"/>
                    <a:pt x="7" y="14"/>
                    <a:pt x="6" y="14"/>
                  </a:cubicBezTo>
                  <a:moveTo>
                    <a:pt x="7" y="0"/>
                  </a:moveTo>
                  <a:cubicBezTo>
                    <a:pt x="7" y="0"/>
                    <a:pt x="6" y="1"/>
                    <a:pt x="5" y="1"/>
                  </a:cubicBezTo>
                  <a:cubicBezTo>
                    <a:pt x="3" y="2"/>
                    <a:pt x="2" y="4"/>
                    <a:pt x="1" y="6"/>
                  </a:cubicBezTo>
                  <a:cubicBezTo>
                    <a:pt x="1" y="6"/>
                    <a:pt x="1" y="7"/>
                    <a:pt x="1" y="8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10"/>
                    <a:pt x="0" y="12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3" y="16"/>
                    <a:pt x="4" y="17"/>
                    <a:pt x="6" y="17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7" y="17"/>
                    <a:pt x="7" y="17"/>
                    <a:pt x="8" y="17"/>
                  </a:cubicBezTo>
                  <a:cubicBezTo>
                    <a:pt x="10" y="16"/>
                    <a:pt x="11" y="15"/>
                    <a:pt x="12" y="13"/>
                  </a:cubicBezTo>
                  <a:cubicBezTo>
                    <a:pt x="12" y="11"/>
                    <a:pt x="13" y="9"/>
                    <a:pt x="13" y="7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5"/>
                    <a:pt x="12" y="4"/>
                    <a:pt x="12" y="3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0" y="1"/>
                    <a:pt x="9" y="0"/>
                    <a:pt x="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456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24" name="Freeform 6"/>
            <p:cNvSpPr>
              <a:spLocks noEditPoints="1"/>
            </p:cNvSpPr>
            <p:nvPr/>
          </p:nvSpPr>
          <p:spPr bwMode="auto">
            <a:xfrm>
              <a:off x="3422" y="1996"/>
              <a:ext cx="69" cy="67"/>
            </a:xfrm>
            <a:custGeom>
              <a:avLst/>
              <a:gdLst>
                <a:gd name="T0" fmla="*/ 14 w 29"/>
                <a:gd name="T1" fmla="*/ 27 h 28"/>
                <a:gd name="T2" fmla="*/ 1 w 29"/>
                <a:gd name="T3" fmla="*/ 14 h 28"/>
                <a:gd name="T4" fmla="*/ 14 w 29"/>
                <a:gd name="T5" fmla="*/ 1 h 28"/>
                <a:gd name="T6" fmla="*/ 23 w 29"/>
                <a:gd name="T7" fmla="*/ 4 h 28"/>
                <a:gd name="T8" fmla="*/ 28 w 29"/>
                <a:gd name="T9" fmla="*/ 14 h 28"/>
                <a:gd name="T10" fmla="*/ 14 w 29"/>
                <a:gd name="T11" fmla="*/ 27 h 28"/>
                <a:gd name="T12" fmla="*/ 14 w 29"/>
                <a:gd name="T13" fmla="*/ 0 h 28"/>
                <a:gd name="T14" fmla="*/ 0 w 29"/>
                <a:gd name="T15" fmla="*/ 14 h 28"/>
                <a:gd name="T16" fmla="*/ 14 w 29"/>
                <a:gd name="T17" fmla="*/ 28 h 28"/>
                <a:gd name="T18" fmla="*/ 29 w 29"/>
                <a:gd name="T19" fmla="*/ 14 h 28"/>
                <a:gd name="T20" fmla="*/ 14 w 29"/>
                <a:gd name="T21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9" h="28">
                  <a:moveTo>
                    <a:pt x="14" y="27"/>
                  </a:moveTo>
                  <a:cubicBezTo>
                    <a:pt x="8" y="27"/>
                    <a:pt x="1" y="23"/>
                    <a:pt x="1" y="14"/>
                  </a:cubicBezTo>
                  <a:cubicBezTo>
                    <a:pt x="1" y="5"/>
                    <a:pt x="8" y="1"/>
                    <a:pt x="14" y="1"/>
                  </a:cubicBezTo>
                  <a:cubicBezTo>
                    <a:pt x="18" y="1"/>
                    <a:pt x="21" y="2"/>
                    <a:pt x="23" y="4"/>
                  </a:cubicBezTo>
                  <a:cubicBezTo>
                    <a:pt x="26" y="7"/>
                    <a:pt x="28" y="10"/>
                    <a:pt x="28" y="14"/>
                  </a:cubicBezTo>
                  <a:cubicBezTo>
                    <a:pt x="28" y="23"/>
                    <a:pt x="21" y="27"/>
                    <a:pt x="14" y="27"/>
                  </a:cubicBezTo>
                  <a:moveTo>
                    <a:pt x="14" y="0"/>
                  </a:moveTo>
                  <a:cubicBezTo>
                    <a:pt x="7" y="0"/>
                    <a:pt x="0" y="5"/>
                    <a:pt x="0" y="14"/>
                  </a:cubicBezTo>
                  <a:cubicBezTo>
                    <a:pt x="0" y="23"/>
                    <a:pt x="7" y="28"/>
                    <a:pt x="14" y="28"/>
                  </a:cubicBezTo>
                  <a:cubicBezTo>
                    <a:pt x="21" y="28"/>
                    <a:pt x="29" y="23"/>
                    <a:pt x="29" y="14"/>
                  </a:cubicBezTo>
                  <a:cubicBezTo>
                    <a:pt x="29" y="5"/>
                    <a:pt x="21" y="0"/>
                    <a:pt x="1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456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25" name="Freeform 7"/>
            <p:cNvSpPr>
              <a:spLocks noEditPoints="1"/>
            </p:cNvSpPr>
            <p:nvPr/>
          </p:nvSpPr>
          <p:spPr bwMode="auto">
            <a:xfrm>
              <a:off x="3413" y="1987"/>
              <a:ext cx="86" cy="85"/>
            </a:xfrm>
            <a:custGeom>
              <a:avLst/>
              <a:gdLst>
                <a:gd name="T0" fmla="*/ 18 w 36"/>
                <a:gd name="T1" fmla="*/ 35 h 36"/>
                <a:gd name="T2" fmla="*/ 1 w 36"/>
                <a:gd name="T3" fmla="*/ 18 h 36"/>
                <a:gd name="T4" fmla="*/ 18 w 36"/>
                <a:gd name="T5" fmla="*/ 1 h 36"/>
                <a:gd name="T6" fmla="*/ 35 w 36"/>
                <a:gd name="T7" fmla="*/ 18 h 36"/>
                <a:gd name="T8" fmla="*/ 18 w 36"/>
                <a:gd name="T9" fmla="*/ 35 h 36"/>
                <a:gd name="T10" fmla="*/ 18 w 36"/>
                <a:gd name="T11" fmla="*/ 0 h 36"/>
                <a:gd name="T12" fmla="*/ 6 w 36"/>
                <a:gd name="T13" fmla="*/ 5 h 36"/>
                <a:gd name="T14" fmla="*/ 0 w 36"/>
                <a:gd name="T15" fmla="*/ 18 h 36"/>
                <a:gd name="T16" fmla="*/ 6 w 36"/>
                <a:gd name="T17" fmla="*/ 31 h 36"/>
                <a:gd name="T18" fmla="*/ 18 w 36"/>
                <a:gd name="T19" fmla="*/ 36 h 36"/>
                <a:gd name="T20" fmla="*/ 31 w 36"/>
                <a:gd name="T21" fmla="*/ 31 h 36"/>
                <a:gd name="T22" fmla="*/ 36 w 36"/>
                <a:gd name="T23" fmla="*/ 18 h 36"/>
                <a:gd name="T24" fmla="*/ 31 w 36"/>
                <a:gd name="T25" fmla="*/ 5 h 36"/>
                <a:gd name="T26" fmla="*/ 18 w 36"/>
                <a:gd name="T2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6" h="36">
                  <a:moveTo>
                    <a:pt x="18" y="35"/>
                  </a:moveTo>
                  <a:cubicBezTo>
                    <a:pt x="10" y="35"/>
                    <a:pt x="1" y="29"/>
                    <a:pt x="1" y="18"/>
                  </a:cubicBezTo>
                  <a:cubicBezTo>
                    <a:pt x="1" y="7"/>
                    <a:pt x="10" y="1"/>
                    <a:pt x="18" y="1"/>
                  </a:cubicBezTo>
                  <a:cubicBezTo>
                    <a:pt x="27" y="1"/>
                    <a:pt x="35" y="7"/>
                    <a:pt x="35" y="18"/>
                  </a:cubicBezTo>
                  <a:cubicBezTo>
                    <a:pt x="35" y="29"/>
                    <a:pt x="27" y="35"/>
                    <a:pt x="18" y="35"/>
                  </a:cubicBezTo>
                  <a:moveTo>
                    <a:pt x="18" y="0"/>
                  </a:moveTo>
                  <a:cubicBezTo>
                    <a:pt x="13" y="0"/>
                    <a:pt x="9" y="2"/>
                    <a:pt x="6" y="5"/>
                  </a:cubicBezTo>
                  <a:cubicBezTo>
                    <a:pt x="2" y="8"/>
                    <a:pt x="0" y="12"/>
                    <a:pt x="0" y="18"/>
                  </a:cubicBezTo>
                  <a:cubicBezTo>
                    <a:pt x="0" y="23"/>
                    <a:pt x="2" y="28"/>
                    <a:pt x="6" y="31"/>
                  </a:cubicBezTo>
                  <a:cubicBezTo>
                    <a:pt x="9" y="34"/>
                    <a:pt x="13" y="36"/>
                    <a:pt x="18" y="36"/>
                  </a:cubicBezTo>
                  <a:cubicBezTo>
                    <a:pt x="23" y="36"/>
                    <a:pt x="27" y="34"/>
                    <a:pt x="31" y="31"/>
                  </a:cubicBezTo>
                  <a:cubicBezTo>
                    <a:pt x="34" y="28"/>
                    <a:pt x="36" y="23"/>
                    <a:pt x="36" y="18"/>
                  </a:cubicBezTo>
                  <a:cubicBezTo>
                    <a:pt x="36" y="12"/>
                    <a:pt x="34" y="8"/>
                    <a:pt x="31" y="5"/>
                  </a:cubicBezTo>
                  <a:cubicBezTo>
                    <a:pt x="27" y="2"/>
                    <a:pt x="23" y="0"/>
                    <a:pt x="1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456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26" name="Freeform 8"/>
            <p:cNvSpPr/>
            <p:nvPr/>
          </p:nvSpPr>
          <p:spPr bwMode="auto">
            <a:xfrm>
              <a:off x="3453" y="2001"/>
              <a:ext cx="3" cy="7"/>
            </a:xfrm>
            <a:custGeom>
              <a:avLst/>
              <a:gdLst>
                <a:gd name="T0" fmla="*/ 1 w 1"/>
                <a:gd name="T1" fmla="*/ 0 h 3"/>
                <a:gd name="T2" fmla="*/ 0 w 1"/>
                <a:gd name="T3" fmla="*/ 0 h 3"/>
                <a:gd name="T4" fmla="*/ 0 w 1"/>
                <a:gd name="T5" fmla="*/ 3 h 3"/>
                <a:gd name="T6" fmla="*/ 1 w 1"/>
                <a:gd name="T7" fmla="*/ 3 h 3"/>
                <a:gd name="T8" fmla="*/ 1 w 1"/>
                <a:gd name="T9" fmla="*/ 3 h 3"/>
                <a:gd name="T10" fmla="*/ 1 w 1"/>
                <a:gd name="T11" fmla="*/ 3 h 3"/>
                <a:gd name="T12" fmla="*/ 1 w 1"/>
                <a:gd name="T13" fmla="*/ 1 h 3"/>
                <a:gd name="T14" fmla="*/ 1 w 1"/>
                <a:gd name="T15" fmla="*/ 0 h 3"/>
                <a:gd name="T16" fmla="*/ 1 w 1"/>
                <a:gd name="T1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2"/>
                    <a:pt x="0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2"/>
                    <a:pt x="1" y="2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456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27" name="Freeform 9"/>
            <p:cNvSpPr/>
            <p:nvPr/>
          </p:nvSpPr>
          <p:spPr bwMode="auto">
            <a:xfrm>
              <a:off x="3453" y="2048"/>
              <a:ext cx="5" cy="10"/>
            </a:xfrm>
            <a:custGeom>
              <a:avLst/>
              <a:gdLst>
                <a:gd name="T0" fmla="*/ 1 w 2"/>
                <a:gd name="T1" fmla="*/ 0 h 4"/>
                <a:gd name="T2" fmla="*/ 0 w 2"/>
                <a:gd name="T3" fmla="*/ 0 h 4"/>
                <a:gd name="T4" fmla="*/ 0 w 2"/>
                <a:gd name="T5" fmla="*/ 3 h 4"/>
                <a:gd name="T6" fmla="*/ 0 w 2"/>
                <a:gd name="T7" fmla="*/ 4 h 4"/>
                <a:gd name="T8" fmla="*/ 1 w 2"/>
                <a:gd name="T9" fmla="*/ 4 h 4"/>
                <a:gd name="T10" fmla="*/ 1 w 2"/>
                <a:gd name="T11" fmla="*/ 4 h 4"/>
                <a:gd name="T12" fmla="*/ 1 w 2"/>
                <a:gd name="T13" fmla="*/ 0 h 4"/>
                <a:gd name="T14" fmla="*/ 1 w 2"/>
                <a:gd name="T15" fmla="*/ 0 h 4"/>
                <a:gd name="T16" fmla="*/ 1 w 2"/>
                <a:gd name="T1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" h="4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3"/>
                    <a:pt x="0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3"/>
                    <a:pt x="1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456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28" name="Freeform 10"/>
            <p:cNvSpPr/>
            <p:nvPr/>
          </p:nvSpPr>
          <p:spPr bwMode="auto">
            <a:xfrm>
              <a:off x="3427" y="2027"/>
              <a:ext cx="10" cy="5"/>
            </a:xfrm>
            <a:custGeom>
              <a:avLst/>
              <a:gdLst>
                <a:gd name="T0" fmla="*/ 2 w 4"/>
                <a:gd name="T1" fmla="*/ 0 h 2"/>
                <a:gd name="T2" fmla="*/ 1 w 4"/>
                <a:gd name="T3" fmla="*/ 0 h 2"/>
                <a:gd name="T4" fmla="*/ 0 w 4"/>
                <a:gd name="T5" fmla="*/ 1 h 2"/>
                <a:gd name="T6" fmla="*/ 0 w 4"/>
                <a:gd name="T7" fmla="*/ 2 h 2"/>
                <a:gd name="T8" fmla="*/ 2 w 4"/>
                <a:gd name="T9" fmla="*/ 2 h 2"/>
                <a:gd name="T10" fmla="*/ 4 w 4"/>
                <a:gd name="T11" fmla="*/ 1 h 2"/>
                <a:gd name="T12" fmla="*/ 4 w 4"/>
                <a:gd name="T13" fmla="*/ 1 h 2"/>
                <a:gd name="T14" fmla="*/ 4 w 4"/>
                <a:gd name="T15" fmla="*/ 1 h 2"/>
                <a:gd name="T16" fmla="*/ 3 w 4"/>
                <a:gd name="T17" fmla="*/ 0 h 2"/>
                <a:gd name="T18" fmla="*/ 2 w 4"/>
                <a:gd name="T1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2">
                  <a:moveTo>
                    <a:pt x="2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2" y="2"/>
                  </a:cubicBezTo>
                  <a:cubicBezTo>
                    <a:pt x="2" y="2"/>
                    <a:pt x="3" y="2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2" y="0"/>
                    <a:pt x="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456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29" name="Freeform 11"/>
            <p:cNvSpPr/>
            <p:nvPr/>
          </p:nvSpPr>
          <p:spPr bwMode="auto">
            <a:xfrm>
              <a:off x="3472" y="2027"/>
              <a:ext cx="10" cy="5"/>
            </a:xfrm>
            <a:custGeom>
              <a:avLst/>
              <a:gdLst>
                <a:gd name="T0" fmla="*/ 3 w 4"/>
                <a:gd name="T1" fmla="*/ 0 h 2"/>
                <a:gd name="T2" fmla="*/ 1 w 4"/>
                <a:gd name="T3" fmla="*/ 1 h 2"/>
                <a:gd name="T4" fmla="*/ 0 w 4"/>
                <a:gd name="T5" fmla="*/ 1 h 2"/>
                <a:gd name="T6" fmla="*/ 0 w 4"/>
                <a:gd name="T7" fmla="*/ 1 h 2"/>
                <a:gd name="T8" fmla="*/ 1 w 4"/>
                <a:gd name="T9" fmla="*/ 2 h 2"/>
                <a:gd name="T10" fmla="*/ 2 w 4"/>
                <a:gd name="T11" fmla="*/ 2 h 2"/>
                <a:gd name="T12" fmla="*/ 4 w 4"/>
                <a:gd name="T13" fmla="*/ 2 h 2"/>
                <a:gd name="T14" fmla="*/ 4 w 4"/>
                <a:gd name="T15" fmla="*/ 1 h 2"/>
                <a:gd name="T16" fmla="*/ 4 w 4"/>
                <a:gd name="T17" fmla="*/ 1 h 2"/>
                <a:gd name="T18" fmla="*/ 3 w 4"/>
                <a:gd name="T1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2">
                  <a:moveTo>
                    <a:pt x="3" y="0"/>
                  </a:moveTo>
                  <a:cubicBezTo>
                    <a:pt x="2" y="0"/>
                    <a:pt x="1" y="0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2" y="2"/>
                    <a:pt x="2" y="2"/>
                  </a:cubicBezTo>
                  <a:cubicBezTo>
                    <a:pt x="3" y="2"/>
                    <a:pt x="3" y="2"/>
                    <a:pt x="4" y="2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0"/>
                    <a:pt x="4" y="0"/>
                    <a:pt x="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456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30" name="Freeform 12"/>
            <p:cNvSpPr/>
            <p:nvPr/>
          </p:nvSpPr>
          <p:spPr bwMode="auto">
            <a:xfrm>
              <a:off x="3432" y="2041"/>
              <a:ext cx="5" cy="3"/>
            </a:xfrm>
            <a:custGeom>
              <a:avLst/>
              <a:gdLst>
                <a:gd name="T0" fmla="*/ 2 w 2"/>
                <a:gd name="T1" fmla="*/ 0 h 1"/>
                <a:gd name="T2" fmla="*/ 1 w 2"/>
                <a:gd name="T3" fmla="*/ 0 h 1"/>
                <a:gd name="T4" fmla="*/ 0 w 2"/>
                <a:gd name="T5" fmla="*/ 1 h 1"/>
                <a:gd name="T6" fmla="*/ 0 w 2"/>
                <a:gd name="T7" fmla="*/ 1 h 1"/>
                <a:gd name="T8" fmla="*/ 0 w 2"/>
                <a:gd name="T9" fmla="*/ 1 h 1"/>
                <a:gd name="T10" fmla="*/ 0 w 2"/>
                <a:gd name="T11" fmla="*/ 1 h 1"/>
                <a:gd name="T12" fmla="*/ 2 w 2"/>
                <a:gd name="T13" fmla="*/ 0 h 1"/>
                <a:gd name="T14" fmla="*/ 2 w 2"/>
                <a:gd name="T1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456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31" name="Freeform 13"/>
            <p:cNvSpPr/>
            <p:nvPr/>
          </p:nvSpPr>
          <p:spPr bwMode="auto">
            <a:xfrm>
              <a:off x="3441" y="2048"/>
              <a:ext cx="5" cy="5"/>
            </a:xfrm>
            <a:custGeom>
              <a:avLst/>
              <a:gdLst>
                <a:gd name="T0" fmla="*/ 5 w 5"/>
                <a:gd name="T1" fmla="*/ 0 h 5"/>
                <a:gd name="T2" fmla="*/ 3 w 5"/>
                <a:gd name="T3" fmla="*/ 0 h 5"/>
                <a:gd name="T4" fmla="*/ 3 w 5"/>
                <a:gd name="T5" fmla="*/ 3 h 5"/>
                <a:gd name="T6" fmla="*/ 0 w 5"/>
                <a:gd name="T7" fmla="*/ 3 h 5"/>
                <a:gd name="T8" fmla="*/ 0 w 5"/>
                <a:gd name="T9" fmla="*/ 5 h 5"/>
                <a:gd name="T10" fmla="*/ 3 w 5"/>
                <a:gd name="T11" fmla="*/ 5 h 5"/>
                <a:gd name="T12" fmla="*/ 3 w 5"/>
                <a:gd name="T13" fmla="*/ 5 h 5"/>
                <a:gd name="T14" fmla="*/ 3 w 5"/>
                <a:gd name="T15" fmla="*/ 3 h 5"/>
                <a:gd name="T16" fmla="*/ 5 w 5"/>
                <a:gd name="T17" fmla="*/ 3 h 5"/>
                <a:gd name="T18" fmla="*/ 5 w 5"/>
                <a:gd name="T1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" h="5">
                  <a:moveTo>
                    <a:pt x="5" y="0"/>
                  </a:moveTo>
                  <a:lnTo>
                    <a:pt x="3" y="0"/>
                  </a:lnTo>
                  <a:lnTo>
                    <a:pt x="3" y="3"/>
                  </a:lnTo>
                  <a:lnTo>
                    <a:pt x="0" y="3"/>
                  </a:lnTo>
                  <a:lnTo>
                    <a:pt x="0" y="5"/>
                  </a:lnTo>
                  <a:lnTo>
                    <a:pt x="3" y="5"/>
                  </a:lnTo>
                  <a:lnTo>
                    <a:pt x="3" y="5"/>
                  </a:lnTo>
                  <a:lnTo>
                    <a:pt x="3" y="3"/>
                  </a:lnTo>
                  <a:lnTo>
                    <a:pt x="5" y="3"/>
                  </a:lnTo>
                  <a:lnTo>
                    <a:pt x="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456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32" name="Freeform 14"/>
            <p:cNvSpPr/>
            <p:nvPr/>
          </p:nvSpPr>
          <p:spPr bwMode="auto">
            <a:xfrm>
              <a:off x="3441" y="2048"/>
              <a:ext cx="5" cy="5"/>
            </a:xfrm>
            <a:custGeom>
              <a:avLst/>
              <a:gdLst>
                <a:gd name="T0" fmla="*/ 5 w 5"/>
                <a:gd name="T1" fmla="*/ 0 h 5"/>
                <a:gd name="T2" fmla="*/ 3 w 5"/>
                <a:gd name="T3" fmla="*/ 0 h 5"/>
                <a:gd name="T4" fmla="*/ 3 w 5"/>
                <a:gd name="T5" fmla="*/ 3 h 5"/>
                <a:gd name="T6" fmla="*/ 0 w 5"/>
                <a:gd name="T7" fmla="*/ 3 h 5"/>
                <a:gd name="T8" fmla="*/ 0 w 5"/>
                <a:gd name="T9" fmla="*/ 5 h 5"/>
                <a:gd name="T10" fmla="*/ 3 w 5"/>
                <a:gd name="T11" fmla="*/ 5 h 5"/>
                <a:gd name="T12" fmla="*/ 3 w 5"/>
                <a:gd name="T13" fmla="*/ 5 h 5"/>
                <a:gd name="T14" fmla="*/ 3 w 5"/>
                <a:gd name="T15" fmla="*/ 3 h 5"/>
                <a:gd name="T16" fmla="*/ 5 w 5"/>
                <a:gd name="T17" fmla="*/ 3 h 5"/>
                <a:gd name="T18" fmla="*/ 5 w 5"/>
                <a:gd name="T1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" h="5">
                  <a:moveTo>
                    <a:pt x="5" y="0"/>
                  </a:moveTo>
                  <a:lnTo>
                    <a:pt x="3" y="0"/>
                  </a:lnTo>
                  <a:lnTo>
                    <a:pt x="3" y="3"/>
                  </a:lnTo>
                  <a:lnTo>
                    <a:pt x="0" y="3"/>
                  </a:lnTo>
                  <a:lnTo>
                    <a:pt x="0" y="5"/>
                  </a:lnTo>
                  <a:lnTo>
                    <a:pt x="3" y="5"/>
                  </a:lnTo>
                  <a:lnTo>
                    <a:pt x="3" y="5"/>
                  </a:lnTo>
                  <a:lnTo>
                    <a:pt x="3" y="3"/>
                  </a:lnTo>
                  <a:lnTo>
                    <a:pt x="5" y="3"/>
                  </a:lnTo>
                  <a:lnTo>
                    <a:pt x="5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456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33" name="Freeform 15"/>
            <p:cNvSpPr/>
            <p:nvPr/>
          </p:nvSpPr>
          <p:spPr bwMode="auto">
            <a:xfrm>
              <a:off x="3465" y="2048"/>
              <a:ext cx="5" cy="5"/>
            </a:xfrm>
            <a:custGeom>
              <a:avLst/>
              <a:gdLst>
                <a:gd name="T0" fmla="*/ 0 w 2"/>
                <a:gd name="T1" fmla="*/ 0 h 2"/>
                <a:gd name="T2" fmla="*/ 0 w 2"/>
                <a:gd name="T3" fmla="*/ 1 h 2"/>
                <a:gd name="T4" fmla="*/ 0 w 2"/>
                <a:gd name="T5" fmla="*/ 1 h 2"/>
                <a:gd name="T6" fmla="*/ 1 w 2"/>
                <a:gd name="T7" fmla="*/ 2 h 2"/>
                <a:gd name="T8" fmla="*/ 1 w 2"/>
                <a:gd name="T9" fmla="*/ 2 h 2"/>
                <a:gd name="T10" fmla="*/ 2 w 2"/>
                <a:gd name="T11" fmla="*/ 2 h 2"/>
                <a:gd name="T12" fmla="*/ 1 w 2"/>
                <a:gd name="T13" fmla="*/ 1 h 2"/>
                <a:gd name="T14" fmla="*/ 1 w 2"/>
                <a:gd name="T15" fmla="*/ 1 h 2"/>
                <a:gd name="T16" fmla="*/ 1 w 2"/>
                <a:gd name="T17" fmla="*/ 0 h 2"/>
                <a:gd name="T18" fmla="*/ 0 w 2"/>
                <a:gd name="T1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456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34" name="Freeform 16"/>
            <p:cNvSpPr/>
            <p:nvPr/>
          </p:nvSpPr>
          <p:spPr bwMode="auto">
            <a:xfrm>
              <a:off x="3475" y="2041"/>
              <a:ext cx="5" cy="3"/>
            </a:xfrm>
            <a:custGeom>
              <a:avLst/>
              <a:gdLst>
                <a:gd name="T0" fmla="*/ 1 w 2"/>
                <a:gd name="T1" fmla="*/ 0 h 1"/>
                <a:gd name="T2" fmla="*/ 0 w 2"/>
                <a:gd name="T3" fmla="*/ 0 h 1"/>
                <a:gd name="T4" fmla="*/ 0 w 2"/>
                <a:gd name="T5" fmla="*/ 0 h 1"/>
                <a:gd name="T6" fmla="*/ 1 w 2"/>
                <a:gd name="T7" fmla="*/ 1 h 1"/>
                <a:gd name="T8" fmla="*/ 2 w 2"/>
                <a:gd name="T9" fmla="*/ 1 h 1"/>
                <a:gd name="T10" fmla="*/ 2 w 2"/>
                <a:gd name="T11" fmla="*/ 1 h 1"/>
                <a:gd name="T12" fmla="*/ 2 w 2"/>
                <a:gd name="T13" fmla="*/ 1 h 1"/>
                <a:gd name="T14" fmla="*/ 2 w 2"/>
                <a:gd name="T15" fmla="*/ 0 h 1"/>
                <a:gd name="T16" fmla="*/ 1 w 2"/>
                <a:gd name="T17" fmla="*/ 0 h 1"/>
                <a:gd name="T18" fmla="*/ 1 w 2"/>
                <a:gd name="T1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" h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1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456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35" name="Freeform 17"/>
            <p:cNvSpPr/>
            <p:nvPr/>
          </p:nvSpPr>
          <p:spPr bwMode="auto">
            <a:xfrm>
              <a:off x="3430" y="2015"/>
              <a:ext cx="4" cy="5"/>
            </a:xfrm>
            <a:custGeom>
              <a:avLst/>
              <a:gdLst>
                <a:gd name="T0" fmla="*/ 2 w 4"/>
                <a:gd name="T1" fmla="*/ 0 h 5"/>
                <a:gd name="T2" fmla="*/ 0 w 4"/>
                <a:gd name="T3" fmla="*/ 0 h 5"/>
                <a:gd name="T4" fmla="*/ 0 w 4"/>
                <a:gd name="T5" fmla="*/ 2 h 5"/>
                <a:gd name="T6" fmla="*/ 2 w 4"/>
                <a:gd name="T7" fmla="*/ 5 h 5"/>
                <a:gd name="T8" fmla="*/ 4 w 4"/>
                <a:gd name="T9" fmla="*/ 5 h 5"/>
                <a:gd name="T10" fmla="*/ 4 w 4"/>
                <a:gd name="T11" fmla="*/ 5 h 5"/>
                <a:gd name="T12" fmla="*/ 4 w 4"/>
                <a:gd name="T13" fmla="*/ 5 h 5"/>
                <a:gd name="T14" fmla="*/ 4 w 4"/>
                <a:gd name="T15" fmla="*/ 2 h 5"/>
                <a:gd name="T16" fmla="*/ 2 w 4"/>
                <a:gd name="T17" fmla="*/ 2 h 5"/>
                <a:gd name="T18" fmla="*/ 2 w 4"/>
                <a:gd name="T1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5">
                  <a:moveTo>
                    <a:pt x="2" y="0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2" y="5"/>
                  </a:lnTo>
                  <a:lnTo>
                    <a:pt x="4" y="5"/>
                  </a:lnTo>
                  <a:lnTo>
                    <a:pt x="4" y="5"/>
                  </a:lnTo>
                  <a:lnTo>
                    <a:pt x="4" y="5"/>
                  </a:lnTo>
                  <a:lnTo>
                    <a:pt x="4" y="2"/>
                  </a:lnTo>
                  <a:lnTo>
                    <a:pt x="2" y="2"/>
                  </a:ln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456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36" name="Freeform 18"/>
            <p:cNvSpPr/>
            <p:nvPr/>
          </p:nvSpPr>
          <p:spPr bwMode="auto">
            <a:xfrm>
              <a:off x="3430" y="2015"/>
              <a:ext cx="4" cy="5"/>
            </a:xfrm>
            <a:custGeom>
              <a:avLst/>
              <a:gdLst>
                <a:gd name="T0" fmla="*/ 2 w 4"/>
                <a:gd name="T1" fmla="*/ 0 h 5"/>
                <a:gd name="T2" fmla="*/ 0 w 4"/>
                <a:gd name="T3" fmla="*/ 0 h 5"/>
                <a:gd name="T4" fmla="*/ 0 w 4"/>
                <a:gd name="T5" fmla="*/ 2 h 5"/>
                <a:gd name="T6" fmla="*/ 2 w 4"/>
                <a:gd name="T7" fmla="*/ 5 h 5"/>
                <a:gd name="T8" fmla="*/ 4 w 4"/>
                <a:gd name="T9" fmla="*/ 5 h 5"/>
                <a:gd name="T10" fmla="*/ 4 w 4"/>
                <a:gd name="T11" fmla="*/ 5 h 5"/>
                <a:gd name="T12" fmla="*/ 4 w 4"/>
                <a:gd name="T13" fmla="*/ 5 h 5"/>
                <a:gd name="T14" fmla="*/ 4 w 4"/>
                <a:gd name="T15" fmla="*/ 2 h 5"/>
                <a:gd name="T16" fmla="*/ 2 w 4"/>
                <a:gd name="T17" fmla="*/ 2 h 5"/>
                <a:gd name="T18" fmla="*/ 2 w 4"/>
                <a:gd name="T1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5">
                  <a:moveTo>
                    <a:pt x="2" y="0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2" y="5"/>
                  </a:lnTo>
                  <a:lnTo>
                    <a:pt x="4" y="5"/>
                  </a:lnTo>
                  <a:lnTo>
                    <a:pt x="4" y="5"/>
                  </a:lnTo>
                  <a:lnTo>
                    <a:pt x="4" y="5"/>
                  </a:lnTo>
                  <a:lnTo>
                    <a:pt x="4" y="2"/>
                  </a:lnTo>
                  <a:lnTo>
                    <a:pt x="2" y="2"/>
                  </a:lnTo>
                  <a:lnTo>
                    <a:pt x="2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456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37" name="Freeform 19"/>
            <p:cNvSpPr/>
            <p:nvPr/>
          </p:nvSpPr>
          <p:spPr bwMode="auto">
            <a:xfrm>
              <a:off x="3465" y="2003"/>
              <a:ext cx="5" cy="5"/>
            </a:xfrm>
            <a:custGeom>
              <a:avLst/>
              <a:gdLst>
                <a:gd name="T0" fmla="*/ 2 w 2"/>
                <a:gd name="T1" fmla="*/ 0 h 2"/>
                <a:gd name="T2" fmla="*/ 1 w 2"/>
                <a:gd name="T3" fmla="*/ 0 h 2"/>
                <a:gd name="T4" fmla="*/ 1 w 2"/>
                <a:gd name="T5" fmla="*/ 1 h 2"/>
                <a:gd name="T6" fmla="*/ 0 w 2"/>
                <a:gd name="T7" fmla="*/ 2 h 2"/>
                <a:gd name="T8" fmla="*/ 0 w 2"/>
                <a:gd name="T9" fmla="*/ 2 h 2"/>
                <a:gd name="T10" fmla="*/ 0 w 2"/>
                <a:gd name="T11" fmla="*/ 2 h 2"/>
                <a:gd name="T12" fmla="*/ 1 w 2"/>
                <a:gd name="T13" fmla="*/ 2 h 2"/>
                <a:gd name="T14" fmla="*/ 1 w 2"/>
                <a:gd name="T15" fmla="*/ 1 h 2"/>
                <a:gd name="T16" fmla="*/ 2 w 2"/>
                <a:gd name="T17" fmla="*/ 1 h 2"/>
                <a:gd name="T18" fmla="*/ 2 w 2"/>
                <a:gd name="T1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456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38" name="Freeform 20"/>
            <p:cNvSpPr/>
            <p:nvPr/>
          </p:nvSpPr>
          <p:spPr bwMode="auto">
            <a:xfrm>
              <a:off x="3475" y="2010"/>
              <a:ext cx="5" cy="5"/>
            </a:xfrm>
            <a:custGeom>
              <a:avLst/>
              <a:gdLst>
                <a:gd name="T0" fmla="*/ 2 w 2"/>
                <a:gd name="T1" fmla="*/ 0 h 2"/>
                <a:gd name="T2" fmla="*/ 1 w 2"/>
                <a:gd name="T3" fmla="*/ 1 h 2"/>
                <a:gd name="T4" fmla="*/ 0 w 2"/>
                <a:gd name="T5" fmla="*/ 1 h 2"/>
                <a:gd name="T6" fmla="*/ 0 w 2"/>
                <a:gd name="T7" fmla="*/ 2 h 2"/>
                <a:gd name="T8" fmla="*/ 0 w 2"/>
                <a:gd name="T9" fmla="*/ 2 h 2"/>
                <a:gd name="T10" fmla="*/ 1 w 2"/>
                <a:gd name="T11" fmla="*/ 2 h 2"/>
                <a:gd name="T12" fmla="*/ 2 w 2"/>
                <a:gd name="T13" fmla="*/ 1 h 2"/>
                <a:gd name="T14" fmla="*/ 2 w 2"/>
                <a:gd name="T1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456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39" name="Freeform 21"/>
            <p:cNvSpPr>
              <a:spLocks noEditPoints="1"/>
            </p:cNvSpPr>
            <p:nvPr/>
          </p:nvSpPr>
          <p:spPr bwMode="auto">
            <a:xfrm>
              <a:off x="3822" y="1799"/>
              <a:ext cx="83" cy="80"/>
            </a:xfrm>
            <a:custGeom>
              <a:avLst/>
              <a:gdLst>
                <a:gd name="T0" fmla="*/ 22 w 35"/>
                <a:gd name="T1" fmla="*/ 25 h 34"/>
                <a:gd name="T2" fmla="*/ 19 w 35"/>
                <a:gd name="T3" fmla="*/ 32 h 34"/>
                <a:gd name="T4" fmla="*/ 22 w 35"/>
                <a:gd name="T5" fmla="*/ 25 h 34"/>
                <a:gd name="T6" fmla="*/ 18 w 35"/>
                <a:gd name="T7" fmla="*/ 24 h 34"/>
                <a:gd name="T8" fmla="*/ 16 w 35"/>
                <a:gd name="T9" fmla="*/ 22 h 34"/>
                <a:gd name="T10" fmla="*/ 13 w 35"/>
                <a:gd name="T11" fmla="*/ 18 h 34"/>
                <a:gd name="T12" fmla="*/ 13 w 35"/>
                <a:gd name="T13" fmla="*/ 18 h 34"/>
                <a:gd name="T14" fmla="*/ 15 w 35"/>
                <a:gd name="T15" fmla="*/ 22 h 34"/>
                <a:gd name="T16" fmla="*/ 14 w 35"/>
                <a:gd name="T17" fmla="*/ 22 h 34"/>
                <a:gd name="T18" fmla="*/ 13 w 35"/>
                <a:gd name="T19" fmla="*/ 19 h 34"/>
                <a:gd name="T20" fmla="*/ 31 w 35"/>
                <a:gd name="T21" fmla="*/ 20 h 34"/>
                <a:gd name="T22" fmla="*/ 31 w 35"/>
                <a:gd name="T23" fmla="*/ 20 h 34"/>
                <a:gd name="T24" fmla="*/ 31 w 35"/>
                <a:gd name="T25" fmla="*/ 14 h 34"/>
                <a:gd name="T26" fmla="*/ 31 w 35"/>
                <a:gd name="T27" fmla="*/ 14 h 34"/>
                <a:gd name="T28" fmla="*/ 30 w 35"/>
                <a:gd name="T29" fmla="*/ 20 h 34"/>
                <a:gd name="T30" fmla="*/ 21 w 35"/>
                <a:gd name="T31" fmla="*/ 9 h 34"/>
                <a:gd name="T32" fmla="*/ 8 w 35"/>
                <a:gd name="T33" fmla="*/ 18 h 34"/>
                <a:gd name="T34" fmla="*/ 11 w 35"/>
                <a:gd name="T35" fmla="*/ 18 h 34"/>
                <a:gd name="T36" fmla="*/ 30 w 35"/>
                <a:gd name="T37" fmla="*/ 9 h 34"/>
                <a:gd name="T38" fmla="*/ 12 w 35"/>
                <a:gd name="T39" fmla="*/ 8 h 34"/>
                <a:gd name="T40" fmla="*/ 18 w 35"/>
                <a:gd name="T41" fmla="*/ 8 h 34"/>
                <a:gd name="T42" fmla="*/ 14 w 35"/>
                <a:gd name="T43" fmla="*/ 8 h 34"/>
                <a:gd name="T44" fmla="*/ 15 w 35"/>
                <a:gd name="T45" fmla="*/ 9 h 34"/>
                <a:gd name="T46" fmla="*/ 12 w 35"/>
                <a:gd name="T47" fmla="*/ 16 h 34"/>
                <a:gd name="T48" fmla="*/ 6 w 35"/>
                <a:gd name="T49" fmla="*/ 11 h 34"/>
                <a:gd name="T50" fmla="*/ 7 w 35"/>
                <a:gd name="T51" fmla="*/ 15 h 34"/>
                <a:gd name="T52" fmla="*/ 13 w 35"/>
                <a:gd name="T53" fmla="*/ 5 h 34"/>
                <a:gd name="T54" fmla="*/ 9 w 35"/>
                <a:gd name="T55" fmla="*/ 12 h 34"/>
                <a:gd name="T56" fmla="*/ 29 w 35"/>
                <a:gd name="T57" fmla="*/ 6 h 34"/>
                <a:gd name="T58" fmla="*/ 20 w 35"/>
                <a:gd name="T59" fmla="*/ 4 h 34"/>
                <a:gd name="T60" fmla="*/ 20 w 35"/>
                <a:gd name="T61" fmla="*/ 4 h 34"/>
                <a:gd name="T62" fmla="*/ 24 w 35"/>
                <a:gd name="T63" fmla="*/ 5 h 34"/>
                <a:gd name="T64" fmla="*/ 27 w 35"/>
                <a:gd name="T65" fmla="*/ 7 h 34"/>
                <a:gd name="T66" fmla="*/ 29 w 35"/>
                <a:gd name="T67" fmla="*/ 11 h 34"/>
                <a:gd name="T68" fmla="*/ 33 w 35"/>
                <a:gd name="T69" fmla="*/ 12 h 34"/>
                <a:gd name="T70" fmla="*/ 28 w 35"/>
                <a:gd name="T71" fmla="*/ 15 h 34"/>
                <a:gd name="T72" fmla="*/ 32 w 35"/>
                <a:gd name="T73" fmla="*/ 21 h 34"/>
                <a:gd name="T74" fmla="*/ 27 w 35"/>
                <a:gd name="T75" fmla="*/ 27 h 34"/>
                <a:gd name="T76" fmla="*/ 22 w 35"/>
                <a:gd name="T77" fmla="*/ 24 h 34"/>
                <a:gd name="T78" fmla="*/ 14 w 35"/>
                <a:gd name="T79" fmla="*/ 19 h 34"/>
                <a:gd name="T80" fmla="*/ 18 w 35"/>
                <a:gd name="T81" fmla="*/ 13 h 34"/>
                <a:gd name="T82" fmla="*/ 22 w 35"/>
                <a:gd name="T83" fmla="*/ 10 h 34"/>
                <a:gd name="T84" fmla="*/ 18 w 35"/>
                <a:gd name="T85" fmla="*/ 6 h 34"/>
                <a:gd name="T86" fmla="*/ 14 w 35"/>
                <a:gd name="T87" fmla="*/ 5 h 34"/>
                <a:gd name="T88" fmla="*/ 5 w 35"/>
                <a:gd name="T89" fmla="*/ 10 h 34"/>
                <a:gd name="T90" fmla="*/ 6 w 35"/>
                <a:gd name="T91" fmla="*/ 16 h 34"/>
                <a:gd name="T92" fmla="*/ 6 w 35"/>
                <a:gd name="T93" fmla="*/ 17 h 34"/>
                <a:gd name="T94" fmla="*/ 13 w 35"/>
                <a:gd name="T95" fmla="*/ 23 h 34"/>
                <a:gd name="T96" fmla="*/ 13 w 35"/>
                <a:gd name="T97" fmla="*/ 29 h 34"/>
                <a:gd name="T98" fmla="*/ 15 w 35"/>
                <a:gd name="T99" fmla="*/ 30 h 34"/>
                <a:gd name="T100" fmla="*/ 7 w 35"/>
                <a:gd name="T101" fmla="*/ 4 h 34"/>
                <a:gd name="T102" fmla="*/ 23 w 35"/>
                <a:gd name="T103" fmla="*/ 2 h 34"/>
                <a:gd name="T104" fmla="*/ 11 w 35"/>
                <a:gd name="T105" fmla="*/ 2 h 34"/>
                <a:gd name="T106" fmla="*/ 21 w 35"/>
                <a:gd name="T107" fmla="*/ 3 h 34"/>
                <a:gd name="T108" fmla="*/ 12 w 35"/>
                <a:gd name="T109" fmla="*/ 2 h 34"/>
                <a:gd name="T110" fmla="*/ 18 w 35"/>
                <a:gd name="T111" fmla="*/ 2 h 34"/>
                <a:gd name="T112" fmla="*/ 15 w 35"/>
                <a:gd name="T113" fmla="*/ 1 h 34"/>
                <a:gd name="T114" fmla="*/ 17 w 35"/>
                <a:gd name="T115" fmla="*/ 0 h 34"/>
                <a:gd name="T116" fmla="*/ 0 w 35"/>
                <a:gd name="T117" fmla="*/ 17 h 34"/>
                <a:gd name="T118" fmla="*/ 34 w 35"/>
                <a:gd name="T119" fmla="*/ 22 h 34"/>
                <a:gd name="T120" fmla="*/ 29 w 35"/>
                <a:gd name="T121" fmla="*/ 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5" h="34">
                  <a:moveTo>
                    <a:pt x="22" y="32"/>
                  </a:moveTo>
                  <a:cubicBezTo>
                    <a:pt x="25" y="25"/>
                    <a:pt x="25" y="25"/>
                    <a:pt x="25" y="25"/>
                  </a:cubicBezTo>
                  <a:cubicBezTo>
                    <a:pt x="27" y="27"/>
                    <a:pt x="23" y="31"/>
                    <a:pt x="22" y="32"/>
                  </a:cubicBezTo>
                  <a:cubicBezTo>
                    <a:pt x="22" y="32"/>
                    <a:pt x="22" y="32"/>
                    <a:pt x="22" y="32"/>
                  </a:cubicBezTo>
                  <a:moveTo>
                    <a:pt x="19" y="32"/>
                  </a:moveTo>
                  <a:cubicBezTo>
                    <a:pt x="22" y="25"/>
                    <a:pt x="22" y="25"/>
                    <a:pt x="22" y="25"/>
                  </a:cubicBezTo>
                  <a:cubicBezTo>
                    <a:pt x="23" y="25"/>
                    <a:pt x="24" y="25"/>
                    <a:pt x="24" y="25"/>
                  </a:cubicBezTo>
                  <a:cubicBezTo>
                    <a:pt x="24" y="25"/>
                    <a:pt x="24" y="25"/>
                    <a:pt x="24" y="25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0" y="32"/>
                    <a:pt x="20" y="32"/>
                    <a:pt x="19" y="32"/>
                  </a:cubicBezTo>
                  <a:moveTo>
                    <a:pt x="17" y="33"/>
                  </a:moveTo>
                  <a:cubicBezTo>
                    <a:pt x="16" y="33"/>
                    <a:pt x="16" y="33"/>
                    <a:pt x="16" y="33"/>
                  </a:cubicBezTo>
                  <a:cubicBezTo>
                    <a:pt x="20" y="24"/>
                    <a:pt x="20" y="24"/>
                    <a:pt x="20" y="24"/>
                  </a:cubicBezTo>
                  <a:cubicBezTo>
                    <a:pt x="21" y="24"/>
                    <a:pt x="21" y="24"/>
                    <a:pt x="20" y="25"/>
                  </a:cubicBezTo>
                  <a:cubicBezTo>
                    <a:pt x="21" y="25"/>
                    <a:pt x="21" y="25"/>
                    <a:pt x="21" y="25"/>
                  </a:cubicBezTo>
                  <a:cubicBezTo>
                    <a:pt x="22" y="25"/>
                    <a:pt x="22" y="25"/>
                    <a:pt x="22" y="25"/>
                  </a:cubicBezTo>
                  <a:cubicBezTo>
                    <a:pt x="19" y="32"/>
                    <a:pt x="19" y="32"/>
                    <a:pt x="19" y="32"/>
                  </a:cubicBezTo>
                  <a:cubicBezTo>
                    <a:pt x="18" y="32"/>
                    <a:pt x="18" y="33"/>
                    <a:pt x="17" y="33"/>
                  </a:cubicBezTo>
                  <a:moveTo>
                    <a:pt x="16" y="32"/>
                  </a:moveTo>
                  <a:cubicBezTo>
                    <a:pt x="15" y="32"/>
                    <a:pt x="15" y="32"/>
                    <a:pt x="15" y="32"/>
                  </a:cubicBezTo>
                  <a:cubicBezTo>
                    <a:pt x="16" y="31"/>
                    <a:pt x="17" y="29"/>
                    <a:pt x="15" y="28"/>
                  </a:cubicBezTo>
                  <a:cubicBezTo>
                    <a:pt x="16" y="27"/>
                    <a:pt x="17" y="25"/>
                    <a:pt x="18" y="24"/>
                  </a:cubicBezTo>
                  <a:cubicBezTo>
                    <a:pt x="18" y="24"/>
                    <a:pt x="19" y="23"/>
                    <a:pt x="19" y="23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16" y="32"/>
                    <a:pt x="16" y="32"/>
                    <a:pt x="16" y="32"/>
                  </a:cubicBezTo>
                  <a:moveTo>
                    <a:pt x="15" y="28"/>
                  </a:moveTo>
                  <a:cubicBezTo>
                    <a:pt x="15" y="28"/>
                    <a:pt x="14" y="27"/>
                    <a:pt x="14" y="27"/>
                  </a:cubicBezTo>
                  <a:cubicBezTo>
                    <a:pt x="16" y="22"/>
                    <a:pt x="16" y="22"/>
                    <a:pt x="16" y="22"/>
                  </a:cubicBezTo>
                  <a:cubicBezTo>
                    <a:pt x="16" y="22"/>
                    <a:pt x="16" y="22"/>
                    <a:pt x="16" y="22"/>
                  </a:cubicBezTo>
                  <a:cubicBezTo>
                    <a:pt x="16" y="22"/>
                    <a:pt x="16" y="22"/>
                    <a:pt x="16" y="22"/>
                  </a:cubicBezTo>
                  <a:cubicBezTo>
                    <a:pt x="17" y="22"/>
                    <a:pt x="18" y="22"/>
                    <a:pt x="19" y="22"/>
                  </a:cubicBezTo>
                  <a:cubicBezTo>
                    <a:pt x="18" y="23"/>
                    <a:pt x="18" y="23"/>
                    <a:pt x="18" y="24"/>
                  </a:cubicBezTo>
                  <a:cubicBezTo>
                    <a:pt x="17" y="25"/>
                    <a:pt x="16" y="27"/>
                    <a:pt x="15" y="28"/>
                  </a:cubicBezTo>
                  <a:moveTo>
                    <a:pt x="13" y="18"/>
                  </a:moveTo>
                  <a:cubicBezTo>
                    <a:pt x="13" y="18"/>
                    <a:pt x="13" y="18"/>
                    <a:pt x="13" y="18"/>
                  </a:cubicBezTo>
                  <a:cubicBezTo>
                    <a:pt x="13" y="18"/>
                    <a:pt x="13" y="18"/>
                    <a:pt x="13" y="18"/>
                  </a:cubicBezTo>
                  <a:moveTo>
                    <a:pt x="12" y="18"/>
                  </a:moveTo>
                  <a:cubicBezTo>
                    <a:pt x="12" y="18"/>
                    <a:pt x="12" y="18"/>
                    <a:pt x="12" y="18"/>
                  </a:cubicBezTo>
                  <a:cubicBezTo>
                    <a:pt x="13" y="18"/>
                    <a:pt x="13" y="18"/>
                    <a:pt x="13" y="18"/>
                  </a:cubicBezTo>
                  <a:cubicBezTo>
                    <a:pt x="13" y="18"/>
                    <a:pt x="13" y="18"/>
                    <a:pt x="13" y="18"/>
                  </a:cubicBezTo>
                  <a:cubicBezTo>
                    <a:pt x="13" y="18"/>
                    <a:pt x="13" y="18"/>
                    <a:pt x="13" y="18"/>
                  </a:cubicBezTo>
                  <a:cubicBezTo>
                    <a:pt x="13" y="18"/>
                    <a:pt x="13" y="18"/>
                    <a:pt x="13" y="18"/>
                  </a:cubicBezTo>
                  <a:cubicBezTo>
                    <a:pt x="13" y="19"/>
                    <a:pt x="14" y="19"/>
                    <a:pt x="13" y="20"/>
                  </a:cubicBezTo>
                  <a:cubicBezTo>
                    <a:pt x="13" y="20"/>
                    <a:pt x="14" y="21"/>
                    <a:pt x="14" y="21"/>
                  </a:cubicBezTo>
                  <a:cubicBezTo>
                    <a:pt x="15" y="21"/>
                    <a:pt x="15" y="21"/>
                    <a:pt x="15" y="21"/>
                  </a:cubicBezTo>
                  <a:cubicBezTo>
                    <a:pt x="15" y="22"/>
                    <a:pt x="15" y="22"/>
                    <a:pt x="15" y="22"/>
                  </a:cubicBezTo>
                  <a:cubicBezTo>
                    <a:pt x="15" y="22"/>
                    <a:pt x="15" y="22"/>
                    <a:pt x="15" y="22"/>
                  </a:cubicBezTo>
                  <a:cubicBezTo>
                    <a:pt x="16" y="22"/>
                    <a:pt x="16" y="22"/>
                    <a:pt x="16" y="22"/>
                  </a:cubicBezTo>
                  <a:cubicBezTo>
                    <a:pt x="14" y="26"/>
                    <a:pt x="14" y="26"/>
                    <a:pt x="14" y="26"/>
                  </a:cubicBezTo>
                  <a:cubicBezTo>
                    <a:pt x="14" y="26"/>
                    <a:pt x="14" y="25"/>
                    <a:pt x="14" y="24"/>
                  </a:cubicBezTo>
                  <a:cubicBezTo>
                    <a:pt x="14" y="23"/>
                    <a:pt x="14" y="23"/>
                    <a:pt x="15" y="22"/>
                  </a:cubicBezTo>
                  <a:cubicBezTo>
                    <a:pt x="14" y="22"/>
                    <a:pt x="14" y="22"/>
                    <a:pt x="14" y="22"/>
                  </a:cubicBezTo>
                  <a:cubicBezTo>
                    <a:pt x="14" y="22"/>
                    <a:pt x="14" y="22"/>
                    <a:pt x="14" y="22"/>
                  </a:cubicBezTo>
                  <a:cubicBezTo>
                    <a:pt x="14" y="21"/>
                    <a:pt x="14" y="21"/>
                    <a:pt x="14" y="21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3" y="19"/>
                    <a:pt x="13" y="19"/>
                    <a:pt x="13" y="19"/>
                  </a:cubicBezTo>
                  <a:cubicBezTo>
                    <a:pt x="13" y="19"/>
                    <a:pt x="13" y="19"/>
                    <a:pt x="13" y="19"/>
                  </a:cubicBezTo>
                  <a:cubicBezTo>
                    <a:pt x="13" y="19"/>
                    <a:pt x="13" y="19"/>
                    <a:pt x="13" y="19"/>
                  </a:cubicBezTo>
                  <a:cubicBezTo>
                    <a:pt x="12" y="20"/>
                    <a:pt x="12" y="20"/>
                    <a:pt x="12" y="20"/>
                  </a:cubicBezTo>
                  <a:cubicBezTo>
                    <a:pt x="12" y="20"/>
                    <a:pt x="11" y="20"/>
                    <a:pt x="11" y="20"/>
                  </a:cubicBezTo>
                  <a:cubicBezTo>
                    <a:pt x="11" y="19"/>
                    <a:pt x="12" y="19"/>
                    <a:pt x="12" y="18"/>
                  </a:cubicBezTo>
                  <a:cubicBezTo>
                    <a:pt x="12" y="18"/>
                    <a:pt x="12" y="18"/>
                    <a:pt x="12" y="18"/>
                  </a:cubicBezTo>
                  <a:moveTo>
                    <a:pt x="31" y="20"/>
                  </a:moveTo>
                  <a:cubicBezTo>
                    <a:pt x="31" y="20"/>
                    <a:pt x="31" y="20"/>
                    <a:pt x="31" y="20"/>
                  </a:cubicBezTo>
                  <a:cubicBezTo>
                    <a:pt x="33" y="15"/>
                    <a:pt x="33" y="15"/>
                    <a:pt x="33" y="15"/>
                  </a:cubicBezTo>
                  <a:cubicBezTo>
                    <a:pt x="33" y="16"/>
                    <a:pt x="33" y="16"/>
                    <a:pt x="33" y="17"/>
                  </a:cubicBezTo>
                  <a:cubicBezTo>
                    <a:pt x="33" y="18"/>
                    <a:pt x="33" y="19"/>
                    <a:pt x="33" y="20"/>
                  </a:cubicBezTo>
                  <a:cubicBezTo>
                    <a:pt x="33" y="21"/>
                    <a:pt x="33" y="21"/>
                    <a:pt x="33" y="21"/>
                  </a:cubicBezTo>
                  <a:cubicBezTo>
                    <a:pt x="33" y="21"/>
                    <a:pt x="33" y="20"/>
                    <a:pt x="32" y="20"/>
                  </a:cubicBezTo>
                  <a:cubicBezTo>
                    <a:pt x="32" y="20"/>
                    <a:pt x="32" y="20"/>
                    <a:pt x="31" y="20"/>
                  </a:cubicBezTo>
                  <a:cubicBezTo>
                    <a:pt x="31" y="20"/>
                    <a:pt x="31" y="20"/>
                    <a:pt x="31" y="20"/>
                  </a:cubicBezTo>
                  <a:moveTo>
                    <a:pt x="29" y="19"/>
                  </a:moveTo>
                  <a:cubicBezTo>
                    <a:pt x="29" y="18"/>
                    <a:pt x="29" y="16"/>
                    <a:pt x="29" y="16"/>
                  </a:cubicBezTo>
                  <a:cubicBezTo>
                    <a:pt x="30" y="14"/>
                    <a:pt x="30" y="14"/>
                    <a:pt x="31" y="14"/>
                  </a:cubicBezTo>
                  <a:cubicBezTo>
                    <a:pt x="31" y="14"/>
                    <a:pt x="31" y="14"/>
                    <a:pt x="31" y="14"/>
                  </a:cubicBezTo>
                  <a:cubicBezTo>
                    <a:pt x="31" y="14"/>
                    <a:pt x="31" y="14"/>
                    <a:pt x="31" y="14"/>
                  </a:cubicBezTo>
                  <a:cubicBezTo>
                    <a:pt x="30" y="15"/>
                    <a:pt x="30" y="17"/>
                    <a:pt x="29" y="19"/>
                  </a:cubicBezTo>
                  <a:moveTo>
                    <a:pt x="30" y="20"/>
                  </a:moveTo>
                  <a:cubicBezTo>
                    <a:pt x="29" y="20"/>
                    <a:pt x="29" y="20"/>
                    <a:pt x="29" y="20"/>
                  </a:cubicBezTo>
                  <a:cubicBezTo>
                    <a:pt x="29" y="20"/>
                    <a:pt x="29" y="20"/>
                    <a:pt x="29" y="20"/>
                  </a:cubicBezTo>
                  <a:cubicBezTo>
                    <a:pt x="30" y="18"/>
                    <a:pt x="31" y="16"/>
                    <a:pt x="32" y="14"/>
                  </a:cubicBezTo>
                  <a:cubicBezTo>
                    <a:pt x="31" y="14"/>
                    <a:pt x="31" y="14"/>
                    <a:pt x="31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3" y="15"/>
                    <a:pt x="33" y="15"/>
                    <a:pt x="33" y="15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0" y="20"/>
                    <a:pt x="30" y="20"/>
                  </a:cubicBezTo>
                  <a:moveTo>
                    <a:pt x="18" y="12"/>
                  </a:moveTo>
                  <a:cubicBezTo>
                    <a:pt x="19" y="11"/>
                    <a:pt x="19" y="10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20" y="12"/>
                    <a:pt x="19" y="12"/>
                    <a:pt x="18" y="12"/>
                  </a:cubicBezTo>
                  <a:cubicBezTo>
                    <a:pt x="18" y="12"/>
                    <a:pt x="18" y="12"/>
                    <a:pt x="18" y="12"/>
                  </a:cubicBezTo>
                  <a:moveTo>
                    <a:pt x="11" y="20"/>
                  </a:moveTo>
                  <a:cubicBezTo>
                    <a:pt x="10" y="19"/>
                    <a:pt x="10" y="19"/>
                    <a:pt x="9" y="19"/>
                  </a:cubicBezTo>
                  <a:cubicBezTo>
                    <a:pt x="9" y="19"/>
                    <a:pt x="8" y="18"/>
                    <a:pt x="8" y="18"/>
                  </a:cubicBezTo>
                  <a:cubicBezTo>
                    <a:pt x="10" y="14"/>
                    <a:pt x="11" y="11"/>
                    <a:pt x="13" y="9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4" y="9"/>
                    <a:pt x="14" y="9"/>
                    <a:pt x="15" y="9"/>
                  </a:cubicBezTo>
                  <a:cubicBezTo>
                    <a:pt x="13" y="11"/>
                    <a:pt x="12" y="14"/>
                    <a:pt x="11" y="16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0" y="17"/>
                    <a:pt x="11" y="17"/>
                    <a:pt x="11" y="18"/>
                  </a:cubicBezTo>
                  <a:cubicBezTo>
                    <a:pt x="11" y="18"/>
                    <a:pt x="11" y="19"/>
                    <a:pt x="11" y="20"/>
                  </a:cubicBezTo>
                  <a:moveTo>
                    <a:pt x="30" y="9"/>
                  </a:moveTo>
                  <a:cubicBezTo>
                    <a:pt x="30" y="9"/>
                    <a:pt x="30" y="8"/>
                    <a:pt x="30" y="8"/>
                  </a:cubicBezTo>
                  <a:cubicBezTo>
                    <a:pt x="31" y="8"/>
                    <a:pt x="31" y="9"/>
                    <a:pt x="31" y="9"/>
                  </a:cubicBezTo>
                  <a:cubicBezTo>
                    <a:pt x="30" y="9"/>
                    <a:pt x="30" y="9"/>
                    <a:pt x="30" y="9"/>
                  </a:cubicBezTo>
                  <a:cubicBezTo>
                    <a:pt x="30" y="9"/>
                    <a:pt x="30" y="9"/>
                    <a:pt x="30" y="9"/>
                  </a:cubicBezTo>
                  <a:cubicBezTo>
                    <a:pt x="30" y="9"/>
                    <a:pt x="30" y="9"/>
                    <a:pt x="30" y="9"/>
                  </a:cubicBezTo>
                  <a:moveTo>
                    <a:pt x="8" y="17"/>
                  </a:moveTo>
                  <a:cubicBezTo>
                    <a:pt x="7" y="17"/>
                    <a:pt x="7" y="16"/>
                    <a:pt x="7" y="16"/>
                  </a:cubicBezTo>
                  <a:cubicBezTo>
                    <a:pt x="7" y="14"/>
                    <a:pt x="8" y="13"/>
                    <a:pt x="9" y="12"/>
                  </a:cubicBezTo>
                  <a:cubicBezTo>
                    <a:pt x="10" y="11"/>
                    <a:pt x="11" y="9"/>
                    <a:pt x="12" y="8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2" y="8"/>
                    <a:pt x="13" y="8"/>
                    <a:pt x="13" y="8"/>
                  </a:cubicBezTo>
                  <a:cubicBezTo>
                    <a:pt x="11" y="11"/>
                    <a:pt x="9" y="14"/>
                    <a:pt x="8" y="17"/>
                  </a:cubicBezTo>
                  <a:moveTo>
                    <a:pt x="14" y="17"/>
                  </a:moveTo>
                  <a:cubicBezTo>
                    <a:pt x="14" y="16"/>
                    <a:pt x="14" y="16"/>
                    <a:pt x="14" y="16"/>
                  </a:cubicBezTo>
                  <a:cubicBezTo>
                    <a:pt x="15" y="13"/>
                    <a:pt x="16" y="10"/>
                    <a:pt x="18" y="8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9" y="8"/>
                    <a:pt x="19" y="8"/>
                    <a:pt x="20" y="8"/>
                  </a:cubicBezTo>
                  <a:cubicBezTo>
                    <a:pt x="19" y="9"/>
                    <a:pt x="18" y="11"/>
                    <a:pt x="17" y="12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4" y="17"/>
                    <a:pt x="14" y="17"/>
                    <a:pt x="14" y="17"/>
                  </a:cubicBezTo>
                  <a:moveTo>
                    <a:pt x="15" y="8"/>
                  </a:moveTo>
                  <a:cubicBezTo>
                    <a:pt x="14" y="8"/>
                    <a:pt x="14" y="8"/>
                    <a:pt x="14" y="8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5" y="8"/>
                    <a:pt x="15" y="8"/>
                    <a:pt x="15" y="8"/>
                  </a:cubicBezTo>
                  <a:moveTo>
                    <a:pt x="12" y="16"/>
                  </a:moveTo>
                  <a:cubicBezTo>
                    <a:pt x="12" y="16"/>
                    <a:pt x="12" y="16"/>
                    <a:pt x="12" y="16"/>
                  </a:cubicBezTo>
                  <a:cubicBezTo>
                    <a:pt x="13" y="14"/>
                    <a:pt x="14" y="11"/>
                    <a:pt x="15" y="9"/>
                  </a:cubicBezTo>
                  <a:cubicBezTo>
                    <a:pt x="16" y="9"/>
                    <a:pt x="16" y="9"/>
                    <a:pt x="16" y="8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7"/>
                    <a:pt x="17" y="7"/>
                    <a:pt x="17" y="7"/>
                  </a:cubicBezTo>
                  <a:cubicBezTo>
                    <a:pt x="16" y="10"/>
                    <a:pt x="14" y="13"/>
                    <a:pt x="13" y="16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2" y="16"/>
                    <a:pt x="12" y="16"/>
                    <a:pt x="12" y="16"/>
                  </a:cubicBezTo>
                  <a:moveTo>
                    <a:pt x="6" y="11"/>
                  </a:moveTo>
                  <a:cubicBezTo>
                    <a:pt x="6" y="11"/>
                    <a:pt x="6" y="10"/>
                    <a:pt x="6" y="10"/>
                  </a:cubicBezTo>
                  <a:cubicBezTo>
                    <a:pt x="6" y="9"/>
                    <a:pt x="8" y="6"/>
                    <a:pt x="9" y="6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6" y="11"/>
                    <a:pt x="6" y="11"/>
                    <a:pt x="6" y="11"/>
                  </a:cubicBezTo>
                  <a:moveTo>
                    <a:pt x="29" y="10"/>
                  </a:moveTo>
                  <a:cubicBezTo>
                    <a:pt x="29" y="9"/>
                    <a:pt x="29" y="9"/>
                    <a:pt x="29" y="9"/>
                  </a:cubicBezTo>
                  <a:cubicBezTo>
                    <a:pt x="29" y="8"/>
                    <a:pt x="29" y="7"/>
                    <a:pt x="29" y="6"/>
                  </a:cubicBezTo>
                  <a:cubicBezTo>
                    <a:pt x="29" y="6"/>
                    <a:pt x="30" y="7"/>
                    <a:pt x="30" y="7"/>
                  </a:cubicBezTo>
                  <a:cubicBezTo>
                    <a:pt x="30" y="8"/>
                    <a:pt x="30" y="9"/>
                    <a:pt x="29" y="10"/>
                  </a:cubicBezTo>
                  <a:moveTo>
                    <a:pt x="7" y="15"/>
                  </a:moveTo>
                  <a:cubicBezTo>
                    <a:pt x="6" y="14"/>
                    <a:pt x="6" y="14"/>
                    <a:pt x="6" y="13"/>
                  </a:cubicBezTo>
                  <a:cubicBezTo>
                    <a:pt x="6" y="13"/>
                    <a:pt x="6" y="13"/>
                    <a:pt x="6" y="12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1" y="6"/>
                    <a:pt x="12" y="5"/>
                    <a:pt x="13" y="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14" y="6"/>
                    <a:pt x="12" y="7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9"/>
                    <a:pt x="10" y="10"/>
                    <a:pt x="9" y="12"/>
                  </a:cubicBezTo>
                  <a:cubicBezTo>
                    <a:pt x="8" y="13"/>
                    <a:pt x="7" y="14"/>
                    <a:pt x="7" y="15"/>
                  </a:cubicBezTo>
                  <a:moveTo>
                    <a:pt x="28" y="8"/>
                  </a:moveTo>
                  <a:cubicBezTo>
                    <a:pt x="28" y="8"/>
                    <a:pt x="28" y="8"/>
                    <a:pt x="28" y="8"/>
                  </a:cubicBezTo>
                  <a:cubicBezTo>
                    <a:pt x="28" y="7"/>
                    <a:pt x="28" y="7"/>
                    <a:pt x="28" y="7"/>
                  </a:cubicBezTo>
                  <a:cubicBezTo>
                    <a:pt x="28" y="6"/>
                    <a:pt x="28" y="5"/>
                    <a:pt x="28" y="5"/>
                  </a:cubicBezTo>
                  <a:cubicBezTo>
                    <a:pt x="28" y="5"/>
                    <a:pt x="29" y="5"/>
                    <a:pt x="29" y="6"/>
                  </a:cubicBezTo>
                  <a:cubicBezTo>
                    <a:pt x="29" y="6"/>
                    <a:pt x="29" y="6"/>
                    <a:pt x="29" y="6"/>
                  </a:cubicBezTo>
                  <a:cubicBezTo>
                    <a:pt x="29" y="6"/>
                    <a:pt x="28" y="7"/>
                    <a:pt x="28" y="8"/>
                  </a:cubicBezTo>
                  <a:moveTo>
                    <a:pt x="9" y="5"/>
                  </a:moveTo>
                  <a:cubicBezTo>
                    <a:pt x="10" y="5"/>
                    <a:pt x="11" y="5"/>
                    <a:pt x="11" y="4"/>
                  </a:cubicBezTo>
                  <a:cubicBezTo>
                    <a:pt x="13" y="3"/>
                    <a:pt x="14" y="3"/>
                    <a:pt x="16" y="3"/>
                  </a:cubicBezTo>
                  <a:cubicBezTo>
                    <a:pt x="17" y="3"/>
                    <a:pt x="18" y="3"/>
                    <a:pt x="20" y="4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1" y="4"/>
                    <a:pt x="21" y="4"/>
                    <a:pt x="22" y="5"/>
                  </a:cubicBezTo>
                  <a:cubicBezTo>
                    <a:pt x="22" y="5"/>
                    <a:pt x="23" y="5"/>
                    <a:pt x="23" y="5"/>
                  </a:cubicBezTo>
                  <a:cubicBezTo>
                    <a:pt x="23" y="6"/>
                    <a:pt x="23" y="6"/>
                    <a:pt x="23" y="6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24" y="5"/>
                    <a:pt x="24" y="5"/>
                    <a:pt x="24" y="5"/>
                  </a:cubicBezTo>
                  <a:cubicBezTo>
                    <a:pt x="24" y="5"/>
                    <a:pt x="25" y="4"/>
                    <a:pt x="26" y="4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27" y="4"/>
                    <a:pt x="27" y="4"/>
                    <a:pt x="27" y="4"/>
                  </a:cubicBezTo>
                  <a:cubicBezTo>
                    <a:pt x="27" y="5"/>
                    <a:pt x="27" y="5"/>
                    <a:pt x="27" y="5"/>
                  </a:cubicBezTo>
                  <a:cubicBezTo>
                    <a:pt x="27" y="5"/>
                    <a:pt x="27" y="6"/>
                    <a:pt x="27" y="7"/>
                  </a:cubicBezTo>
                  <a:cubicBezTo>
                    <a:pt x="27" y="7"/>
                    <a:pt x="27" y="7"/>
                    <a:pt x="27" y="7"/>
                  </a:cubicBezTo>
                  <a:cubicBezTo>
                    <a:pt x="27" y="7"/>
                    <a:pt x="27" y="8"/>
                    <a:pt x="27" y="8"/>
                  </a:cubicBezTo>
                  <a:cubicBezTo>
                    <a:pt x="28" y="9"/>
                    <a:pt x="28" y="10"/>
                    <a:pt x="29" y="11"/>
                  </a:cubicBezTo>
                  <a:cubicBezTo>
                    <a:pt x="29" y="11"/>
                    <a:pt x="29" y="11"/>
                    <a:pt x="29" y="11"/>
                  </a:cubicBezTo>
                  <a:cubicBezTo>
                    <a:pt x="29" y="11"/>
                    <a:pt x="29" y="11"/>
                    <a:pt x="29" y="11"/>
                  </a:cubicBezTo>
                  <a:cubicBezTo>
                    <a:pt x="29" y="11"/>
                    <a:pt x="29" y="11"/>
                    <a:pt x="29" y="11"/>
                  </a:cubicBezTo>
                  <a:cubicBezTo>
                    <a:pt x="29" y="11"/>
                    <a:pt x="29" y="11"/>
                    <a:pt x="29" y="11"/>
                  </a:cubicBezTo>
                  <a:cubicBezTo>
                    <a:pt x="30" y="11"/>
                    <a:pt x="30" y="11"/>
                    <a:pt x="30" y="11"/>
                  </a:cubicBezTo>
                  <a:cubicBezTo>
                    <a:pt x="30" y="11"/>
                    <a:pt x="30" y="11"/>
                    <a:pt x="31" y="10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1" y="10"/>
                    <a:pt x="32" y="11"/>
                    <a:pt x="32" y="11"/>
                  </a:cubicBezTo>
                  <a:cubicBezTo>
                    <a:pt x="32" y="12"/>
                    <a:pt x="32" y="12"/>
                    <a:pt x="32" y="12"/>
                  </a:cubicBezTo>
                  <a:cubicBezTo>
                    <a:pt x="33" y="12"/>
                    <a:pt x="33" y="12"/>
                    <a:pt x="33" y="12"/>
                  </a:cubicBezTo>
                  <a:cubicBezTo>
                    <a:pt x="33" y="12"/>
                    <a:pt x="33" y="12"/>
                    <a:pt x="33" y="13"/>
                  </a:cubicBezTo>
                  <a:cubicBezTo>
                    <a:pt x="33" y="13"/>
                    <a:pt x="32" y="13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1" y="13"/>
                    <a:pt x="31" y="13"/>
                    <a:pt x="31" y="13"/>
                  </a:cubicBezTo>
                  <a:cubicBezTo>
                    <a:pt x="31" y="13"/>
                    <a:pt x="31" y="13"/>
                    <a:pt x="31" y="13"/>
                  </a:cubicBezTo>
                  <a:cubicBezTo>
                    <a:pt x="30" y="13"/>
                    <a:pt x="29" y="14"/>
                    <a:pt x="28" y="15"/>
                  </a:cubicBezTo>
                  <a:cubicBezTo>
                    <a:pt x="28" y="16"/>
                    <a:pt x="27" y="19"/>
                    <a:pt x="28" y="21"/>
                  </a:cubicBezTo>
                  <a:cubicBezTo>
                    <a:pt x="29" y="21"/>
                    <a:pt x="29" y="21"/>
                    <a:pt x="30" y="21"/>
                  </a:cubicBezTo>
                  <a:cubicBezTo>
                    <a:pt x="30" y="21"/>
                    <a:pt x="30" y="21"/>
                    <a:pt x="30" y="21"/>
                  </a:cubicBezTo>
                  <a:cubicBezTo>
                    <a:pt x="31" y="21"/>
                    <a:pt x="31" y="21"/>
                    <a:pt x="31" y="21"/>
                  </a:cubicBezTo>
                  <a:cubicBezTo>
                    <a:pt x="31" y="21"/>
                    <a:pt x="31" y="21"/>
                    <a:pt x="31" y="21"/>
                  </a:cubicBezTo>
                  <a:cubicBezTo>
                    <a:pt x="32" y="21"/>
                    <a:pt x="32" y="21"/>
                    <a:pt x="32" y="21"/>
                  </a:cubicBezTo>
                  <a:cubicBezTo>
                    <a:pt x="32" y="21"/>
                    <a:pt x="32" y="22"/>
                    <a:pt x="31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0" y="28"/>
                    <a:pt x="27" y="30"/>
                    <a:pt x="25" y="31"/>
                  </a:cubicBezTo>
                  <a:cubicBezTo>
                    <a:pt x="26" y="30"/>
                    <a:pt x="27" y="28"/>
                    <a:pt x="27" y="27"/>
                  </a:cubicBezTo>
                  <a:cubicBezTo>
                    <a:pt x="27" y="26"/>
                    <a:pt x="26" y="25"/>
                    <a:pt x="26" y="24"/>
                  </a:cubicBezTo>
                  <a:cubicBezTo>
                    <a:pt x="25" y="24"/>
                    <a:pt x="25" y="24"/>
                    <a:pt x="25" y="24"/>
                  </a:cubicBezTo>
                  <a:cubicBezTo>
                    <a:pt x="25" y="24"/>
                    <a:pt x="25" y="24"/>
                    <a:pt x="25" y="24"/>
                  </a:cubicBezTo>
                  <a:cubicBezTo>
                    <a:pt x="24" y="24"/>
                    <a:pt x="24" y="24"/>
                    <a:pt x="24" y="24"/>
                  </a:cubicBezTo>
                  <a:cubicBezTo>
                    <a:pt x="24" y="24"/>
                    <a:pt x="23" y="24"/>
                    <a:pt x="23" y="24"/>
                  </a:cubicBezTo>
                  <a:cubicBezTo>
                    <a:pt x="22" y="24"/>
                    <a:pt x="22" y="24"/>
                    <a:pt x="22" y="24"/>
                  </a:cubicBezTo>
                  <a:cubicBezTo>
                    <a:pt x="21" y="22"/>
                    <a:pt x="18" y="21"/>
                    <a:pt x="16" y="21"/>
                  </a:cubicBezTo>
                  <a:cubicBezTo>
                    <a:pt x="16" y="21"/>
                    <a:pt x="16" y="21"/>
                    <a:pt x="16" y="21"/>
                  </a:cubicBezTo>
                  <a:cubicBezTo>
                    <a:pt x="16" y="20"/>
                    <a:pt x="16" y="20"/>
                    <a:pt x="15" y="20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4" y="19"/>
                    <a:pt x="14" y="19"/>
                    <a:pt x="14" y="19"/>
                  </a:cubicBezTo>
                  <a:cubicBezTo>
                    <a:pt x="14" y="19"/>
                    <a:pt x="14" y="18"/>
                    <a:pt x="14" y="18"/>
                  </a:cubicBezTo>
                  <a:cubicBezTo>
                    <a:pt x="14" y="18"/>
                    <a:pt x="14" y="18"/>
                    <a:pt x="14" y="18"/>
                  </a:cubicBezTo>
                  <a:cubicBezTo>
                    <a:pt x="15" y="18"/>
                    <a:pt x="15" y="18"/>
                    <a:pt x="15" y="17"/>
                  </a:cubicBezTo>
                  <a:cubicBezTo>
                    <a:pt x="16" y="17"/>
                    <a:pt x="16" y="15"/>
                    <a:pt x="17" y="15"/>
                  </a:cubicBezTo>
                  <a:cubicBezTo>
                    <a:pt x="17" y="14"/>
                    <a:pt x="18" y="13"/>
                    <a:pt x="18" y="13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19" y="13"/>
                    <a:pt x="20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1" y="13"/>
                    <a:pt x="21" y="13"/>
                    <a:pt x="21" y="12"/>
                  </a:cubicBezTo>
                  <a:cubicBezTo>
                    <a:pt x="21" y="12"/>
                    <a:pt x="21" y="12"/>
                    <a:pt x="21" y="12"/>
                  </a:cubicBezTo>
                  <a:cubicBezTo>
                    <a:pt x="21" y="11"/>
                    <a:pt x="21" y="11"/>
                    <a:pt x="22" y="10"/>
                  </a:cubicBezTo>
                  <a:cubicBezTo>
                    <a:pt x="22" y="10"/>
                    <a:pt x="22" y="10"/>
                    <a:pt x="22" y="10"/>
                  </a:cubicBezTo>
                  <a:cubicBezTo>
                    <a:pt x="22" y="10"/>
                    <a:pt x="22" y="9"/>
                    <a:pt x="22" y="9"/>
                  </a:cubicBezTo>
                  <a:cubicBezTo>
                    <a:pt x="21" y="8"/>
                    <a:pt x="21" y="8"/>
                    <a:pt x="21" y="8"/>
                  </a:cubicBezTo>
                  <a:cubicBezTo>
                    <a:pt x="21" y="8"/>
                    <a:pt x="21" y="8"/>
                    <a:pt x="21" y="8"/>
                  </a:cubicBezTo>
                  <a:cubicBezTo>
                    <a:pt x="21" y="8"/>
                    <a:pt x="21" y="8"/>
                    <a:pt x="21" y="8"/>
                  </a:cubicBezTo>
                  <a:cubicBezTo>
                    <a:pt x="20" y="7"/>
                    <a:pt x="19" y="7"/>
                    <a:pt x="18" y="7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7" y="6"/>
                    <a:pt x="16" y="6"/>
                    <a:pt x="16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2" y="5"/>
                    <a:pt x="10" y="5"/>
                    <a:pt x="9" y="5"/>
                  </a:cubicBezTo>
                  <a:cubicBezTo>
                    <a:pt x="8" y="5"/>
                    <a:pt x="6" y="7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4" y="11"/>
                    <a:pt x="5" y="11"/>
                    <a:pt x="5" y="12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5" y="14"/>
                    <a:pt x="5" y="15"/>
                    <a:pt x="6" y="16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7" y="17"/>
                    <a:pt x="8" y="19"/>
                    <a:pt x="9" y="20"/>
                  </a:cubicBezTo>
                  <a:cubicBezTo>
                    <a:pt x="9" y="20"/>
                    <a:pt x="11" y="21"/>
                    <a:pt x="12" y="21"/>
                  </a:cubicBezTo>
                  <a:cubicBezTo>
                    <a:pt x="12" y="21"/>
                    <a:pt x="12" y="21"/>
                    <a:pt x="12" y="21"/>
                  </a:cubicBezTo>
                  <a:cubicBezTo>
                    <a:pt x="13" y="22"/>
                    <a:pt x="13" y="22"/>
                    <a:pt x="13" y="22"/>
                  </a:cubicBezTo>
                  <a:cubicBezTo>
                    <a:pt x="13" y="22"/>
                    <a:pt x="13" y="22"/>
                    <a:pt x="13" y="22"/>
                  </a:cubicBezTo>
                  <a:cubicBezTo>
                    <a:pt x="13" y="23"/>
                    <a:pt x="13" y="23"/>
                    <a:pt x="13" y="23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3" y="25"/>
                    <a:pt x="12" y="26"/>
                    <a:pt x="13" y="28"/>
                  </a:cubicBezTo>
                  <a:cubicBezTo>
                    <a:pt x="13" y="28"/>
                    <a:pt x="13" y="28"/>
                    <a:pt x="13" y="28"/>
                  </a:cubicBezTo>
                  <a:cubicBezTo>
                    <a:pt x="13" y="28"/>
                    <a:pt x="13" y="29"/>
                    <a:pt x="13" y="29"/>
                  </a:cubicBezTo>
                  <a:cubicBezTo>
                    <a:pt x="13" y="29"/>
                    <a:pt x="13" y="29"/>
                    <a:pt x="13" y="29"/>
                  </a:cubicBezTo>
                  <a:cubicBezTo>
                    <a:pt x="14" y="29"/>
                    <a:pt x="14" y="29"/>
                    <a:pt x="14" y="29"/>
                  </a:cubicBezTo>
                  <a:cubicBezTo>
                    <a:pt x="14" y="28"/>
                    <a:pt x="14" y="28"/>
                    <a:pt x="14" y="28"/>
                  </a:cubicBezTo>
                  <a:cubicBezTo>
                    <a:pt x="15" y="29"/>
                    <a:pt x="15" y="29"/>
                    <a:pt x="15" y="29"/>
                  </a:cubicBezTo>
                  <a:cubicBezTo>
                    <a:pt x="14" y="29"/>
                    <a:pt x="14" y="29"/>
                    <a:pt x="14" y="29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5" y="30"/>
                    <a:pt x="15" y="30"/>
                    <a:pt x="15" y="31"/>
                  </a:cubicBezTo>
                  <a:cubicBezTo>
                    <a:pt x="15" y="32"/>
                    <a:pt x="14" y="32"/>
                    <a:pt x="14" y="32"/>
                  </a:cubicBezTo>
                  <a:cubicBezTo>
                    <a:pt x="7" y="31"/>
                    <a:pt x="1" y="26"/>
                    <a:pt x="1" y="17"/>
                  </a:cubicBezTo>
                  <a:cubicBezTo>
                    <a:pt x="1" y="11"/>
                    <a:pt x="3" y="7"/>
                    <a:pt x="7" y="4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9" y="5"/>
                    <a:pt x="9" y="5"/>
                    <a:pt x="9" y="5"/>
                  </a:cubicBezTo>
                  <a:moveTo>
                    <a:pt x="23" y="4"/>
                  </a:moveTo>
                  <a:cubicBezTo>
                    <a:pt x="22" y="4"/>
                    <a:pt x="22" y="4"/>
                    <a:pt x="22" y="4"/>
                  </a:cubicBezTo>
                  <a:cubicBezTo>
                    <a:pt x="23" y="3"/>
                    <a:pt x="23" y="3"/>
                    <a:pt x="23" y="2"/>
                  </a:cubicBezTo>
                  <a:cubicBezTo>
                    <a:pt x="24" y="3"/>
                    <a:pt x="24" y="3"/>
                    <a:pt x="25" y="3"/>
                  </a:cubicBezTo>
                  <a:cubicBezTo>
                    <a:pt x="24" y="3"/>
                    <a:pt x="24" y="4"/>
                    <a:pt x="23" y="4"/>
                  </a:cubicBezTo>
                  <a:moveTo>
                    <a:pt x="9" y="4"/>
                  </a:moveTo>
                  <a:cubicBezTo>
                    <a:pt x="9" y="4"/>
                    <a:pt x="9" y="4"/>
                    <a:pt x="9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9" y="3"/>
                    <a:pt x="10" y="3"/>
                    <a:pt x="11" y="2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0" y="4"/>
                    <a:pt x="10" y="4"/>
                    <a:pt x="9" y="4"/>
                  </a:cubicBezTo>
                  <a:moveTo>
                    <a:pt x="22" y="4"/>
                  </a:moveTo>
                  <a:cubicBezTo>
                    <a:pt x="21" y="3"/>
                    <a:pt x="21" y="3"/>
                    <a:pt x="21" y="3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21" y="2"/>
                    <a:pt x="21" y="2"/>
                    <a:pt x="21" y="2"/>
                  </a:cubicBezTo>
                  <a:cubicBezTo>
                    <a:pt x="22" y="2"/>
                    <a:pt x="22" y="2"/>
                    <a:pt x="23" y="2"/>
                  </a:cubicBezTo>
                  <a:cubicBezTo>
                    <a:pt x="22" y="3"/>
                    <a:pt x="22" y="3"/>
                    <a:pt x="22" y="4"/>
                  </a:cubicBezTo>
                  <a:moveTo>
                    <a:pt x="12" y="3"/>
                  </a:moveTo>
                  <a:cubicBezTo>
                    <a:pt x="12" y="2"/>
                    <a:pt x="12" y="2"/>
                    <a:pt x="12" y="2"/>
                  </a:cubicBezTo>
                  <a:cubicBezTo>
                    <a:pt x="12" y="2"/>
                    <a:pt x="13" y="2"/>
                    <a:pt x="14" y="1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3" y="2"/>
                    <a:pt x="12" y="2"/>
                    <a:pt x="12" y="3"/>
                  </a:cubicBezTo>
                  <a:moveTo>
                    <a:pt x="20" y="3"/>
                  </a:moveTo>
                  <a:cubicBezTo>
                    <a:pt x="19" y="2"/>
                    <a:pt x="19" y="2"/>
                    <a:pt x="18" y="2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9" y="1"/>
                    <a:pt x="20" y="1"/>
                    <a:pt x="20" y="2"/>
                  </a:cubicBezTo>
                  <a:cubicBezTo>
                    <a:pt x="21" y="2"/>
                    <a:pt x="21" y="2"/>
                    <a:pt x="21" y="2"/>
                  </a:cubicBezTo>
                  <a:cubicBezTo>
                    <a:pt x="20" y="3"/>
                    <a:pt x="20" y="3"/>
                    <a:pt x="20" y="3"/>
                  </a:cubicBezTo>
                  <a:moveTo>
                    <a:pt x="15" y="2"/>
                  </a:moveTo>
                  <a:cubicBezTo>
                    <a:pt x="15" y="1"/>
                    <a:pt x="15" y="1"/>
                    <a:pt x="15" y="1"/>
                  </a:cubicBezTo>
                  <a:cubicBezTo>
                    <a:pt x="15" y="1"/>
                    <a:pt x="16" y="1"/>
                    <a:pt x="17" y="1"/>
                  </a:cubicBezTo>
                  <a:cubicBezTo>
                    <a:pt x="17" y="1"/>
                    <a:pt x="17" y="1"/>
                    <a:pt x="18" y="1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7" y="2"/>
                    <a:pt x="16" y="2"/>
                    <a:pt x="16" y="2"/>
                  </a:cubicBezTo>
                  <a:cubicBezTo>
                    <a:pt x="15" y="2"/>
                    <a:pt x="15" y="2"/>
                    <a:pt x="15" y="2"/>
                  </a:cubicBezTo>
                  <a:moveTo>
                    <a:pt x="17" y="0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3" y="0"/>
                    <a:pt x="10" y="1"/>
                    <a:pt x="6" y="3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2" y="7"/>
                    <a:pt x="0" y="12"/>
                    <a:pt x="0" y="17"/>
                  </a:cubicBezTo>
                  <a:cubicBezTo>
                    <a:pt x="0" y="27"/>
                    <a:pt x="7" y="33"/>
                    <a:pt x="15" y="33"/>
                  </a:cubicBezTo>
                  <a:cubicBezTo>
                    <a:pt x="15" y="34"/>
                    <a:pt x="15" y="34"/>
                    <a:pt x="15" y="34"/>
                  </a:cubicBezTo>
                  <a:cubicBezTo>
                    <a:pt x="15" y="34"/>
                    <a:pt x="16" y="34"/>
                    <a:pt x="17" y="34"/>
                  </a:cubicBezTo>
                  <a:cubicBezTo>
                    <a:pt x="21" y="34"/>
                    <a:pt x="22" y="33"/>
                    <a:pt x="22" y="33"/>
                  </a:cubicBezTo>
                  <a:cubicBezTo>
                    <a:pt x="25" y="32"/>
                    <a:pt x="27" y="31"/>
                    <a:pt x="29" y="29"/>
                  </a:cubicBezTo>
                  <a:cubicBezTo>
                    <a:pt x="31" y="27"/>
                    <a:pt x="33" y="25"/>
                    <a:pt x="34" y="22"/>
                  </a:cubicBezTo>
                  <a:cubicBezTo>
                    <a:pt x="34" y="21"/>
                    <a:pt x="34" y="21"/>
                    <a:pt x="34" y="21"/>
                  </a:cubicBezTo>
                  <a:cubicBezTo>
                    <a:pt x="34" y="21"/>
                    <a:pt x="34" y="21"/>
                    <a:pt x="34" y="20"/>
                  </a:cubicBezTo>
                  <a:cubicBezTo>
                    <a:pt x="34" y="19"/>
                    <a:pt x="35" y="18"/>
                    <a:pt x="34" y="17"/>
                  </a:cubicBezTo>
                  <a:cubicBezTo>
                    <a:pt x="34" y="17"/>
                    <a:pt x="34" y="17"/>
                    <a:pt x="34" y="17"/>
                  </a:cubicBezTo>
                  <a:cubicBezTo>
                    <a:pt x="34" y="12"/>
                    <a:pt x="33" y="8"/>
                    <a:pt x="30" y="5"/>
                  </a:cubicBezTo>
                  <a:cubicBezTo>
                    <a:pt x="29" y="4"/>
                    <a:pt x="29" y="4"/>
                    <a:pt x="29" y="4"/>
                  </a:cubicBezTo>
                  <a:cubicBezTo>
                    <a:pt x="29" y="4"/>
                    <a:pt x="29" y="4"/>
                    <a:pt x="29" y="4"/>
                  </a:cubicBezTo>
                  <a:cubicBezTo>
                    <a:pt x="29" y="4"/>
                    <a:pt x="29" y="4"/>
                    <a:pt x="29" y="4"/>
                  </a:cubicBezTo>
                  <a:cubicBezTo>
                    <a:pt x="28" y="4"/>
                    <a:pt x="28" y="4"/>
                    <a:pt x="28" y="4"/>
                  </a:cubicBezTo>
                  <a:cubicBezTo>
                    <a:pt x="25" y="1"/>
                    <a:pt x="21" y="0"/>
                    <a:pt x="1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456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40" name="Freeform 22"/>
            <p:cNvSpPr>
              <a:spLocks noEditPoints="1"/>
            </p:cNvSpPr>
            <p:nvPr/>
          </p:nvSpPr>
          <p:spPr bwMode="auto">
            <a:xfrm>
              <a:off x="3706" y="1963"/>
              <a:ext cx="38" cy="38"/>
            </a:xfrm>
            <a:custGeom>
              <a:avLst/>
              <a:gdLst>
                <a:gd name="T0" fmla="*/ 8 w 16"/>
                <a:gd name="T1" fmla="*/ 15 h 16"/>
                <a:gd name="T2" fmla="*/ 2 w 16"/>
                <a:gd name="T3" fmla="*/ 6 h 16"/>
                <a:gd name="T4" fmla="*/ 8 w 16"/>
                <a:gd name="T5" fmla="*/ 1 h 16"/>
                <a:gd name="T6" fmla="*/ 14 w 16"/>
                <a:gd name="T7" fmla="*/ 10 h 16"/>
                <a:gd name="T8" fmla="*/ 8 w 16"/>
                <a:gd name="T9" fmla="*/ 15 h 16"/>
                <a:gd name="T10" fmla="*/ 8 w 16"/>
                <a:gd name="T11" fmla="*/ 0 h 16"/>
                <a:gd name="T12" fmla="*/ 1 w 16"/>
                <a:gd name="T13" fmla="*/ 6 h 16"/>
                <a:gd name="T14" fmla="*/ 2 w 16"/>
                <a:gd name="T15" fmla="*/ 12 h 16"/>
                <a:gd name="T16" fmla="*/ 8 w 16"/>
                <a:gd name="T17" fmla="*/ 16 h 16"/>
                <a:gd name="T18" fmla="*/ 15 w 16"/>
                <a:gd name="T19" fmla="*/ 10 h 16"/>
                <a:gd name="T20" fmla="*/ 14 w 16"/>
                <a:gd name="T21" fmla="*/ 4 h 16"/>
                <a:gd name="T22" fmla="*/ 8 w 16"/>
                <a:gd name="T23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" h="16">
                  <a:moveTo>
                    <a:pt x="8" y="15"/>
                  </a:moveTo>
                  <a:cubicBezTo>
                    <a:pt x="4" y="15"/>
                    <a:pt x="0" y="11"/>
                    <a:pt x="2" y="6"/>
                  </a:cubicBezTo>
                  <a:cubicBezTo>
                    <a:pt x="3" y="3"/>
                    <a:pt x="5" y="1"/>
                    <a:pt x="8" y="1"/>
                  </a:cubicBezTo>
                  <a:cubicBezTo>
                    <a:pt x="12" y="1"/>
                    <a:pt x="16" y="5"/>
                    <a:pt x="14" y="10"/>
                  </a:cubicBezTo>
                  <a:cubicBezTo>
                    <a:pt x="13" y="13"/>
                    <a:pt x="11" y="15"/>
                    <a:pt x="8" y="15"/>
                  </a:cubicBezTo>
                  <a:moveTo>
                    <a:pt x="8" y="0"/>
                  </a:moveTo>
                  <a:cubicBezTo>
                    <a:pt x="4" y="0"/>
                    <a:pt x="2" y="2"/>
                    <a:pt x="1" y="6"/>
                  </a:cubicBezTo>
                  <a:cubicBezTo>
                    <a:pt x="0" y="8"/>
                    <a:pt x="0" y="11"/>
                    <a:pt x="2" y="12"/>
                  </a:cubicBezTo>
                  <a:cubicBezTo>
                    <a:pt x="3" y="14"/>
                    <a:pt x="5" y="16"/>
                    <a:pt x="8" y="16"/>
                  </a:cubicBezTo>
                  <a:cubicBezTo>
                    <a:pt x="11" y="16"/>
                    <a:pt x="14" y="14"/>
                    <a:pt x="15" y="10"/>
                  </a:cubicBezTo>
                  <a:cubicBezTo>
                    <a:pt x="16" y="8"/>
                    <a:pt x="15" y="6"/>
                    <a:pt x="14" y="4"/>
                  </a:cubicBezTo>
                  <a:cubicBezTo>
                    <a:pt x="13" y="2"/>
                    <a:pt x="10" y="0"/>
                    <a:pt x="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456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41" name="Freeform 23"/>
            <p:cNvSpPr>
              <a:spLocks noEditPoints="1"/>
            </p:cNvSpPr>
            <p:nvPr/>
          </p:nvSpPr>
          <p:spPr bwMode="auto">
            <a:xfrm>
              <a:off x="3694" y="1958"/>
              <a:ext cx="57" cy="76"/>
            </a:xfrm>
            <a:custGeom>
              <a:avLst/>
              <a:gdLst>
                <a:gd name="T0" fmla="*/ 1 w 24"/>
                <a:gd name="T1" fmla="*/ 30 h 32"/>
                <a:gd name="T2" fmla="*/ 2 w 24"/>
                <a:gd name="T3" fmla="*/ 30 h 32"/>
                <a:gd name="T4" fmla="*/ 0 w 24"/>
                <a:gd name="T5" fmla="*/ 29 h 32"/>
                <a:gd name="T6" fmla="*/ 1 w 24"/>
                <a:gd name="T7" fmla="*/ 29 h 32"/>
                <a:gd name="T8" fmla="*/ 1 w 24"/>
                <a:gd name="T9" fmla="*/ 29 h 32"/>
                <a:gd name="T10" fmla="*/ 5 w 24"/>
                <a:gd name="T11" fmla="*/ 22 h 32"/>
                <a:gd name="T12" fmla="*/ 6 w 24"/>
                <a:gd name="T13" fmla="*/ 23 h 32"/>
                <a:gd name="T14" fmla="*/ 6 w 24"/>
                <a:gd name="T15" fmla="*/ 23 h 32"/>
                <a:gd name="T16" fmla="*/ 7 w 24"/>
                <a:gd name="T17" fmla="*/ 23 h 32"/>
                <a:gd name="T18" fmla="*/ 7 w 24"/>
                <a:gd name="T19" fmla="*/ 24 h 32"/>
                <a:gd name="T20" fmla="*/ 5 w 24"/>
                <a:gd name="T21" fmla="*/ 24 h 32"/>
                <a:gd name="T22" fmla="*/ 7 w 24"/>
                <a:gd name="T23" fmla="*/ 24 h 32"/>
                <a:gd name="T24" fmla="*/ 7 w 24"/>
                <a:gd name="T25" fmla="*/ 25 h 32"/>
                <a:gd name="T26" fmla="*/ 5 w 24"/>
                <a:gd name="T27" fmla="*/ 26 h 32"/>
                <a:gd name="T28" fmla="*/ 6 w 24"/>
                <a:gd name="T29" fmla="*/ 26 h 32"/>
                <a:gd name="T30" fmla="*/ 4 w 24"/>
                <a:gd name="T31" fmla="*/ 26 h 32"/>
                <a:gd name="T32" fmla="*/ 6 w 24"/>
                <a:gd name="T33" fmla="*/ 26 h 32"/>
                <a:gd name="T34" fmla="*/ 5 w 24"/>
                <a:gd name="T35" fmla="*/ 27 h 32"/>
                <a:gd name="T36" fmla="*/ 4 w 24"/>
                <a:gd name="T37" fmla="*/ 28 h 32"/>
                <a:gd name="T38" fmla="*/ 5 w 24"/>
                <a:gd name="T39" fmla="*/ 28 h 32"/>
                <a:gd name="T40" fmla="*/ 3 w 24"/>
                <a:gd name="T41" fmla="*/ 29 h 32"/>
                <a:gd name="T42" fmla="*/ 5 w 24"/>
                <a:gd name="T43" fmla="*/ 29 h 32"/>
                <a:gd name="T44" fmla="*/ 4 w 24"/>
                <a:gd name="T45" fmla="*/ 29 h 32"/>
                <a:gd name="T46" fmla="*/ 3 w 24"/>
                <a:gd name="T47" fmla="*/ 30 h 32"/>
                <a:gd name="T48" fmla="*/ 3 w 24"/>
                <a:gd name="T49" fmla="*/ 31 h 32"/>
                <a:gd name="T50" fmla="*/ 3 w 24"/>
                <a:gd name="T51" fmla="*/ 30 h 32"/>
                <a:gd name="T52" fmla="*/ 1 w 24"/>
                <a:gd name="T53" fmla="*/ 30 h 32"/>
                <a:gd name="T54" fmla="*/ 1 w 24"/>
                <a:gd name="T55" fmla="*/ 30 h 32"/>
                <a:gd name="T56" fmla="*/ 1 w 24"/>
                <a:gd name="T57" fmla="*/ 29 h 32"/>
                <a:gd name="T58" fmla="*/ 7 w 24"/>
                <a:gd name="T59" fmla="*/ 22 h 32"/>
                <a:gd name="T60" fmla="*/ 6 w 24"/>
                <a:gd name="T61" fmla="*/ 22 h 32"/>
                <a:gd name="T62" fmla="*/ 9 w 24"/>
                <a:gd name="T63" fmla="*/ 19 h 32"/>
                <a:gd name="T64" fmla="*/ 13 w 24"/>
                <a:gd name="T65" fmla="*/ 19 h 32"/>
                <a:gd name="T66" fmla="*/ 13 w 24"/>
                <a:gd name="T67" fmla="*/ 1 h 32"/>
                <a:gd name="T68" fmla="*/ 13 w 24"/>
                <a:gd name="T69" fmla="*/ 19 h 32"/>
                <a:gd name="T70" fmla="*/ 4 w 24"/>
                <a:gd name="T71" fmla="*/ 6 h 32"/>
                <a:gd name="T72" fmla="*/ 7 w 24"/>
                <a:gd name="T73" fmla="*/ 18 h 32"/>
                <a:gd name="T74" fmla="*/ 4 w 24"/>
                <a:gd name="T75" fmla="*/ 22 h 32"/>
                <a:gd name="T76" fmla="*/ 4 w 24"/>
                <a:gd name="T77" fmla="*/ 22 h 32"/>
                <a:gd name="T78" fmla="*/ 4 w 24"/>
                <a:gd name="T79" fmla="*/ 22 h 32"/>
                <a:gd name="T80" fmla="*/ 0 w 24"/>
                <a:gd name="T81" fmla="*/ 29 h 32"/>
                <a:gd name="T82" fmla="*/ 0 w 24"/>
                <a:gd name="T83" fmla="*/ 30 h 32"/>
                <a:gd name="T84" fmla="*/ 4 w 24"/>
                <a:gd name="T85" fmla="*/ 32 h 32"/>
                <a:gd name="T86" fmla="*/ 8 w 24"/>
                <a:gd name="T87" fmla="*/ 24 h 32"/>
                <a:gd name="T88" fmla="*/ 8 w 24"/>
                <a:gd name="T89" fmla="*/ 24 h 32"/>
                <a:gd name="T90" fmla="*/ 8 w 24"/>
                <a:gd name="T91" fmla="*/ 24 h 32"/>
                <a:gd name="T92" fmla="*/ 10 w 24"/>
                <a:gd name="T93" fmla="*/ 20 h 32"/>
                <a:gd name="T94" fmla="*/ 22 w 24"/>
                <a:gd name="T95" fmla="*/ 14 h 32"/>
                <a:gd name="T96" fmla="*/ 13 w 24"/>
                <a:gd name="T9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4" h="32">
                  <a:moveTo>
                    <a:pt x="3" y="31"/>
                  </a:moveTo>
                  <a:cubicBezTo>
                    <a:pt x="2" y="31"/>
                    <a:pt x="2" y="31"/>
                    <a:pt x="1" y="30"/>
                  </a:cubicBezTo>
                  <a:cubicBezTo>
                    <a:pt x="2" y="30"/>
                    <a:pt x="2" y="30"/>
                    <a:pt x="2" y="30"/>
                  </a:cubicBezTo>
                  <a:cubicBezTo>
                    <a:pt x="2" y="30"/>
                    <a:pt x="2" y="30"/>
                    <a:pt x="2" y="30"/>
                  </a:cubicBezTo>
                  <a:cubicBezTo>
                    <a:pt x="3" y="31"/>
                    <a:pt x="3" y="31"/>
                    <a:pt x="3" y="31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1" y="29"/>
                    <a:pt x="1" y="29"/>
                    <a:pt x="1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1" y="29"/>
                  </a:moveTo>
                  <a:cubicBezTo>
                    <a:pt x="1" y="28"/>
                    <a:pt x="1" y="28"/>
                    <a:pt x="1" y="28"/>
                  </a:cubicBezTo>
                  <a:cubicBezTo>
                    <a:pt x="3" y="26"/>
                    <a:pt x="3" y="25"/>
                    <a:pt x="5" y="22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5" y="22"/>
                    <a:pt x="5" y="23"/>
                    <a:pt x="6" y="23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7" y="23"/>
                    <a:pt x="7" y="23"/>
                    <a:pt x="7" y="23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4"/>
                    <a:pt x="6" y="24"/>
                    <a:pt x="5" y="24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6" y="25"/>
                    <a:pt x="6" y="24"/>
                    <a:pt x="7" y="24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6" y="26"/>
                    <a:pt x="6" y="26"/>
                    <a:pt x="6" y="26"/>
                  </a:cubicBezTo>
                  <a:cubicBezTo>
                    <a:pt x="6" y="26"/>
                    <a:pt x="6" y="26"/>
                    <a:pt x="6" y="26"/>
                  </a:cubicBezTo>
                  <a:cubicBezTo>
                    <a:pt x="5" y="26"/>
                    <a:pt x="5" y="26"/>
                    <a:pt x="4" y="26"/>
                  </a:cubicBezTo>
                  <a:cubicBezTo>
                    <a:pt x="4" y="27"/>
                    <a:pt x="4" y="27"/>
                    <a:pt x="4" y="27"/>
                  </a:cubicBezTo>
                  <a:cubicBezTo>
                    <a:pt x="5" y="27"/>
                    <a:pt x="5" y="26"/>
                    <a:pt x="6" y="26"/>
                  </a:cubicBezTo>
                  <a:cubicBezTo>
                    <a:pt x="6" y="27"/>
                    <a:pt x="6" y="27"/>
                    <a:pt x="6" y="27"/>
                  </a:cubicBezTo>
                  <a:cubicBezTo>
                    <a:pt x="5" y="27"/>
                    <a:pt x="5" y="27"/>
                    <a:pt x="5" y="27"/>
                  </a:cubicBezTo>
                  <a:cubicBezTo>
                    <a:pt x="5" y="27"/>
                    <a:pt x="4" y="27"/>
                    <a:pt x="4" y="28"/>
                  </a:cubicBezTo>
                  <a:cubicBezTo>
                    <a:pt x="4" y="28"/>
                    <a:pt x="4" y="28"/>
                    <a:pt x="4" y="28"/>
                  </a:cubicBezTo>
                  <a:cubicBezTo>
                    <a:pt x="4" y="28"/>
                    <a:pt x="5" y="27"/>
                    <a:pt x="5" y="27"/>
                  </a:cubicBezTo>
                  <a:cubicBezTo>
                    <a:pt x="5" y="28"/>
                    <a:pt x="5" y="28"/>
                    <a:pt x="5" y="28"/>
                  </a:cubicBezTo>
                  <a:cubicBezTo>
                    <a:pt x="5" y="28"/>
                    <a:pt x="5" y="28"/>
                    <a:pt x="5" y="28"/>
                  </a:cubicBezTo>
                  <a:cubicBezTo>
                    <a:pt x="3" y="29"/>
                    <a:pt x="3" y="29"/>
                    <a:pt x="3" y="29"/>
                  </a:cubicBezTo>
                  <a:cubicBezTo>
                    <a:pt x="4" y="29"/>
                    <a:pt x="4" y="29"/>
                    <a:pt x="4" y="29"/>
                  </a:cubicBezTo>
                  <a:cubicBezTo>
                    <a:pt x="5" y="29"/>
                    <a:pt x="5" y="29"/>
                    <a:pt x="5" y="29"/>
                  </a:cubicBezTo>
                  <a:cubicBezTo>
                    <a:pt x="4" y="29"/>
                    <a:pt x="4" y="29"/>
                    <a:pt x="4" y="29"/>
                  </a:cubicBezTo>
                  <a:cubicBezTo>
                    <a:pt x="4" y="29"/>
                    <a:pt x="4" y="29"/>
                    <a:pt x="4" y="29"/>
                  </a:cubicBezTo>
                  <a:cubicBezTo>
                    <a:pt x="4" y="29"/>
                    <a:pt x="3" y="29"/>
                    <a:pt x="3" y="30"/>
                  </a:cubicBezTo>
                  <a:cubicBezTo>
                    <a:pt x="3" y="30"/>
                    <a:pt x="3" y="30"/>
                    <a:pt x="3" y="30"/>
                  </a:cubicBezTo>
                  <a:cubicBezTo>
                    <a:pt x="3" y="30"/>
                    <a:pt x="4" y="30"/>
                    <a:pt x="4" y="30"/>
                  </a:cubicBezTo>
                  <a:cubicBezTo>
                    <a:pt x="4" y="30"/>
                    <a:pt x="4" y="31"/>
                    <a:pt x="3" y="31"/>
                  </a:cubicBezTo>
                  <a:cubicBezTo>
                    <a:pt x="3" y="31"/>
                    <a:pt x="3" y="31"/>
                    <a:pt x="3" y="31"/>
                  </a:cubicBezTo>
                  <a:cubicBezTo>
                    <a:pt x="3" y="30"/>
                    <a:pt x="3" y="30"/>
                    <a:pt x="3" y="30"/>
                  </a:cubicBezTo>
                  <a:cubicBezTo>
                    <a:pt x="2" y="30"/>
                    <a:pt x="2" y="30"/>
                    <a:pt x="2" y="30"/>
                  </a:cubicBezTo>
                  <a:cubicBezTo>
                    <a:pt x="1" y="30"/>
                    <a:pt x="1" y="30"/>
                    <a:pt x="1" y="30"/>
                  </a:cubicBezTo>
                  <a:cubicBezTo>
                    <a:pt x="1" y="30"/>
                    <a:pt x="1" y="30"/>
                    <a:pt x="1" y="30"/>
                  </a:cubicBezTo>
                  <a:cubicBezTo>
                    <a:pt x="1" y="30"/>
                    <a:pt x="1" y="30"/>
                    <a:pt x="1" y="3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1" y="29"/>
                    <a:pt x="1" y="29"/>
                    <a:pt x="1" y="29"/>
                  </a:cubicBezTo>
                  <a:cubicBezTo>
                    <a:pt x="1" y="29"/>
                    <a:pt x="1" y="29"/>
                    <a:pt x="1" y="29"/>
                  </a:cubicBezTo>
                  <a:moveTo>
                    <a:pt x="7" y="22"/>
                  </a:moveTo>
                  <a:cubicBezTo>
                    <a:pt x="7" y="22"/>
                    <a:pt x="6" y="22"/>
                    <a:pt x="6" y="22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6" y="21"/>
                    <a:pt x="7" y="19"/>
                    <a:pt x="7" y="18"/>
                  </a:cubicBezTo>
                  <a:cubicBezTo>
                    <a:pt x="8" y="19"/>
                    <a:pt x="8" y="19"/>
                    <a:pt x="9" y="19"/>
                  </a:cubicBezTo>
                  <a:cubicBezTo>
                    <a:pt x="8" y="20"/>
                    <a:pt x="8" y="21"/>
                    <a:pt x="7" y="22"/>
                  </a:cubicBezTo>
                  <a:moveTo>
                    <a:pt x="13" y="19"/>
                  </a:moveTo>
                  <a:cubicBezTo>
                    <a:pt x="7" y="19"/>
                    <a:pt x="1" y="13"/>
                    <a:pt x="5" y="6"/>
                  </a:cubicBezTo>
                  <a:cubicBezTo>
                    <a:pt x="7" y="3"/>
                    <a:pt x="10" y="1"/>
                    <a:pt x="13" y="1"/>
                  </a:cubicBezTo>
                  <a:cubicBezTo>
                    <a:pt x="18" y="1"/>
                    <a:pt x="24" y="7"/>
                    <a:pt x="21" y="14"/>
                  </a:cubicBezTo>
                  <a:cubicBezTo>
                    <a:pt x="19" y="18"/>
                    <a:pt x="16" y="19"/>
                    <a:pt x="13" y="19"/>
                  </a:cubicBezTo>
                  <a:moveTo>
                    <a:pt x="13" y="0"/>
                  </a:moveTo>
                  <a:cubicBezTo>
                    <a:pt x="9" y="0"/>
                    <a:pt x="6" y="2"/>
                    <a:pt x="4" y="6"/>
                  </a:cubicBezTo>
                  <a:cubicBezTo>
                    <a:pt x="2" y="9"/>
                    <a:pt x="2" y="12"/>
                    <a:pt x="4" y="15"/>
                  </a:cubicBezTo>
                  <a:cubicBezTo>
                    <a:pt x="5" y="16"/>
                    <a:pt x="6" y="17"/>
                    <a:pt x="7" y="18"/>
                  </a:cubicBezTo>
                  <a:cubicBezTo>
                    <a:pt x="6" y="18"/>
                    <a:pt x="5" y="20"/>
                    <a:pt x="5" y="21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3" y="24"/>
                    <a:pt x="2" y="26"/>
                    <a:pt x="1" y="28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1"/>
                    <a:pt x="2" y="32"/>
                    <a:pt x="3" y="32"/>
                  </a:cubicBezTo>
                  <a:cubicBezTo>
                    <a:pt x="4" y="32"/>
                    <a:pt x="4" y="32"/>
                    <a:pt x="4" y="32"/>
                  </a:cubicBezTo>
                  <a:cubicBezTo>
                    <a:pt x="4" y="31"/>
                    <a:pt x="5" y="30"/>
                    <a:pt x="7" y="27"/>
                  </a:cubicBezTo>
                  <a:cubicBezTo>
                    <a:pt x="7" y="26"/>
                    <a:pt x="8" y="24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9" y="22"/>
                    <a:pt x="9" y="21"/>
                    <a:pt x="10" y="20"/>
                  </a:cubicBezTo>
                  <a:cubicBezTo>
                    <a:pt x="11" y="20"/>
                    <a:pt x="12" y="20"/>
                    <a:pt x="13" y="20"/>
                  </a:cubicBezTo>
                  <a:cubicBezTo>
                    <a:pt x="17" y="20"/>
                    <a:pt x="20" y="18"/>
                    <a:pt x="22" y="14"/>
                  </a:cubicBezTo>
                  <a:cubicBezTo>
                    <a:pt x="23" y="11"/>
                    <a:pt x="23" y="8"/>
                    <a:pt x="21" y="5"/>
                  </a:cubicBezTo>
                  <a:cubicBezTo>
                    <a:pt x="20" y="2"/>
                    <a:pt x="16" y="0"/>
                    <a:pt x="1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456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42" name="Freeform 24"/>
            <p:cNvSpPr>
              <a:spLocks noEditPoints="1"/>
            </p:cNvSpPr>
            <p:nvPr/>
          </p:nvSpPr>
          <p:spPr bwMode="auto">
            <a:xfrm>
              <a:off x="3713" y="1970"/>
              <a:ext cx="16" cy="9"/>
            </a:xfrm>
            <a:custGeom>
              <a:avLst/>
              <a:gdLst>
                <a:gd name="T0" fmla="*/ 1 w 7"/>
                <a:gd name="T1" fmla="*/ 4 h 4"/>
                <a:gd name="T2" fmla="*/ 1 w 7"/>
                <a:gd name="T3" fmla="*/ 4 h 4"/>
                <a:gd name="T4" fmla="*/ 1 w 7"/>
                <a:gd name="T5" fmla="*/ 3 h 4"/>
                <a:gd name="T6" fmla="*/ 2 w 7"/>
                <a:gd name="T7" fmla="*/ 1 h 4"/>
                <a:gd name="T8" fmla="*/ 5 w 7"/>
                <a:gd name="T9" fmla="*/ 0 h 4"/>
                <a:gd name="T10" fmla="*/ 7 w 7"/>
                <a:gd name="T11" fmla="*/ 1 h 4"/>
                <a:gd name="T12" fmla="*/ 7 w 7"/>
                <a:gd name="T13" fmla="*/ 2 h 4"/>
                <a:gd name="T14" fmla="*/ 7 w 7"/>
                <a:gd name="T15" fmla="*/ 2 h 4"/>
                <a:gd name="T16" fmla="*/ 7 w 7"/>
                <a:gd name="T17" fmla="*/ 2 h 4"/>
                <a:gd name="T18" fmla="*/ 6 w 7"/>
                <a:gd name="T19" fmla="*/ 2 h 4"/>
                <a:gd name="T20" fmla="*/ 5 w 7"/>
                <a:gd name="T21" fmla="*/ 2 h 4"/>
                <a:gd name="T22" fmla="*/ 3 w 7"/>
                <a:gd name="T23" fmla="*/ 2 h 4"/>
                <a:gd name="T24" fmla="*/ 2 w 7"/>
                <a:gd name="T25" fmla="*/ 3 h 4"/>
                <a:gd name="T26" fmla="*/ 2 w 7"/>
                <a:gd name="T27" fmla="*/ 3 h 4"/>
                <a:gd name="T28" fmla="*/ 1 w 7"/>
                <a:gd name="T29" fmla="*/ 4 h 4"/>
                <a:gd name="T30" fmla="*/ 5 w 7"/>
                <a:gd name="T31" fmla="*/ 0 h 4"/>
                <a:gd name="T32" fmla="*/ 5 w 7"/>
                <a:gd name="T33" fmla="*/ 0 h 4"/>
                <a:gd name="T34" fmla="*/ 2 w 7"/>
                <a:gd name="T35" fmla="*/ 0 h 4"/>
                <a:gd name="T36" fmla="*/ 0 w 7"/>
                <a:gd name="T37" fmla="*/ 3 h 4"/>
                <a:gd name="T38" fmla="*/ 1 w 7"/>
                <a:gd name="T39" fmla="*/ 4 h 4"/>
                <a:gd name="T40" fmla="*/ 1 w 7"/>
                <a:gd name="T41" fmla="*/ 4 h 4"/>
                <a:gd name="T42" fmla="*/ 2 w 7"/>
                <a:gd name="T43" fmla="*/ 4 h 4"/>
                <a:gd name="T44" fmla="*/ 3 w 7"/>
                <a:gd name="T45" fmla="*/ 3 h 4"/>
                <a:gd name="T46" fmla="*/ 3 w 7"/>
                <a:gd name="T47" fmla="*/ 3 h 4"/>
                <a:gd name="T48" fmla="*/ 5 w 7"/>
                <a:gd name="T49" fmla="*/ 2 h 4"/>
                <a:gd name="T50" fmla="*/ 6 w 7"/>
                <a:gd name="T51" fmla="*/ 2 h 4"/>
                <a:gd name="T52" fmla="*/ 7 w 7"/>
                <a:gd name="T53" fmla="*/ 3 h 4"/>
                <a:gd name="T54" fmla="*/ 7 w 7"/>
                <a:gd name="T55" fmla="*/ 2 h 4"/>
                <a:gd name="T56" fmla="*/ 7 w 7"/>
                <a:gd name="T57" fmla="*/ 2 h 4"/>
                <a:gd name="T58" fmla="*/ 7 w 7"/>
                <a:gd name="T59" fmla="*/ 1 h 4"/>
                <a:gd name="T60" fmla="*/ 5 w 7"/>
                <a:gd name="T6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" h="4">
                  <a:moveTo>
                    <a:pt x="1" y="4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2"/>
                    <a:pt x="2" y="1"/>
                    <a:pt x="2" y="1"/>
                  </a:cubicBezTo>
                  <a:cubicBezTo>
                    <a:pt x="3" y="1"/>
                    <a:pt x="4" y="0"/>
                    <a:pt x="5" y="0"/>
                  </a:cubicBezTo>
                  <a:cubicBezTo>
                    <a:pt x="5" y="0"/>
                    <a:pt x="6" y="1"/>
                    <a:pt x="7" y="1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5" y="2"/>
                  </a:cubicBezTo>
                  <a:cubicBezTo>
                    <a:pt x="4" y="2"/>
                    <a:pt x="3" y="2"/>
                    <a:pt x="3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4"/>
                    <a:pt x="1" y="4"/>
                    <a:pt x="1" y="4"/>
                  </a:cubicBezTo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3" y="0"/>
                    <a:pt x="2" y="0"/>
                  </a:cubicBezTo>
                  <a:cubicBezTo>
                    <a:pt x="2" y="1"/>
                    <a:pt x="0" y="2"/>
                    <a:pt x="0" y="3"/>
                  </a:cubicBezTo>
                  <a:cubicBezTo>
                    <a:pt x="0" y="3"/>
                    <a:pt x="0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4" y="2"/>
                    <a:pt x="4" y="2"/>
                    <a:pt x="5" y="2"/>
                  </a:cubicBezTo>
                  <a:cubicBezTo>
                    <a:pt x="5" y="2"/>
                    <a:pt x="6" y="2"/>
                    <a:pt x="6" y="2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6" y="0"/>
                    <a:pt x="6" y="0"/>
                    <a:pt x="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456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43" name="Freeform 25"/>
            <p:cNvSpPr>
              <a:spLocks noEditPoints="1"/>
            </p:cNvSpPr>
            <p:nvPr/>
          </p:nvSpPr>
          <p:spPr bwMode="auto">
            <a:xfrm>
              <a:off x="3729" y="1975"/>
              <a:ext cx="8" cy="4"/>
            </a:xfrm>
            <a:custGeom>
              <a:avLst/>
              <a:gdLst>
                <a:gd name="T0" fmla="*/ 1 w 3"/>
                <a:gd name="T1" fmla="*/ 2 h 2"/>
                <a:gd name="T2" fmla="*/ 1 w 3"/>
                <a:gd name="T3" fmla="*/ 1 h 2"/>
                <a:gd name="T4" fmla="*/ 2 w 3"/>
                <a:gd name="T5" fmla="*/ 1 h 2"/>
                <a:gd name="T6" fmla="*/ 2 w 3"/>
                <a:gd name="T7" fmla="*/ 1 h 2"/>
                <a:gd name="T8" fmla="*/ 2 w 3"/>
                <a:gd name="T9" fmla="*/ 1 h 2"/>
                <a:gd name="T10" fmla="*/ 2 w 3"/>
                <a:gd name="T11" fmla="*/ 2 h 2"/>
                <a:gd name="T12" fmla="*/ 1 w 3"/>
                <a:gd name="T13" fmla="*/ 2 h 2"/>
                <a:gd name="T14" fmla="*/ 2 w 3"/>
                <a:gd name="T15" fmla="*/ 0 h 2"/>
                <a:gd name="T16" fmla="*/ 1 w 3"/>
                <a:gd name="T17" fmla="*/ 1 h 2"/>
                <a:gd name="T18" fmla="*/ 1 w 3"/>
                <a:gd name="T19" fmla="*/ 2 h 2"/>
                <a:gd name="T20" fmla="*/ 2 w 3"/>
                <a:gd name="T21" fmla="*/ 2 h 2"/>
                <a:gd name="T22" fmla="*/ 2 w 3"/>
                <a:gd name="T23" fmla="*/ 2 h 2"/>
                <a:gd name="T24" fmla="*/ 3 w 3"/>
                <a:gd name="T25" fmla="*/ 1 h 2"/>
                <a:gd name="T26" fmla="*/ 3 w 3"/>
                <a:gd name="T27" fmla="*/ 1 h 2"/>
                <a:gd name="T28" fmla="*/ 2 w 3"/>
                <a:gd name="T2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" h="2">
                  <a:moveTo>
                    <a:pt x="1" y="2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1" y="2"/>
                    <a:pt x="1" y="2"/>
                    <a:pt x="1" y="2"/>
                  </a:cubicBezTo>
                  <a:moveTo>
                    <a:pt x="2" y="0"/>
                  </a:moveTo>
                  <a:cubicBezTo>
                    <a:pt x="1" y="0"/>
                    <a:pt x="1" y="0"/>
                    <a:pt x="1" y="1"/>
                  </a:cubicBezTo>
                  <a:cubicBezTo>
                    <a:pt x="0" y="1"/>
                    <a:pt x="1" y="2"/>
                    <a:pt x="1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456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44" name="Freeform 26"/>
            <p:cNvSpPr>
              <a:spLocks noEditPoints="1"/>
            </p:cNvSpPr>
            <p:nvPr/>
          </p:nvSpPr>
          <p:spPr bwMode="auto">
            <a:xfrm>
              <a:off x="3820" y="2305"/>
              <a:ext cx="83" cy="55"/>
            </a:xfrm>
            <a:custGeom>
              <a:avLst/>
              <a:gdLst>
                <a:gd name="T0" fmla="*/ 3 w 35"/>
                <a:gd name="T1" fmla="*/ 23 h 23"/>
                <a:gd name="T2" fmla="*/ 3 w 35"/>
                <a:gd name="T3" fmla="*/ 22 h 23"/>
                <a:gd name="T4" fmla="*/ 1 w 35"/>
                <a:gd name="T5" fmla="*/ 20 h 23"/>
                <a:gd name="T6" fmla="*/ 1 w 35"/>
                <a:gd name="T7" fmla="*/ 3 h 23"/>
                <a:gd name="T8" fmla="*/ 26 w 35"/>
                <a:gd name="T9" fmla="*/ 2 h 23"/>
                <a:gd name="T10" fmla="*/ 27 w 35"/>
                <a:gd name="T11" fmla="*/ 2 h 23"/>
                <a:gd name="T12" fmla="*/ 34 w 35"/>
                <a:gd name="T13" fmla="*/ 3 h 23"/>
                <a:gd name="T14" fmla="*/ 34 w 35"/>
                <a:gd name="T15" fmla="*/ 19 h 23"/>
                <a:gd name="T16" fmla="*/ 31 w 35"/>
                <a:gd name="T17" fmla="*/ 22 h 23"/>
                <a:gd name="T18" fmla="*/ 3 w 35"/>
                <a:gd name="T19" fmla="*/ 22 h 23"/>
                <a:gd name="T20" fmla="*/ 3 w 35"/>
                <a:gd name="T21" fmla="*/ 23 h 23"/>
                <a:gd name="T22" fmla="*/ 27 w 35"/>
                <a:gd name="T23" fmla="*/ 0 h 23"/>
                <a:gd name="T24" fmla="*/ 26 w 35"/>
                <a:gd name="T25" fmla="*/ 0 h 23"/>
                <a:gd name="T26" fmla="*/ 0 w 35"/>
                <a:gd name="T27" fmla="*/ 2 h 23"/>
                <a:gd name="T28" fmla="*/ 0 w 35"/>
                <a:gd name="T29" fmla="*/ 3 h 23"/>
                <a:gd name="T30" fmla="*/ 0 w 35"/>
                <a:gd name="T31" fmla="*/ 20 h 23"/>
                <a:gd name="T32" fmla="*/ 3 w 35"/>
                <a:gd name="T33" fmla="*/ 23 h 23"/>
                <a:gd name="T34" fmla="*/ 31 w 35"/>
                <a:gd name="T35" fmla="*/ 23 h 23"/>
                <a:gd name="T36" fmla="*/ 35 w 35"/>
                <a:gd name="T37" fmla="*/ 19 h 23"/>
                <a:gd name="T38" fmla="*/ 35 w 35"/>
                <a:gd name="T39" fmla="*/ 2 h 23"/>
                <a:gd name="T40" fmla="*/ 34 w 35"/>
                <a:gd name="T41" fmla="*/ 2 h 23"/>
                <a:gd name="T42" fmla="*/ 27 w 35"/>
                <a:gd name="T43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5" h="23">
                  <a:moveTo>
                    <a:pt x="3" y="23"/>
                  </a:moveTo>
                  <a:cubicBezTo>
                    <a:pt x="3" y="22"/>
                    <a:pt x="3" y="22"/>
                    <a:pt x="3" y="22"/>
                  </a:cubicBezTo>
                  <a:cubicBezTo>
                    <a:pt x="2" y="22"/>
                    <a:pt x="1" y="21"/>
                    <a:pt x="1" y="20"/>
                  </a:cubicBezTo>
                  <a:cubicBezTo>
                    <a:pt x="1" y="15"/>
                    <a:pt x="1" y="9"/>
                    <a:pt x="1" y="3"/>
                  </a:cubicBezTo>
                  <a:cubicBezTo>
                    <a:pt x="9" y="2"/>
                    <a:pt x="18" y="2"/>
                    <a:pt x="26" y="2"/>
                  </a:cubicBezTo>
                  <a:cubicBezTo>
                    <a:pt x="27" y="2"/>
                    <a:pt x="27" y="2"/>
                    <a:pt x="27" y="2"/>
                  </a:cubicBezTo>
                  <a:cubicBezTo>
                    <a:pt x="29" y="2"/>
                    <a:pt x="31" y="2"/>
                    <a:pt x="34" y="3"/>
                  </a:cubicBezTo>
                  <a:cubicBezTo>
                    <a:pt x="34" y="8"/>
                    <a:pt x="34" y="14"/>
                    <a:pt x="34" y="19"/>
                  </a:cubicBezTo>
                  <a:cubicBezTo>
                    <a:pt x="33" y="21"/>
                    <a:pt x="32" y="22"/>
                    <a:pt x="31" y="22"/>
                  </a:cubicBezTo>
                  <a:cubicBezTo>
                    <a:pt x="22" y="22"/>
                    <a:pt x="12" y="22"/>
                    <a:pt x="3" y="22"/>
                  </a:cubicBezTo>
                  <a:cubicBezTo>
                    <a:pt x="3" y="23"/>
                    <a:pt x="3" y="23"/>
                    <a:pt x="3" y="23"/>
                  </a:cubicBezTo>
                  <a:moveTo>
                    <a:pt x="27" y="0"/>
                  </a:moveTo>
                  <a:cubicBezTo>
                    <a:pt x="26" y="0"/>
                    <a:pt x="26" y="0"/>
                    <a:pt x="26" y="0"/>
                  </a:cubicBezTo>
                  <a:cubicBezTo>
                    <a:pt x="17" y="0"/>
                    <a:pt x="9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8"/>
                    <a:pt x="0" y="14"/>
                    <a:pt x="0" y="20"/>
                  </a:cubicBezTo>
                  <a:cubicBezTo>
                    <a:pt x="0" y="22"/>
                    <a:pt x="1" y="23"/>
                    <a:pt x="3" y="23"/>
                  </a:cubicBezTo>
                  <a:cubicBezTo>
                    <a:pt x="12" y="23"/>
                    <a:pt x="22" y="23"/>
                    <a:pt x="31" y="23"/>
                  </a:cubicBezTo>
                  <a:cubicBezTo>
                    <a:pt x="33" y="23"/>
                    <a:pt x="34" y="21"/>
                    <a:pt x="35" y="19"/>
                  </a:cubicBezTo>
                  <a:cubicBezTo>
                    <a:pt x="35" y="14"/>
                    <a:pt x="35" y="8"/>
                    <a:pt x="35" y="2"/>
                  </a:cubicBezTo>
                  <a:cubicBezTo>
                    <a:pt x="34" y="2"/>
                    <a:pt x="34" y="2"/>
                    <a:pt x="34" y="2"/>
                  </a:cubicBezTo>
                  <a:cubicBezTo>
                    <a:pt x="32" y="1"/>
                    <a:pt x="29" y="0"/>
                    <a:pt x="2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456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45" name="Freeform 27"/>
            <p:cNvSpPr/>
            <p:nvPr/>
          </p:nvSpPr>
          <p:spPr bwMode="auto">
            <a:xfrm>
              <a:off x="3822" y="2315"/>
              <a:ext cx="76" cy="40"/>
            </a:xfrm>
            <a:custGeom>
              <a:avLst/>
              <a:gdLst>
                <a:gd name="T0" fmla="*/ 30 w 32"/>
                <a:gd name="T1" fmla="*/ 0 h 17"/>
                <a:gd name="T2" fmla="*/ 19 w 32"/>
                <a:gd name="T3" fmla="*/ 9 h 17"/>
                <a:gd name="T4" fmla="*/ 19 w 32"/>
                <a:gd name="T5" fmla="*/ 9 h 17"/>
                <a:gd name="T6" fmla="*/ 18 w 32"/>
                <a:gd name="T7" fmla="*/ 10 h 17"/>
                <a:gd name="T8" fmla="*/ 17 w 32"/>
                <a:gd name="T9" fmla="*/ 10 h 17"/>
                <a:gd name="T10" fmla="*/ 13 w 32"/>
                <a:gd name="T11" fmla="*/ 8 h 17"/>
                <a:gd name="T12" fmla="*/ 1 w 32"/>
                <a:gd name="T13" fmla="*/ 0 h 17"/>
                <a:gd name="T14" fmla="*/ 0 w 32"/>
                <a:gd name="T15" fmla="*/ 1 h 17"/>
                <a:gd name="T16" fmla="*/ 1 w 32"/>
                <a:gd name="T17" fmla="*/ 1 h 17"/>
                <a:gd name="T18" fmla="*/ 10 w 32"/>
                <a:gd name="T19" fmla="*/ 7 h 17"/>
                <a:gd name="T20" fmla="*/ 3 w 32"/>
                <a:gd name="T21" fmla="*/ 14 h 17"/>
                <a:gd name="T22" fmla="*/ 1 w 32"/>
                <a:gd name="T23" fmla="*/ 16 h 17"/>
                <a:gd name="T24" fmla="*/ 1 w 32"/>
                <a:gd name="T25" fmla="*/ 16 h 17"/>
                <a:gd name="T26" fmla="*/ 2 w 32"/>
                <a:gd name="T27" fmla="*/ 17 h 17"/>
                <a:gd name="T28" fmla="*/ 2 w 32"/>
                <a:gd name="T29" fmla="*/ 16 h 17"/>
                <a:gd name="T30" fmla="*/ 4 w 32"/>
                <a:gd name="T31" fmla="*/ 15 h 17"/>
                <a:gd name="T32" fmla="*/ 11 w 32"/>
                <a:gd name="T33" fmla="*/ 8 h 17"/>
                <a:gd name="T34" fmla="*/ 13 w 32"/>
                <a:gd name="T35" fmla="*/ 9 h 17"/>
                <a:gd name="T36" fmla="*/ 17 w 32"/>
                <a:gd name="T37" fmla="*/ 11 h 17"/>
                <a:gd name="T38" fmla="*/ 18 w 32"/>
                <a:gd name="T39" fmla="*/ 11 h 17"/>
                <a:gd name="T40" fmla="*/ 20 w 32"/>
                <a:gd name="T41" fmla="*/ 10 h 17"/>
                <a:gd name="T42" fmla="*/ 20 w 32"/>
                <a:gd name="T43" fmla="*/ 10 h 17"/>
                <a:gd name="T44" fmla="*/ 22 w 32"/>
                <a:gd name="T45" fmla="*/ 8 h 17"/>
                <a:gd name="T46" fmla="*/ 31 w 32"/>
                <a:gd name="T47" fmla="*/ 16 h 17"/>
                <a:gd name="T48" fmla="*/ 31 w 32"/>
                <a:gd name="T49" fmla="*/ 16 h 17"/>
                <a:gd name="T50" fmla="*/ 32 w 32"/>
                <a:gd name="T51" fmla="*/ 16 h 17"/>
                <a:gd name="T52" fmla="*/ 32 w 32"/>
                <a:gd name="T53" fmla="*/ 15 h 17"/>
                <a:gd name="T54" fmla="*/ 23 w 32"/>
                <a:gd name="T55" fmla="*/ 7 h 17"/>
                <a:gd name="T56" fmla="*/ 31 w 32"/>
                <a:gd name="T57" fmla="*/ 1 h 17"/>
                <a:gd name="T58" fmla="*/ 31 w 32"/>
                <a:gd name="T59" fmla="*/ 0 h 17"/>
                <a:gd name="T60" fmla="*/ 30 w 32"/>
                <a:gd name="T61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2" h="17">
                  <a:moveTo>
                    <a:pt x="30" y="0"/>
                  </a:moveTo>
                  <a:cubicBezTo>
                    <a:pt x="26" y="2"/>
                    <a:pt x="23" y="5"/>
                    <a:pt x="19" y="9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9" y="9"/>
                    <a:pt x="19" y="10"/>
                    <a:pt x="18" y="10"/>
                  </a:cubicBezTo>
                  <a:cubicBezTo>
                    <a:pt x="18" y="10"/>
                    <a:pt x="17" y="10"/>
                    <a:pt x="17" y="10"/>
                  </a:cubicBezTo>
                  <a:cubicBezTo>
                    <a:pt x="16" y="10"/>
                    <a:pt x="15" y="9"/>
                    <a:pt x="13" y="8"/>
                  </a:cubicBezTo>
                  <a:cubicBezTo>
                    <a:pt x="10" y="5"/>
                    <a:pt x="5" y="2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4" y="3"/>
                    <a:pt x="7" y="5"/>
                    <a:pt x="10" y="7"/>
                  </a:cubicBezTo>
                  <a:cubicBezTo>
                    <a:pt x="8" y="9"/>
                    <a:pt x="5" y="12"/>
                    <a:pt x="3" y="14"/>
                  </a:cubicBezTo>
                  <a:cubicBezTo>
                    <a:pt x="2" y="15"/>
                    <a:pt x="2" y="15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3" y="16"/>
                    <a:pt x="3" y="15"/>
                    <a:pt x="4" y="15"/>
                  </a:cubicBezTo>
                  <a:cubicBezTo>
                    <a:pt x="6" y="12"/>
                    <a:pt x="9" y="10"/>
                    <a:pt x="11" y="8"/>
                  </a:cubicBezTo>
                  <a:cubicBezTo>
                    <a:pt x="12" y="8"/>
                    <a:pt x="12" y="9"/>
                    <a:pt x="13" y="9"/>
                  </a:cubicBezTo>
                  <a:cubicBezTo>
                    <a:pt x="14" y="10"/>
                    <a:pt x="15" y="11"/>
                    <a:pt x="17" y="11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9" y="11"/>
                    <a:pt x="20" y="10"/>
                    <a:pt x="20" y="10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21" y="9"/>
                    <a:pt x="22" y="8"/>
                    <a:pt x="22" y="8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2" y="15"/>
                    <a:pt x="32" y="15"/>
                    <a:pt x="32" y="15"/>
                  </a:cubicBezTo>
                  <a:cubicBezTo>
                    <a:pt x="23" y="7"/>
                    <a:pt x="23" y="7"/>
                    <a:pt x="23" y="7"/>
                  </a:cubicBezTo>
                  <a:cubicBezTo>
                    <a:pt x="25" y="5"/>
                    <a:pt x="28" y="3"/>
                    <a:pt x="31" y="1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0" y="0"/>
                    <a:pt x="30" y="0"/>
                    <a:pt x="3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456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46" name="Freeform 28"/>
            <p:cNvSpPr>
              <a:spLocks noEditPoints="1"/>
            </p:cNvSpPr>
            <p:nvPr/>
          </p:nvSpPr>
          <p:spPr bwMode="auto">
            <a:xfrm>
              <a:off x="4020" y="1806"/>
              <a:ext cx="73" cy="135"/>
            </a:xfrm>
            <a:custGeom>
              <a:avLst/>
              <a:gdLst>
                <a:gd name="T0" fmla="*/ 20 w 31"/>
                <a:gd name="T1" fmla="*/ 55 h 57"/>
                <a:gd name="T2" fmla="*/ 25 w 31"/>
                <a:gd name="T3" fmla="*/ 53 h 57"/>
                <a:gd name="T4" fmla="*/ 17 w 31"/>
                <a:gd name="T5" fmla="*/ 49 h 57"/>
                <a:gd name="T6" fmla="*/ 5 w 31"/>
                <a:gd name="T7" fmla="*/ 50 h 57"/>
                <a:gd name="T8" fmla="*/ 6 w 31"/>
                <a:gd name="T9" fmla="*/ 50 h 57"/>
                <a:gd name="T10" fmla="*/ 11 w 31"/>
                <a:gd name="T11" fmla="*/ 46 h 57"/>
                <a:gd name="T12" fmla="*/ 14 w 31"/>
                <a:gd name="T13" fmla="*/ 46 h 57"/>
                <a:gd name="T14" fmla="*/ 12 w 31"/>
                <a:gd name="T15" fmla="*/ 50 h 57"/>
                <a:gd name="T16" fmla="*/ 24 w 31"/>
                <a:gd name="T17" fmla="*/ 44 h 57"/>
                <a:gd name="T18" fmla="*/ 26 w 31"/>
                <a:gd name="T19" fmla="*/ 44 h 57"/>
                <a:gd name="T20" fmla="*/ 29 w 31"/>
                <a:gd name="T21" fmla="*/ 37 h 57"/>
                <a:gd name="T22" fmla="*/ 21 w 31"/>
                <a:gd name="T23" fmla="*/ 33 h 57"/>
                <a:gd name="T24" fmla="*/ 21 w 31"/>
                <a:gd name="T25" fmla="*/ 32 h 57"/>
                <a:gd name="T26" fmla="*/ 18 w 31"/>
                <a:gd name="T27" fmla="*/ 31 h 57"/>
                <a:gd name="T28" fmla="*/ 14 w 31"/>
                <a:gd name="T29" fmla="*/ 30 h 57"/>
                <a:gd name="T30" fmla="*/ 14 w 31"/>
                <a:gd name="T31" fmla="*/ 30 h 57"/>
                <a:gd name="T32" fmla="*/ 7 w 31"/>
                <a:gd name="T33" fmla="*/ 29 h 57"/>
                <a:gd name="T34" fmla="*/ 4 w 31"/>
                <a:gd name="T35" fmla="*/ 27 h 57"/>
                <a:gd name="T36" fmla="*/ 7 w 31"/>
                <a:gd name="T37" fmla="*/ 17 h 57"/>
                <a:gd name="T38" fmla="*/ 20 w 31"/>
                <a:gd name="T39" fmla="*/ 16 h 57"/>
                <a:gd name="T40" fmla="*/ 21 w 31"/>
                <a:gd name="T41" fmla="*/ 14 h 57"/>
                <a:gd name="T42" fmla="*/ 13 w 31"/>
                <a:gd name="T43" fmla="*/ 14 h 57"/>
                <a:gd name="T44" fmla="*/ 9 w 31"/>
                <a:gd name="T45" fmla="*/ 19 h 57"/>
                <a:gd name="T46" fmla="*/ 17 w 31"/>
                <a:gd name="T47" fmla="*/ 13 h 57"/>
                <a:gd name="T48" fmla="*/ 24 w 31"/>
                <a:gd name="T49" fmla="*/ 9 h 57"/>
                <a:gd name="T50" fmla="*/ 17 w 31"/>
                <a:gd name="T51" fmla="*/ 38 h 57"/>
                <a:gd name="T52" fmla="*/ 19 w 31"/>
                <a:gd name="T53" fmla="*/ 28 h 57"/>
                <a:gd name="T54" fmla="*/ 7 w 31"/>
                <a:gd name="T55" fmla="*/ 26 h 57"/>
                <a:gd name="T56" fmla="*/ 7 w 31"/>
                <a:gd name="T57" fmla="*/ 9 h 57"/>
                <a:gd name="T58" fmla="*/ 11 w 31"/>
                <a:gd name="T59" fmla="*/ 1 h 57"/>
                <a:gd name="T60" fmla="*/ 24 w 31"/>
                <a:gd name="T61" fmla="*/ 8 h 57"/>
                <a:gd name="T62" fmla="*/ 6 w 31"/>
                <a:gd name="T63" fmla="*/ 17 h 57"/>
                <a:gd name="T64" fmla="*/ 13 w 31"/>
                <a:gd name="T65" fmla="*/ 22 h 57"/>
                <a:gd name="T66" fmla="*/ 23 w 31"/>
                <a:gd name="T67" fmla="*/ 42 h 57"/>
                <a:gd name="T68" fmla="*/ 23 w 31"/>
                <a:gd name="T69" fmla="*/ 45 h 57"/>
                <a:gd name="T70" fmla="*/ 18 w 31"/>
                <a:gd name="T71" fmla="*/ 51 h 57"/>
                <a:gd name="T72" fmla="*/ 4 w 31"/>
                <a:gd name="T73" fmla="*/ 45 h 57"/>
                <a:gd name="T74" fmla="*/ 9 w 31"/>
                <a:gd name="T75" fmla="*/ 1 h 57"/>
                <a:gd name="T76" fmla="*/ 5 w 31"/>
                <a:gd name="T77" fmla="*/ 3 h 57"/>
                <a:gd name="T78" fmla="*/ 1 w 31"/>
                <a:gd name="T79" fmla="*/ 22 h 57"/>
                <a:gd name="T80" fmla="*/ 3 w 31"/>
                <a:gd name="T81" fmla="*/ 28 h 57"/>
                <a:gd name="T82" fmla="*/ 16 w 31"/>
                <a:gd name="T83" fmla="*/ 31 h 57"/>
                <a:gd name="T84" fmla="*/ 18 w 31"/>
                <a:gd name="T85" fmla="*/ 33 h 57"/>
                <a:gd name="T86" fmla="*/ 8 w 31"/>
                <a:gd name="T87" fmla="*/ 38 h 57"/>
                <a:gd name="T88" fmla="*/ 4 w 31"/>
                <a:gd name="T89" fmla="*/ 51 h 57"/>
                <a:gd name="T90" fmla="*/ 17 w 31"/>
                <a:gd name="T91" fmla="*/ 50 h 57"/>
                <a:gd name="T92" fmla="*/ 19 w 31"/>
                <a:gd name="T93" fmla="*/ 57 h 57"/>
                <a:gd name="T94" fmla="*/ 26 w 31"/>
                <a:gd name="T95" fmla="*/ 53 h 57"/>
                <a:gd name="T96" fmla="*/ 30 w 31"/>
                <a:gd name="T97" fmla="*/ 41 h 57"/>
                <a:gd name="T98" fmla="*/ 17 w 31"/>
                <a:gd name="T99" fmla="*/ 21 h 57"/>
                <a:gd name="T100" fmla="*/ 10 w 31"/>
                <a:gd name="T101" fmla="*/ 19 h 57"/>
                <a:gd name="T102" fmla="*/ 23 w 31"/>
                <a:gd name="T103" fmla="*/ 17 h 57"/>
                <a:gd name="T104" fmla="*/ 25 w 31"/>
                <a:gd name="T105" fmla="*/ 7 h 57"/>
                <a:gd name="T106" fmla="*/ 12 w 31"/>
                <a:gd name="T107" fmla="*/ 1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1" h="57">
                  <a:moveTo>
                    <a:pt x="19" y="54"/>
                  </a:moveTo>
                  <a:cubicBezTo>
                    <a:pt x="19" y="53"/>
                    <a:pt x="19" y="53"/>
                    <a:pt x="19" y="52"/>
                  </a:cubicBezTo>
                  <a:cubicBezTo>
                    <a:pt x="20" y="52"/>
                    <a:pt x="20" y="52"/>
                    <a:pt x="21" y="51"/>
                  </a:cubicBezTo>
                  <a:cubicBezTo>
                    <a:pt x="21" y="52"/>
                    <a:pt x="20" y="53"/>
                    <a:pt x="19" y="54"/>
                  </a:cubicBezTo>
                  <a:moveTo>
                    <a:pt x="20" y="55"/>
                  </a:moveTo>
                  <a:cubicBezTo>
                    <a:pt x="20" y="55"/>
                    <a:pt x="20" y="55"/>
                    <a:pt x="20" y="55"/>
                  </a:cubicBezTo>
                  <a:cubicBezTo>
                    <a:pt x="20" y="55"/>
                    <a:pt x="20" y="55"/>
                    <a:pt x="20" y="55"/>
                  </a:cubicBezTo>
                  <a:cubicBezTo>
                    <a:pt x="21" y="54"/>
                    <a:pt x="22" y="52"/>
                    <a:pt x="23" y="51"/>
                  </a:cubicBezTo>
                  <a:cubicBezTo>
                    <a:pt x="23" y="51"/>
                    <a:pt x="23" y="51"/>
                    <a:pt x="23" y="51"/>
                  </a:cubicBezTo>
                  <a:cubicBezTo>
                    <a:pt x="24" y="50"/>
                    <a:pt x="24" y="50"/>
                    <a:pt x="24" y="50"/>
                  </a:cubicBezTo>
                  <a:cubicBezTo>
                    <a:pt x="25" y="51"/>
                    <a:pt x="25" y="52"/>
                    <a:pt x="25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24" y="54"/>
                    <a:pt x="23" y="54"/>
                    <a:pt x="23" y="54"/>
                  </a:cubicBezTo>
                  <a:cubicBezTo>
                    <a:pt x="22" y="55"/>
                    <a:pt x="21" y="55"/>
                    <a:pt x="20" y="55"/>
                  </a:cubicBezTo>
                  <a:moveTo>
                    <a:pt x="15" y="49"/>
                  </a:moveTo>
                  <a:cubicBezTo>
                    <a:pt x="17" y="47"/>
                    <a:pt x="17" y="47"/>
                    <a:pt x="17" y="47"/>
                  </a:cubicBezTo>
                  <a:cubicBezTo>
                    <a:pt x="17" y="48"/>
                    <a:pt x="17" y="48"/>
                    <a:pt x="17" y="49"/>
                  </a:cubicBezTo>
                  <a:cubicBezTo>
                    <a:pt x="17" y="49"/>
                    <a:pt x="17" y="49"/>
                    <a:pt x="17" y="49"/>
                  </a:cubicBezTo>
                  <a:cubicBezTo>
                    <a:pt x="16" y="49"/>
                    <a:pt x="16" y="49"/>
                    <a:pt x="15" y="49"/>
                  </a:cubicBezTo>
                  <a:moveTo>
                    <a:pt x="4" y="48"/>
                  </a:moveTo>
                  <a:cubicBezTo>
                    <a:pt x="4" y="47"/>
                    <a:pt x="4" y="47"/>
                    <a:pt x="4" y="46"/>
                  </a:cubicBezTo>
                  <a:cubicBezTo>
                    <a:pt x="5" y="46"/>
                    <a:pt x="5" y="46"/>
                    <a:pt x="6" y="46"/>
                  </a:cubicBezTo>
                  <a:cubicBezTo>
                    <a:pt x="5" y="47"/>
                    <a:pt x="5" y="47"/>
                    <a:pt x="4" y="48"/>
                  </a:cubicBezTo>
                  <a:moveTo>
                    <a:pt x="5" y="50"/>
                  </a:moveTo>
                  <a:cubicBezTo>
                    <a:pt x="5" y="49"/>
                    <a:pt x="5" y="49"/>
                    <a:pt x="5" y="49"/>
                  </a:cubicBezTo>
                  <a:cubicBezTo>
                    <a:pt x="5" y="49"/>
                    <a:pt x="5" y="49"/>
                    <a:pt x="5" y="49"/>
                  </a:cubicBezTo>
                  <a:cubicBezTo>
                    <a:pt x="6" y="48"/>
                    <a:pt x="6" y="47"/>
                    <a:pt x="7" y="46"/>
                  </a:cubicBezTo>
                  <a:cubicBezTo>
                    <a:pt x="7" y="46"/>
                    <a:pt x="7" y="46"/>
                    <a:pt x="7" y="46"/>
                  </a:cubicBezTo>
                  <a:cubicBezTo>
                    <a:pt x="8" y="46"/>
                    <a:pt x="9" y="46"/>
                    <a:pt x="9" y="46"/>
                  </a:cubicBezTo>
                  <a:cubicBezTo>
                    <a:pt x="8" y="47"/>
                    <a:pt x="7" y="49"/>
                    <a:pt x="6" y="50"/>
                  </a:cubicBezTo>
                  <a:cubicBezTo>
                    <a:pt x="6" y="50"/>
                    <a:pt x="6" y="50"/>
                    <a:pt x="6" y="50"/>
                  </a:cubicBezTo>
                  <a:cubicBezTo>
                    <a:pt x="5" y="50"/>
                    <a:pt x="5" y="50"/>
                    <a:pt x="5" y="50"/>
                  </a:cubicBezTo>
                  <a:cubicBezTo>
                    <a:pt x="5" y="50"/>
                    <a:pt x="5" y="50"/>
                    <a:pt x="5" y="50"/>
                  </a:cubicBezTo>
                  <a:moveTo>
                    <a:pt x="8" y="50"/>
                  </a:moveTo>
                  <a:cubicBezTo>
                    <a:pt x="9" y="49"/>
                    <a:pt x="10" y="47"/>
                    <a:pt x="11" y="46"/>
                  </a:cubicBezTo>
                  <a:cubicBezTo>
                    <a:pt x="11" y="46"/>
                    <a:pt x="11" y="46"/>
                    <a:pt x="11" y="46"/>
                  </a:cubicBezTo>
                  <a:cubicBezTo>
                    <a:pt x="12" y="46"/>
                    <a:pt x="12" y="46"/>
                    <a:pt x="13" y="45"/>
                  </a:cubicBezTo>
                  <a:cubicBezTo>
                    <a:pt x="12" y="47"/>
                    <a:pt x="11" y="48"/>
                    <a:pt x="10" y="50"/>
                  </a:cubicBezTo>
                  <a:cubicBezTo>
                    <a:pt x="10" y="50"/>
                    <a:pt x="10" y="50"/>
                    <a:pt x="10" y="50"/>
                  </a:cubicBezTo>
                  <a:cubicBezTo>
                    <a:pt x="9" y="50"/>
                    <a:pt x="8" y="50"/>
                    <a:pt x="8" y="50"/>
                  </a:cubicBezTo>
                  <a:moveTo>
                    <a:pt x="12" y="50"/>
                  </a:moveTo>
                  <a:cubicBezTo>
                    <a:pt x="12" y="48"/>
                    <a:pt x="13" y="47"/>
                    <a:pt x="14" y="46"/>
                  </a:cubicBezTo>
                  <a:cubicBezTo>
                    <a:pt x="14" y="45"/>
                    <a:pt x="14" y="45"/>
                    <a:pt x="14" y="45"/>
                  </a:cubicBezTo>
                  <a:cubicBezTo>
                    <a:pt x="15" y="45"/>
                    <a:pt x="16" y="45"/>
                    <a:pt x="16" y="45"/>
                  </a:cubicBezTo>
                  <a:cubicBezTo>
                    <a:pt x="16" y="46"/>
                    <a:pt x="16" y="46"/>
                    <a:pt x="16" y="46"/>
                  </a:cubicBezTo>
                  <a:cubicBezTo>
                    <a:pt x="14" y="49"/>
                    <a:pt x="14" y="49"/>
                    <a:pt x="14" y="49"/>
                  </a:cubicBezTo>
                  <a:cubicBezTo>
                    <a:pt x="14" y="49"/>
                    <a:pt x="14" y="49"/>
                    <a:pt x="14" y="49"/>
                  </a:cubicBezTo>
                  <a:cubicBezTo>
                    <a:pt x="13" y="50"/>
                    <a:pt x="12" y="50"/>
                    <a:pt x="12" y="50"/>
                  </a:cubicBezTo>
                  <a:moveTo>
                    <a:pt x="23" y="43"/>
                  </a:moveTo>
                  <a:cubicBezTo>
                    <a:pt x="23" y="43"/>
                    <a:pt x="23" y="43"/>
                    <a:pt x="23" y="43"/>
                  </a:cubicBezTo>
                  <a:cubicBezTo>
                    <a:pt x="24" y="42"/>
                    <a:pt x="24" y="42"/>
                    <a:pt x="24" y="42"/>
                  </a:cubicBezTo>
                  <a:cubicBezTo>
                    <a:pt x="23" y="43"/>
                    <a:pt x="23" y="43"/>
                    <a:pt x="23" y="43"/>
                  </a:cubicBezTo>
                  <a:moveTo>
                    <a:pt x="24" y="46"/>
                  </a:moveTo>
                  <a:cubicBezTo>
                    <a:pt x="24" y="45"/>
                    <a:pt x="24" y="45"/>
                    <a:pt x="24" y="44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7" y="41"/>
                    <a:pt x="27" y="40"/>
                    <a:pt x="28" y="40"/>
                  </a:cubicBezTo>
                  <a:cubicBezTo>
                    <a:pt x="27" y="40"/>
                    <a:pt x="27" y="41"/>
                    <a:pt x="27" y="42"/>
                  </a:cubicBezTo>
                  <a:cubicBezTo>
                    <a:pt x="26" y="43"/>
                    <a:pt x="25" y="45"/>
                    <a:pt x="24" y="46"/>
                  </a:cubicBezTo>
                  <a:moveTo>
                    <a:pt x="26" y="44"/>
                  </a:moveTo>
                  <a:cubicBezTo>
                    <a:pt x="27" y="44"/>
                    <a:pt x="27" y="43"/>
                    <a:pt x="27" y="42"/>
                  </a:cubicBezTo>
                  <a:cubicBezTo>
                    <a:pt x="28" y="41"/>
                    <a:pt x="29" y="40"/>
                    <a:pt x="29" y="39"/>
                  </a:cubicBezTo>
                  <a:cubicBezTo>
                    <a:pt x="29" y="40"/>
                    <a:pt x="29" y="41"/>
                    <a:pt x="29" y="41"/>
                  </a:cubicBezTo>
                  <a:cubicBezTo>
                    <a:pt x="29" y="42"/>
                    <a:pt x="27" y="43"/>
                    <a:pt x="26" y="44"/>
                  </a:cubicBezTo>
                  <a:moveTo>
                    <a:pt x="29" y="38"/>
                  </a:moveTo>
                  <a:cubicBezTo>
                    <a:pt x="29" y="37"/>
                    <a:pt x="29" y="37"/>
                    <a:pt x="29" y="37"/>
                  </a:cubicBezTo>
                  <a:cubicBezTo>
                    <a:pt x="29" y="38"/>
                    <a:pt x="29" y="38"/>
                    <a:pt x="29" y="38"/>
                  </a:cubicBezTo>
                  <a:cubicBezTo>
                    <a:pt x="29" y="38"/>
                    <a:pt x="29" y="38"/>
                    <a:pt x="29" y="38"/>
                  </a:cubicBezTo>
                  <a:cubicBezTo>
                    <a:pt x="29" y="38"/>
                    <a:pt x="29" y="38"/>
                    <a:pt x="29" y="38"/>
                  </a:cubicBezTo>
                  <a:moveTo>
                    <a:pt x="20" y="35"/>
                  </a:moveTo>
                  <a:cubicBezTo>
                    <a:pt x="20" y="35"/>
                    <a:pt x="20" y="35"/>
                    <a:pt x="20" y="35"/>
                  </a:cubicBezTo>
                  <a:cubicBezTo>
                    <a:pt x="20" y="34"/>
                    <a:pt x="20" y="34"/>
                    <a:pt x="21" y="33"/>
                  </a:cubicBezTo>
                  <a:cubicBezTo>
                    <a:pt x="21" y="34"/>
                    <a:pt x="20" y="35"/>
                    <a:pt x="20" y="35"/>
                  </a:cubicBezTo>
                  <a:moveTo>
                    <a:pt x="20" y="33"/>
                  </a:moveTo>
                  <a:cubicBezTo>
                    <a:pt x="20" y="33"/>
                    <a:pt x="19" y="33"/>
                    <a:pt x="19" y="32"/>
                  </a:cubicBezTo>
                  <a:cubicBezTo>
                    <a:pt x="20" y="32"/>
                    <a:pt x="20" y="31"/>
                    <a:pt x="20" y="31"/>
                  </a:cubicBezTo>
                  <a:cubicBezTo>
                    <a:pt x="21" y="31"/>
                    <a:pt x="21" y="31"/>
                    <a:pt x="21" y="31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0" y="32"/>
                    <a:pt x="20" y="33"/>
                    <a:pt x="20" y="33"/>
                  </a:cubicBezTo>
                  <a:moveTo>
                    <a:pt x="18" y="31"/>
                  </a:moveTo>
                  <a:cubicBezTo>
                    <a:pt x="18" y="31"/>
                    <a:pt x="18" y="31"/>
                    <a:pt x="17" y="31"/>
                  </a:cubicBezTo>
                  <a:cubicBezTo>
                    <a:pt x="18" y="30"/>
                    <a:pt x="18" y="30"/>
                    <a:pt x="19" y="29"/>
                  </a:cubicBezTo>
                  <a:cubicBezTo>
                    <a:pt x="20" y="30"/>
                    <a:pt x="20" y="30"/>
                    <a:pt x="20" y="30"/>
                  </a:cubicBezTo>
                  <a:cubicBezTo>
                    <a:pt x="19" y="30"/>
                    <a:pt x="19" y="31"/>
                    <a:pt x="18" y="31"/>
                  </a:cubicBezTo>
                  <a:moveTo>
                    <a:pt x="16" y="30"/>
                  </a:moveTo>
                  <a:cubicBezTo>
                    <a:pt x="15" y="30"/>
                    <a:pt x="15" y="30"/>
                    <a:pt x="15" y="30"/>
                  </a:cubicBezTo>
                  <a:cubicBezTo>
                    <a:pt x="16" y="29"/>
                    <a:pt x="16" y="29"/>
                    <a:pt x="17" y="28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7" y="29"/>
                    <a:pt x="17" y="30"/>
                    <a:pt x="16" y="30"/>
                  </a:cubicBezTo>
                  <a:moveTo>
                    <a:pt x="14" y="30"/>
                  </a:moveTo>
                  <a:cubicBezTo>
                    <a:pt x="13" y="30"/>
                    <a:pt x="13" y="30"/>
                    <a:pt x="12" y="30"/>
                  </a:cubicBezTo>
                  <a:cubicBezTo>
                    <a:pt x="13" y="29"/>
                    <a:pt x="13" y="28"/>
                    <a:pt x="14" y="28"/>
                  </a:cubicBezTo>
                  <a:cubicBezTo>
                    <a:pt x="14" y="28"/>
                    <a:pt x="14" y="28"/>
                    <a:pt x="14" y="28"/>
                  </a:cubicBezTo>
                  <a:cubicBezTo>
                    <a:pt x="14" y="28"/>
                    <a:pt x="14" y="28"/>
                    <a:pt x="14" y="28"/>
                  </a:cubicBezTo>
                  <a:cubicBezTo>
                    <a:pt x="15" y="28"/>
                    <a:pt x="15" y="28"/>
                    <a:pt x="16" y="28"/>
                  </a:cubicBezTo>
                  <a:cubicBezTo>
                    <a:pt x="15" y="28"/>
                    <a:pt x="15" y="29"/>
                    <a:pt x="14" y="30"/>
                  </a:cubicBezTo>
                  <a:moveTo>
                    <a:pt x="11" y="30"/>
                  </a:moveTo>
                  <a:cubicBezTo>
                    <a:pt x="10" y="30"/>
                    <a:pt x="9" y="30"/>
                    <a:pt x="9" y="30"/>
                  </a:cubicBezTo>
                  <a:cubicBezTo>
                    <a:pt x="9" y="29"/>
                    <a:pt x="10" y="28"/>
                    <a:pt x="10" y="27"/>
                  </a:cubicBezTo>
                  <a:cubicBezTo>
                    <a:pt x="11" y="28"/>
                    <a:pt x="12" y="28"/>
                    <a:pt x="12" y="28"/>
                  </a:cubicBezTo>
                  <a:cubicBezTo>
                    <a:pt x="12" y="28"/>
                    <a:pt x="11" y="29"/>
                    <a:pt x="11" y="30"/>
                  </a:cubicBezTo>
                  <a:moveTo>
                    <a:pt x="7" y="29"/>
                  </a:moveTo>
                  <a:cubicBezTo>
                    <a:pt x="7" y="29"/>
                    <a:pt x="6" y="29"/>
                    <a:pt x="6" y="29"/>
                  </a:cubicBezTo>
                  <a:cubicBezTo>
                    <a:pt x="6" y="28"/>
                    <a:pt x="7" y="28"/>
                    <a:pt x="7" y="27"/>
                  </a:cubicBezTo>
                  <a:cubicBezTo>
                    <a:pt x="8" y="27"/>
                    <a:pt x="8" y="27"/>
                    <a:pt x="9" y="27"/>
                  </a:cubicBezTo>
                  <a:cubicBezTo>
                    <a:pt x="8" y="28"/>
                    <a:pt x="8" y="29"/>
                    <a:pt x="7" y="29"/>
                  </a:cubicBezTo>
                  <a:moveTo>
                    <a:pt x="5" y="28"/>
                  </a:moveTo>
                  <a:cubicBezTo>
                    <a:pt x="5" y="28"/>
                    <a:pt x="4" y="27"/>
                    <a:pt x="4" y="27"/>
                  </a:cubicBezTo>
                  <a:cubicBezTo>
                    <a:pt x="4" y="26"/>
                    <a:pt x="4" y="26"/>
                    <a:pt x="3" y="25"/>
                  </a:cubicBezTo>
                  <a:cubicBezTo>
                    <a:pt x="4" y="25"/>
                    <a:pt x="4" y="26"/>
                    <a:pt x="5" y="26"/>
                  </a:cubicBezTo>
                  <a:cubicBezTo>
                    <a:pt x="5" y="26"/>
                    <a:pt x="6" y="26"/>
                    <a:pt x="6" y="27"/>
                  </a:cubicBezTo>
                  <a:cubicBezTo>
                    <a:pt x="6" y="27"/>
                    <a:pt x="5" y="28"/>
                    <a:pt x="5" y="28"/>
                  </a:cubicBezTo>
                  <a:moveTo>
                    <a:pt x="8" y="19"/>
                  </a:moveTo>
                  <a:cubicBezTo>
                    <a:pt x="7" y="18"/>
                    <a:pt x="7" y="17"/>
                    <a:pt x="7" y="17"/>
                  </a:cubicBezTo>
                  <a:cubicBezTo>
                    <a:pt x="8" y="16"/>
                    <a:pt x="9" y="15"/>
                    <a:pt x="10" y="15"/>
                  </a:cubicBezTo>
                  <a:cubicBezTo>
                    <a:pt x="10" y="14"/>
                    <a:pt x="10" y="14"/>
                    <a:pt x="11" y="14"/>
                  </a:cubicBezTo>
                  <a:cubicBezTo>
                    <a:pt x="11" y="14"/>
                    <a:pt x="11" y="15"/>
                    <a:pt x="10" y="15"/>
                  </a:cubicBezTo>
                  <a:cubicBezTo>
                    <a:pt x="9" y="16"/>
                    <a:pt x="8" y="18"/>
                    <a:pt x="8" y="19"/>
                  </a:cubicBezTo>
                  <a:moveTo>
                    <a:pt x="22" y="16"/>
                  </a:moveTo>
                  <a:cubicBezTo>
                    <a:pt x="22" y="16"/>
                    <a:pt x="21" y="16"/>
                    <a:pt x="20" y="16"/>
                  </a:cubicBezTo>
                  <a:cubicBezTo>
                    <a:pt x="21" y="15"/>
                    <a:pt x="22" y="15"/>
                    <a:pt x="22" y="14"/>
                  </a:cubicBezTo>
                  <a:cubicBezTo>
                    <a:pt x="22" y="16"/>
                    <a:pt x="22" y="16"/>
                    <a:pt x="22" y="16"/>
                  </a:cubicBezTo>
                  <a:moveTo>
                    <a:pt x="19" y="16"/>
                  </a:moveTo>
                  <a:cubicBezTo>
                    <a:pt x="18" y="16"/>
                    <a:pt x="18" y="16"/>
                    <a:pt x="17" y="16"/>
                  </a:cubicBezTo>
                  <a:cubicBezTo>
                    <a:pt x="18" y="15"/>
                    <a:pt x="19" y="14"/>
                    <a:pt x="20" y="13"/>
                  </a:cubicBezTo>
                  <a:cubicBezTo>
                    <a:pt x="20" y="13"/>
                    <a:pt x="21" y="13"/>
                    <a:pt x="21" y="14"/>
                  </a:cubicBezTo>
                  <a:cubicBezTo>
                    <a:pt x="20" y="14"/>
                    <a:pt x="20" y="15"/>
                    <a:pt x="19" y="16"/>
                  </a:cubicBezTo>
                  <a:cubicBezTo>
                    <a:pt x="19" y="16"/>
                    <a:pt x="19" y="16"/>
                    <a:pt x="19" y="16"/>
                  </a:cubicBezTo>
                  <a:moveTo>
                    <a:pt x="9" y="20"/>
                  </a:moveTo>
                  <a:cubicBezTo>
                    <a:pt x="8" y="19"/>
                    <a:pt x="8" y="19"/>
                    <a:pt x="8" y="19"/>
                  </a:cubicBezTo>
                  <a:cubicBezTo>
                    <a:pt x="9" y="19"/>
                    <a:pt x="10" y="17"/>
                    <a:pt x="11" y="16"/>
                  </a:cubicBezTo>
                  <a:cubicBezTo>
                    <a:pt x="12" y="15"/>
                    <a:pt x="12" y="14"/>
                    <a:pt x="13" y="14"/>
                  </a:cubicBezTo>
                  <a:cubicBezTo>
                    <a:pt x="13" y="13"/>
                    <a:pt x="14" y="13"/>
                    <a:pt x="15" y="13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4" y="15"/>
                    <a:pt x="13" y="15"/>
                    <a:pt x="13" y="16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1" y="17"/>
                    <a:pt x="10" y="17"/>
                    <a:pt x="10" y="18"/>
                  </a:cubicBezTo>
                  <a:cubicBezTo>
                    <a:pt x="9" y="18"/>
                    <a:pt x="9" y="19"/>
                    <a:pt x="9" y="19"/>
                  </a:cubicBezTo>
                  <a:cubicBezTo>
                    <a:pt x="9" y="20"/>
                    <a:pt x="9" y="20"/>
                    <a:pt x="9" y="20"/>
                  </a:cubicBezTo>
                  <a:moveTo>
                    <a:pt x="14" y="16"/>
                  </a:moveTo>
                  <a:cubicBezTo>
                    <a:pt x="14" y="16"/>
                    <a:pt x="15" y="15"/>
                    <a:pt x="15" y="15"/>
                  </a:cubicBezTo>
                  <a:cubicBezTo>
                    <a:pt x="16" y="14"/>
                    <a:pt x="16" y="14"/>
                    <a:pt x="17" y="13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18" y="14"/>
                    <a:pt x="17" y="15"/>
                    <a:pt x="16" y="16"/>
                  </a:cubicBezTo>
                  <a:cubicBezTo>
                    <a:pt x="15" y="16"/>
                    <a:pt x="14" y="16"/>
                    <a:pt x="14" y="16"/>
                  </a:cubicBezTo>
                  <a:moveTo>
                    <a:pt x="23" y="15"/>
                  </a:moveTo>
                  <a:cubicBezTo>
                    <a:pt x="23" y="13"/>
                    <a:pt x="23" y="13"/>
                    <a:pt x="23" y="13"/>
                  </a:cubicBezTo>
                  <a:cubicBezTo>
                    <a:pt x="24" y="9"/>
                    <a:pt x="24" y="9"/>
                    <a:pt x="24" y="9"/>
                  </a:cubicBezTo>
                  <a:cubicBezTo>
                    <a:pt x="25" y="11"/>
                    <a:pt x="25" y="11"/>
                    <a:pt x="25" y="11"/>
                  </a:cubicBezTo>
                  <a:cubicBezTo>
                    <a:pt x="25" y="11"/>
                    <a:pt x="25" y="11"/>
                    <a:pt x="25" y="11"/>
                  </a:cubicBezTo>
                  <a:cubicBezTo>
                    <a:pt x="24" y="13"/>
                    <a:pt x="24" y="14"/>
                    <a:pt x="23" y="15"/>
                  </a:cubicBezTo>
                  <a:moveTo>
                    <a:pt x="17" y="38"/>
                  </a:moveTo>
                  <a:cubicBezTo>
                    <a:pt x="17" y="38"/>
                    <a:pt x="17" y="38"/>
                    <a:pt x="17" y="38"/>
                  </a:cubicBezTo>
                  <a:cubicBezTo>
                    <a:pt x="17" y="38"/>
                    <a:pt x="17" y="38"/>
                    <a:pt x="17" y="38"/>
                  </a:cubicBezTo>
                  <a:cubicBezTo>
                    <a:pt x="19" y="37"/>
                    <a:pt x="20" y="37"/>
                    <a:pt x="20" y="36"/>
                  </a:cubicBezTo>
                  <a:cubicBezTo>
                    <a:pt x="22" y="35"/>
                    <a:pt x="23" y="33"/>
                    <a:pt x="22" y="31"/>
                  </a:cubicBezTo>
                  <a:cubicBezTo>
                    <a:pt x="22" y="30"/>
                    <a:pt x="21" y="30"/>
                    <a:pt x="21" y="30"/>
                  </a:cubicBezTo>
                  <a:cubicBezTo>
                    <a:pt x="21" y="29"/>
                    <a:pt x="21" y="29"/>
                    <a:pt x="21" y="29"/>
                  </a:cubicBezTo>
                  <a:cubicBezTo>
                    <a:pt x="21" y="29"/>
                    <a:pt x="21" y="29"/>
                    <a:pt x="21" y="29"/>
                  </a:cubicBezTo>
                  <a:cubicBezTo>
                    <a:pt x="20" y="29"/>
                    <a:pt x="20" y="28"/>
                    <a:pt x="19" y="28"/>
                  </a:cubicBezTo>
                  <a:cubicBezTo>
                    <a:pt x="19" y="28"/>
                    <a:pt x="19" y="28"/>
                    <a:pt x="19" y="28"/>
                  </a:cubicBezTo>
                  <a:cubicBezTo>
                    <a:pt x="19" y="28"/>
                    <a:pt x="19" y="28"/>
                    <a:pt x="19" y="28"/>
                  </a:cubicBezTo>
                  <a:cubicBezTo>
                    <a:pt x="17" y="27"/>
                    <a:pt x="16" y="27"/>
                    <a:pt x="14" y="27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1" y="26"/>
                    <a:pt x="9" y="26"/>
                    <a:pt x="7" y="26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6" y="26"/>
                    <a:pt x="6" y="25"/>
                    <a:pt x="5" y="25"/>
                  </a:cubicBezTo>
                  <a:cubicBezTo>
                    <a:pt x="2" y="23"/>
                    <a:pt x="2" y="19"/>
                    <a:pt x="2" y="17"/>
                  </a:cubicBezTo>
                  <a:cubicBezTo>
                    <a:pt x="2" y="14"/>
                    <a:pt x="5" y="10"/>
                    <a:pt x="7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7"/>
                    <a:pt x="7" y="5"/>
                    <a:pt x="6" y="3"/>
                  </a:cubicBezTo>
                  <a:cubicBezTo>
                    <a:pt x="8" y="3"/>
                    <a:pt x="9" y="2"/>
                    <a:pt x="10" y="2"/>
                  </a:cubicBezTo>
                  <a:cubicBezTo>
                    <a:pt x="10" y="2"/>
                    <a:pt x="11" y="2"/>
                    <a:pt x="11" y="1"/>
                  </a:cubicBezTo>
                  <a:cubicBezTo>
                    <a:pt x="12" y="3"/>
                    <a:pt x="12" y="5"/>
                    <a:pt x="12" y="7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5" y="7"/>
                    <a:pt x="17" y="7"/>
                    <a:pt x="19" y="7"/>
                  </a:cubicBezTo>
                  <a:cubicBezTo>
                    <a:pt x="21" y="7"/>
                    <a:pt x="22" y="7"/>
                    <a:pt x="24" y="8"/>
                  </a:cubicBezTo>
                  <a:cubicBezTo>
                    <a:pt x="22" y="13"/>
                    <a:pt x="22" y="13"/>
                    <a:pt x="22" y="13"/>
                  </a:cubicBezTo>
                  <a:cubicBezTo>
                    <a:pt x="21" y="12"/>
                    <a:pt x="19" y="12"/>
                    <a:pt x="17" y="12"/>
                  </a:cubicBezTo>
                  <a:cubicBezTo>
                    <a:pt x="16" y="12"/>
                    <a:pt x="14" y="12"/>
                    <a:pt x="12" y="13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1" y="13"/>
                    <a:pt x="10" y="13"/>
                    <a:pt x="9" y="14"/>
                  </a:cubicBezTo>
                  <a:cubicBezTo>
                    <a:pt x="8" y="14"/>
                    <a:pt x="7" y="15"/>
                    <a:pt x="6" y="17"/>
                  </a:cubicBezTo>
                  <a:cubicBezTo>
                    <a:pt x="6" y="18"/>
                    <a:pt x="6" y="19"/>
                    <a:pt x="7" y="19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9" y="21"/>
                    <a:pt x="10" y="22"/>
                    <a:pt x="12" y="22"/>
                  </a:cubicBezTo>
                  <a:cubicBezTo>
                    <a:pt x="12" y="22"/>
                    <a:pt x="13" y="22"/>
                    <a:pt x="13" y="22"/>
                  </a:cubicBezTo>
                  <a:cubicBezTo>
                    <a:pt x="14" y="22"/>
                    <a:pt x="14" y="22"/>
                    <a:pt x="15" y="22"/>
                  </a:cubicBezTo>
                  <a:cubicBezTo>
                    <a:pt x="16" y="22"/>
                    <a:pt x="16" y="22"/>
                    <a:pt x="17" y="22"/>
                  </a:cubicBezTo>
                  <a:cubicBezTo>
                    <a:pt x="18" y="22"/>
                    <a:pt x="19" y="22"/>
                    <a:pt x="19" y="22"/>
                  </a:cubicBezTo>
                  <a:cubicBezTo>
                    <a:pt x="24" y="23"/>
                    <a:pt x="26" y="24"/>
                    <a:pt x="27" y="28"/>
                  </a:cubicBezTo>
                  <a:cubicBezTo>
                    <a:pt x="29" y="31"/>
                    <a:pt x="30" y="36"/>
                    <a:pt x="27" y="39"/>
                  </a:cubicBezTo>
                  <a:cubicBezTo>
                    <a:pt x="26" y="40"/>
                    <a:pt x="25" y="41"/>
                    <a:pt x="23" y="42"/>
                  </a:cubicBezTo>
                  <a:cubicBezTo>
                    <a:pt x="22" y="42"/>
                    <a:pt x="22" y="42"/>
                    <a:pt x="22" y="42"/>
                  </a:cubicBezTo>
                  <a:cubicBezTo>
                    <a:pt x="22" y="42"/>
                    <a:pt x="22" y="42"/>
                    <a:pt x="22" y="42"/>
                  </a:cubicBezTo>
                  <a:cubicBezTo>
                    <a:pt x="22" y="42"/>
                    <a:pt x="22" y="42"/>
                    <a:pt x="22" y="42"/>
                  </a:cubicBezTo>
                  <a:cubicBezTo>
                    <a:pt x="22" y="42"/>
                    <a:pt x="22" y="42"/>
                    <a:pt x="22" y="42"/>
                  </a:cubicBezTo>
                  <a:cubicBezTo>
                    <a:pt x="22" y="43"/>
                    <a:pt x="23" y="44"/>
                    <a:pt x="23" y="44"/>
                  </a:cubicBezTo>
                  <a:cubicBezTo>
                    <a:pt x="23" y="45"/>
                    <a:pt x="23" y="45"/>
                    <a:pt x="23" y="45"/>
                  </a:cubicBezTo>
                  <a:cubicBezTo>
                    <a:pt x="23" y="45"/>
                    <a:pt x="23" y="45"/>
                    <a:pt x="23" y="45"/>
                  </a:cubicBezTo>
                  <a:cubicBezTo>
                    <a:pt x="23" y="46"/>
                    <a:pt x="23" y="47"/>
                    <a:pt x="24" y="49"/>
                  </a:cubicBezTo>
                  <a:cubicBezTo>
                    <a:pt x="23" y="49"/>
                    <a:pt x="22" y="50"/>
                    <a:pt x="21" y="50"/>
                  </a:cubicBezTo>
                  <a:cubicBezTo>
                    <a:pt x="20" y="51"/>
                    <a:pt x="19" y="51"/>
                    <a:pt x="19" y="51"/>
                  </a:cubicBezTo>
                  <a:cubicBezTo>
                    <a:pt x="19" y="51"/>
                    <a:pt x="19" y="51"/>
                    <a:pt x="19" y="51"/>
                  </a:cubicBezTo>
                  <a:cubicBezTo>
                    <a:pt x="18" y="51"/>
                    <a:pt x="18" y="51"/>
                    <a:pt x="18" y="51"/>
                  </a:cubicBezTo>
                  <a:cubicBezTo>
                    <a:pt x="18" y="50"/>
                    <a:pt x="18" y="49"/>
                    <a:pt x="18" y="49"/>
                  </a:cubicBezTo>
                  <a:cubicBezTo>
                    <a:pt x="18" y="47"/>
                    <a:pt x="18" y="46"/>
                    <a:pt x="17" y="44"/>
                  </a:cubicBezTo>
                  <a:cubicBezTo>
                    <a:pt x="16" y="44"/>
                    <a:pt x="16" y="44"/>
                    <a:pt x="16" y="44"/>
                  </a:cubicBezTo>
                  <a:cubicBezTo>
                    <a:pt x="16" y="44"/>
                    <a:pt x="16" y="44"/>
                    <a:pt x="16" y="44"/>
                  </a:cubicBezTo>
                  <a:cubicBezTo>
                    <a:pt x="16" y="44"/>
                    <a:pt x="16" y="44"/>
                    <a:pt x="16" y="44"/>
                  </a:cubicBezTo>
                  <a:cubicBezTo>
                    <a:pt x="14" y="44"/>
                    <a:pt x="8" y="45"/>
                    <a:pt x="4" y="45"/>
                  </a:cubicBezTo>
                  <a:cubicBezTo>
                    <a:pt x="5" y="43"/>
                    <a:pt x="6" y="41"/>
                    <a:pt x="6" y="39"/>
                  </a:cubicBezTo>
                  <a:cubicBezTo>
                    <a:pt x="7" y="39"/>
                    <a:pt x="8" y="39"/>
                    <a:pt x="8" y="39"/>
                  </a:cubicBezTo>
                  <a:cubicBezTo>
                    <a:pt x="11" y="39"/>
                    <a:pt x="14" y="39"/>
                    <a:pt x="17" y="38"/>
                  </a:cubicBezTo>
                  <a:cubicBezTo>
                    <a:pt x="17" y="38"/>
                    <a:pt x="17" y="38"/>
                    <a:pt x="17" y="38"/>
                  </a:cubicBezTo>
                  <a:moveTo>
                    <a:pt x="11" y="0"/>
                  </a:moveTo>
                  <a:cubicBezTo>
                    <a:pt x="11" y="0"/>
                    <a:pt x="10" y="1"/>
                    <a:pt x="9" y="1"/>
                  </a:cubicBezTo>
                  <a:cubicBezTo>
                    <a:pt x="8" y="1"/>
                    <a:pt x="7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6" y="4"/>
                    <a:pt x="6" y="7"/>
                    <a:pt x="6" y="8"/>
                  </a:cubicBezTo>
                  <a:cubicBezTo>
                    <a:pt x="4" y="10"/>
                    <a:pt x="1" y="14"/>
                    <a:pt x="0" y="17"/>
                  </a:cubicBezTo>
                  <a:cubicBezTo>
                    <a:pt x="0" y="18"/>
                    <a:pt x="1" y="20"/>
                    <a:pt x="1" y="22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2" y="24"/>
                    <a:pt x="2" y="25"/>
                    <a:pt x="3" y="27"/>
                  </a:cubicBezTo>
                  <a:cubicBezTo>
                    <a:pt x="3" y="27"/>
                    <a:pt x="3" y="27"/>
                    <a:pt x="3" y="27"/>
                  </a:cubicBezTo>
                  <a:cubicBezTo>
                    <a:pt x="3" y="27"/>
                    <a:pt x="3" y="27"/>
                    <a:pt x="3" y="27"/>
                  </a:cubicBezTo>
                  <a:cubicBezTo>
                    <a:pt x="3" y="28"/>
                    <a:pt x="3" y="28"/>
                    <a:pt x="3" y="28"/>
                  </a:cubicBezTo>
                  <a:cubicBezTo>
                    <a:pt x="3" y="28"/>
                    <a:pt x="3" y="28"/>
                    <a:pt x="3" y="28"/>
                  </a:cubicBezTo>
                  <a:cubicBezTo>
                    <a:pt x="4" y="28"/>
                    <a:pt x="4" y="29"/>
                    <a:pt x="4" y="29"/>
                  </a:cubicBezTo>
                  <a:cubicBezTo>
                    <a:pt x="5" y="30"/>
                    <a:pt x="5" y="30"/>
                    <a:pt x="5" y="30"/>
                  </a:cubicBezTo>
                  <a:cubicBezTo>
                    <a:pt x="5" y="30"/>
                    <a:pt x="5" y="30"/>
                    <a:pt x="5" y="30"/>
                  </a:cubicBezTo>
                  <a:cubicBezTo>
                    <a:pt x="5" y="30"/>
                    <a:pt x="5" y="30"/>
                    <a:pt x="5" y="30"/>
                  </a:cubicBezTo>
                  <a:cubicBezTo>
                    <a:pt x="7" y="31"/>
                    <a:pt x="9" y="31"/>
                    <a:pt x="11" y="31"/>
                  </a:cubicBezTo>
                  <a:cubicBezTo>
                    <a:pt x="13" y="31"/>
                    <a:pt x="15" y="31"/>
                    <a:pt x="16" y="31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7" y="32"/>
                    <a:pt x="17" y="32"/>
                    <a:pt x="18" y="32"/>
                  </a:cubicBezTo>
                  <a:cubicBezTo>
                    <a:pt x="18" y="33"/>
                    <a:pt x="18" y="33"/>
                    <a:pt x="18" y="33"/>
                  </a:cubicBezTo>
                  <a:cubicBezTo>
                    <a:pt x="18" y="33"/>
                    <a:pt x="18" y="33"/>
                    <a:pt x="18" y="33"/>
                  </a:cubicBezTo>
                  <a:cubicBezTo>
                    <a:pt x="19" y="33"/>
                    <a:pt x="19" y="34"/>
                    <a:pt x="19" y="34"/>
                  </a:cubicBezTo>
                  <a:cubicBezTo>
                    <a:pt x="19" y="34"/>
                    <a:pt x="19" y="34"/>
                    <a:pt x="19" y="34"/>
                  </a:cubicBezTo>
                  <a:cubicBezTo>
                    <a:pt x="19" y="34"/>
                    <a:pt x="19" y="34"/>
                    <a:pt x="19" y="34"/>
                  </a:cubicBezTo>
                  <a:cubicBezTo>
                    <a:pt x="19" y="35"/>
                    <a:pt x="19" y="35"/>
                    <a:pt x="19" y="35"/>
                  </a:cubicBezTo>
                  <a:cubicBezTo>
                    <a:pt x="18" y="36"/>
                    <a:pt x="18" y="36"/>
                    <a:pt x="17" y="37"/>
                  </a:cubicBezTo>
                  <a:cubicBezTo>
                    <a:pt x="15" y="37"/>
                    <a:pt x="11" y="38"/>
                    <a:pt x="8" y="38"/>
                  </a:cubicBezTo>
                  <a:cubicBezTo>
                    <a:pt x="7" y="38"/>
                    <a:pt x="7" y="38"/>
                    <a:pt x="6" y="38"/>
                  </a:cubicBezTo>
                  <a:cubicBezTo>
                    <a:pt x="5" y="38"/>
                    <a:pt x="5" y="38"/>
                    <a:pt x="5" y="38"/>
                  </a:cubicBezTo>
                  <a:cubicBezTo>
                    <a:pt x="5" y="41"/>
                    <a:pt x="4" y="43"/>
                    <a:pt x="3" y="45"/>
                  </a:cubicBezTo>
                  <a:cubicBezTo>
                    <a:pt x="3" y="46"/>
                    <a:pt x="3" y="46"/>
                    <a:pt x="3" y="46"/>
                  </a:cubicBezTo>
                  <a:cubicBezTo>
                    <a:pt x="3" y="47"/>
                    <a:pt x="4" y="49"/>
                    <a:pt x="4" y="51"/>
                  </a:cubicBezTo>
                  <a:cubicBezTo>
                    <a:pt x="4" y="51"/>
                    <a:pt x="4" y="51"/>
                    <a:pt x="4" y="51"/>
                  </a:cubicBezTo>
                  <a:cubicBezTo>
                    <a:pt x="4" y="51"/>
                    <a:pt x="4" y="51"/>
                    <a:pt x="4" y="51"/>
                  </a:cubicBezTo>
                  <a:cubicBezTo>
                    <a:pt x="4" y="51"/>
                    <a:pt x="4" y="51"/>
                    <a:pt x="4" y="51"/>
                  </a:cubicBezTo>
                  <a:cubicBezTo>
                    <a:pt x="5" y="51"/>
                    <a:pt x="5" y="51"/>
                    <a:pt x="5" y="51"/>
                  </a:cubicBezTo>
                  <a:cubicBezTo>
                    <a:pt x="5" y="51"/>
                    <a:pt x="5" y="51"/>
                    <a:pt x="5" y="51"/>
                  </a:cubicBezTo>
                  <a:cubicBezTo>
                    <a:pt x="5" y="51"/>
                    <a:pt x="5" y="51"/>
                    <a:pt x="6" y="51"/>
                  </a:cubicBezTo>
                  <a:cubicBezTo>
                    <a:pt x="8" y="51"/>
                    <a:pt x="14" y="51"/>
                    <a:pt x="17" y="50"/>
                  </a:cubicBezTo>
                  <a:cubicBezTo>
                    <a:pt x="17" y="51"/>
                    <a:pt x="17" y="51"/>
                    <a:pt x="18" y="52"/>
                  </a:cubicBezTo>
                  <a:cubicBezTo>
                    <a:pt x="18" y="52"/>
                    <a:pt x="18" y="52"/>
                    <a:pt x="18" y="52"/>
                  </a:cubicBezTo>
                  <a:cubicBezTo>
                    <a:pt x="18" y="54"/>
                    <a:pt x="18" y="55"/>
                    <a:pt x="19" y="56"/>
                  </a:cubicBezTo>
                  <a:cubicBezTo>
                    <a:pt x="19" y="56"/>
                    <a:pt x="19" y="56"/>
                    <a:pt x="19" y="56"/>
                  </a:cubicBezTo>
                  <a:cubicBezTo>
                    <a:pt x="19" y="56"/>
                    <a:pt x="19" y="56"/>
                    <a:pt x="19" y="56"/>
                  </a:cubicBezTo>
                  <a:cubicBezTo>
                    <a:pt x="19" y="57"/>
                    <a:pt x="19" y="57"/>
                    <a:pt x="19" y="57"/>
                  </a:cubicBezTo>
                  <a:cubicBezTo>
                    <a:pt x="20" y="57"/>
                    <a:pt x="20" y="57"/>
                    <a:pt x="20" y="57"/>
                  </a:cubicBezTo>
                  <a:cubicBezTo>
                    <a:pt x="21" y="56"/>
                    <a:pt x="22" y="56"/>
                    <a:pt x="23" y="55"/>
                  </a:cubicBezTo>
                  <a:cubicBezTo>
                    <a:pt x="24" y="55"/>
                    <a:pt x="25" y="55"/>
                    <a:pt x="26" y="54"/>
                  </a:cubicBezTo>
                  <a:cubicBezTo>
                    <a:pt x="26" y="54"/>
                    <a:pt x="26" y="54"/>
                    <a:pt x="26" y="54"/>
                  </a:cubicBezTo>
                  <a:cubicBezTo>
                    <a:pt x="26" y="53"/>
                    <a:pt x="26" y="53"/>
                    <a:pt x="26" y="53"/>
                  </a:cubicBezTo>
                  <a:cubicBezTo>
                    <a:pt x="26" y="53"/>
                    <a:pt x="26" y="53"/>
                    <a:pt x="26" y="53"/>
                  </a:cubicBezTo>
                  <a:cubicBezTo>
                    <a:pt x="26" y="52"/>
                    <a:pt x="26" y="51"/>
                    <a:pt x="25" y="50"/>
                  </a:cubicBezTo>
                  <a:cubicBezTo>
                    <a:pt x="25" y="50"/>
                    <a:pt x="25" y="50"/>
                    <a:pt x="25" y="50"/>
                  </a:cubicBezTo>
                  <a:cubicBezTo>
                    <a:pt x="25" y="49"/>
                    <a:pt x="25" y="49"/>
                    <a:pt x="25" y="49"/>
                  </a:cubicBezTo>
                  <a:cubicBezTo>
                    <a:pt x="25" y="48"/>
                    <a:pt x="25" y="47"/>
                    <a:pt x="25" y="47"/>
                  </a:cubicBezTo>
                  <a:cubicBezTo>
                    <a:pt x="27" y="46"/>
                    <a:pt x="29" y="44"/>
                    <a:pt x="30" y="41"/>
                  </a:cubicBezTo>
                  <a:cubicBezTo>
                    <a:pt x="30" y="41"/>
                    <a:pt x="30" y="41"/>
                    <a:pt x="30" y="41"/>
                  </a:cubicBezTo>
                  <a:cubicBezTo>
                    <a:pt x="30" y="41"/>
                    <a:pt x="30" y="41"/>
                    <a:pt x="30" y="41"/>
                  </a:cubicBezTo>
                  <a:cubicBezTo>
                    <a:pt x="30" y="41"/>
                    <a:pt x="31" y="38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29" y="30"/>
                    <a:pt x="29" y="29"/>
                    <a:pt x="28" y="28"/>
                  </a:cubicBezTo>
                  <a:cubicBezTo>
                    <a:pt x="27" y="23"/>
                    <a:pt x="24" y="22"/>
                    <a:pt x="20" y="21"/>
                  </a:cubicBezTo>
                  <a:cubicBezTo>
                    <a:pt x="19" y="21"/>
                    <a:pt x="18" y="21"/>
                    <a:pt x="17" y="21"/>
                  </a:cubicBezTo>
                  <a:cubicBezTo>
                    <a:pt x="16" y="21"/>
                    <a:pt x="16" y="21"/>
                    <a:pt x="15" y="21"/>
                  </a:cubicBezTo>
                  <a:cubicBezTo>
                    <a:pt x="14" y="21"/>
                    <a:pt x="14" y="21"/>
                    <a:pt x="13" y="21"/>
                  </a:cubicBezTo>
                  <a:cubicBezTo>
                    <a:pt x="13" y="21"/>
                    <a:pt x="12" y="21"/>
                    <a:pt x="12" y="21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11" y="20"/>
                    <a:pt x="10" y="20"/>
                    <a:pt x="10" y="19"/>
                  </a:cubicBezTo>
                  <a:cubicBezTo>
                    <a:pt x="11" y="18"/>
                    <a:pt x="11" y="18"/>
                    <a:pt x="11" y="18"/>
                  </a:cubicBezTo>
                  <a:cubicBezTo>
                    <a:pt x="11" y="18"/>
                    <a:pt x="13" y="17"/>
                    <a:pt x="17" y="17"/>
                  </a:cubicBezTo>
                  <a:cubicBezTo>
                    <a:pt x="19" y="17"/>
                    <a:pt x="20" y="17"/>
                    <a:pt x="23" y="17"/>
                  </a:cubicBezTo>
                  <a:cubicBezTo>
                    <a:pt x="23" y="17"/>
                    <a:pt x="23" y="17"/>
                    <a:pt x="23" y="17"/>
                  </a:cubicBezTo>
                  <a:cubicBezTo>
                    <a:pt x="23" y="17"/>
                    <a:pt x="23" y="17"/>
                    <a:pt x="23" y="17"/>
                  </a:cubicBezTo>
                  <a:cubicBezTo>
                    <a:pt x="23" y="17"/>
                    <a:pt x="23" y="17"/>
                    <a:pt x="23" y="17"/>
                  </a:cubicBezTo>
                  <a:cubicBezTo>
                    <a:pt x="23" y="18"/>
                    <a:pt x="23" y="18"/>
                    <a:pt x="23" y="18"/>
                  </a:cubicBezTo>
                  <a:cubicBezTo>
                    <a:pt x="24" y="17"/>
                    <a:pt x="24" y="17"/>
                    <a:pt x="24" y="17"/>
                  </a:cubicBezTo>
                  <a:cubicBezTo>
                    <a:pt x="25" y="15"/>
                    <a:pt x="25" y="13"/>
                    <a:pt x="26" y="12"/>
                  </a:cubicBezTo>
                  <a:cubicBezTo>
                    <a:pt x="26" y="11"/>
                    <a:pt x="26" y="11"/>
                    <a:pt x="26" y="11"/>
                  </a:cubicBezTo>
                  <a:cubicBezTo>
                    <a:pt x="26" y="11"/>
                    <a:pt x="26" y="11"/>
                    <a:pt x="26" y="11"/>
                  </a:cubicBezTo>
                  <a:cubicBezTo>
                    <a:pt x="25" y="7"/>
                    <a:pt x="25" y="7"/>
                    <a:pt x="25" y="7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3" y="6"/>
                    <a:pt x="21" y="6"/>
                    <a:pt x="19" y="6"/>
                  </a:cubicBezTo>
                  <a:cubicBezTo>
                    <a:pt x="17" y="6"/>
                    <a:pt x="15" y="6"/>
                    <a:pt x="13" y="7"/>
                  </a:cubicBezTo>
                  <a:cubicBezTo>
                    <a:pt x="13" y="5"/>
                    <a:pt x="13" y="3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1" y="0"/>
                    <a:pt x="11" y="0"/>
                    <a:pt x="1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456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47" name="Freeform 29"/>
            <p:cNvSpPr>
              <a:spLocks noEditPoints="1"/>
            </p:cNvSpPr>
            <p:nvPr/>
          </p:nvSpPr>
          <p:spPr bwMode="auto">
            <a:xfrm>
              <a:off x="3427" y="1891"/>
              <a:ext cx="100" cy="62"/>
            </a:xfrm>
            <a:custGeom>
              <a:avLst/>
              <a:gdLst>
                <a:gd name="T0" fmla="*/ 32 w 42"/>
                <a:gd name="T1" fmla="*/ 4 h 26"/>
                <a:gd name="T2" fmla="*/ 31 w 42"/>
                <a:gd name="T3" fmla="*/ 3 h 26"/>
                <a:gd name="T4" fmla="*/ 41 w 42"/>
                <a:gd name="T5" fmla="*/ 1 h 26"/>
                <a:gd name="T6" fmla="*/ 39 w 42"/>
                <a:gd name="T7" fmla="*/ 11 h 26"/>
                <a:gd name="T8" fmla="*/ 38 w 42"/>
                <a:gd name="T9" fmla="*/ 10 h 26"/>
                <a:gd name="T10" fmla="*/ 39 w 42"/>
                <a:gd name="T11" fmla="*/ 6 h 26"/>
                <a:gd name="T12" fmla="*/ 38 w 42"/>
                <a:gd name="T13" fmla="*/ 5 h 26"/>
                <a:gd name="T14" fmla="*/ 38 w 42"/>
                <a:gd name="T15" fmla="*/ 5 h 26"/>
                <a:gd name="T16" fmla="*/ 27 w 42"/>
                <a:gd name="T17" fmla="*/ 19 h 26"/>
                <a:gd name="T18" fmla="*/ 25 w 42"/>
                <a:gd name="T19" fmla="*/ 20 h 26"/>
                <a:gd name="T20" fmla="*/ 25 w 42"/>
                <a:gd name="T21" fmla="*/ 20 h 26"/>
                <a:gd name="T22" fmla="*/ 23 w 42"/>
                <a:gd name="T23" fmla="*/ 19 h 26"/>
                <a:gd name="T24" fmla="*/ 12 w 42"/>
                <a:gd name="T25" fmla="*/ 13 h 26"/>
                <a:gd name="T26" fmla="*/ 12 w 42"/>
                <a:gd name="T27" fmla="*/ 14 h 26"/>
                <a:gd name="T28" fmla="*/ 1 w 42"/>
                <a:gd name="T29" fmla="*/ 24 h 26"/>
                <a:gd name="T30" fmla="*/ 1 w 42"/>
                <a:gd name="T31" fmla="*/ 24 h 26"/>
                <a:gd name="T32" fmla="*/ 1 w 42"/>
                <a:gd name="T33" fmla="*/ 23 h 26"/>
                <a:gd name="T34" fmla="*/ 11 w 42"/>
                <a:gd name="T35" fmla="*/ 12 h 26"/>
                <a:gd name="T36" fmla="*/ 12 w 42"/>
                <a:gd name="T37" fmla="*/ 12 h 26"/>
                <a:gd name="T38" fmla="*/ 14 w 42"/>
                <a:gd name="T39" fmla="*/ 12 h 26"/>
                <a:gd name="T40" fmla="*/ 20 w 42"/>
                <a:gd name="T41" fmla="*/ 15 h 26"/>
                <a:gd name="T42" fmla="*/ 25 w 42"/>
                <a:gd name="T43" fmla="*/ 18 h 26"/>
                <a:gd name="T44" fmla="*/ 25 w 42"/>
                <a:gd name="T45" fmla="*/ 17 h 26"/>
                <a:gd name="T46" fmla="*/ 36 w 42"/>
                <a:gd name="T47" fmla="*/ 5 h 26"/>
                <a:gd name="T48" fmla="*/ 37 w 42"/>
                <a:gd name="T49" fmla="*/ 4 h 26"/>
                <a:gd name="T50" fmla="*/ 36 w 42"/>
                <a:gd name="T51" fmla="*/ 4 h 26"/>
                <a:gd name="T52" fmla="*/ 32 w 42"/>
                <a:gd name="T53" fmla="*/ 4 h 26"/>
                <a:gd name="T54" fmla="*/ 41 w 42"/>
                <a:gd name="T55" fmla="*/ 0 h 26"/>
                <a:gd name="T56" fmla="*/ 30 w 42"/>
                <a:gd name="T57" fmla="*/ 2 h 26"/>
                <a:gd name="T58" fmla="*/ 29 w 42"/>
                <a:gd name="T59" fmla="*/ 3 h 26"/>
                <a:gd name="T60" fmla="*/ 29 w 42"/>
                <a:gd name="T61" fmla="*/ 3 h 26"/>
                <a:gd name="T62" fmla="*/ 31 w 42"/>
                <a:gd name="T63" fmla="*/ 5 h 26"/>
                <a:gd name="T64" fmla="*/ 32 w 42"/>
                <a:gd name="T65" fmla="*/ 5 h 26"/>
                <a:gd name="T66" fmla="*/ 35 w 42"/>
                <a:gd name="T67" fmla="*/ 5 h 26"/>
                <a:gd name="T68" fmla="*/ 25 w 42"/>
                <a:gd name="T69" fmla="*/ 16 h 26"/>
                <a:gd name="T70" fmla="*/ 21 w 42"/>
                <a:gd name="T71" fmla="*/ 14 h 26"/>
                <a:gd name="T72" fmla="*/ 14 w 42"/>
                <a:gd name="T73" fmla="*/ 11 h 26"/>
                <a:gd name="T74" fmla="*/ 12 w 42"/>
                <a:gd name="T75" fmla="*/ 11 h 26"/>
                <a:gd name="T76" fmla="*/ 10 w 42"/>
                <a:gd name="T77" fmla="*/ 12 h 26"/>
                <a:gd name="T78" fmla="*/ 0 w 42"/>
                <a:gd name="T79" fmla="*/ 22 h 26"/>
                <a:gd name="T80" fmla="*/ 0 w 42"/>
                <a:gd name="T81" fmla="*/ 23 h 26"/>
                <a:gd name="T82" fmla="*/ 0 w 42"/>
                <a:gd name="T83" fmla="*/ 24 h 26"/>
                <a:gd name="T84" fmla="*/ 0 w 42"/>
                <a:gd name="T85" fmla="*/ 25 h 26"/>
                <a:gd name="T86" fmla="*/ 1 w 42"/>
                <a:gd name="T87" fmla="*/ 26 h 26"/>
                <a:gd name="T88" fmla="*/ 1 w 42"/>
                <a:gd name="T89" fmla="*/ 26 h 26"/>
                <a:gd name="T90" fmla="*/ 1 w 42"/>
                <a:gd name="T91" fmla="*/ 26 h 26"/>
                <a:gd name="T92" fmla="*/ 12 w 42"/>
                <a:gd name="T93" fmla="*/ 15 h 26"/>
                <a:gd name="T94" fmla="*/ 23 w 42"/>
                <a:gd name="T95" fmla="*/ 20 h 26"/>
                <a:gd name="T96" fmla="*/ 25 w 42"/>
                <a:gd name="T97" fmla="*/ 21 h 26"/>
                <a:gd name="T98" fmla="*/ 25 w 42"/>
                <a:gd name="T99" fmla="*/ 21 h 26"/>
                <a:gd name="T100" fmla="*/ 27 w 42"/>
                <a:gd name="T101" fmla="*/ 19 h 26"/>
                <a:gd name="T102" fmla="*/ 37 w 42"/>
                <a:gd name="T103" fmla="*/ 7 h 26"/>
                <a:gd name="T104" fmla="*/ 37 w 42"/>
                <a:gd name="T105" fmla="*/ 10 h 26"/>
                <a:gd name="T106" fmla="*/ 37 w 42"/>
                <a:gd name="T107" fmla="*/ 11 h 26"/>
                <a:gd name="T108" fmla="*/ 40 w 42"/>
                <a:gd name="T109" fmla="*/ 12 h 26"/>
                <a:gd name="T110" fmla="*/ 40 w 42"/>
                <a:gd name="T111" fmla="*/ 12 h 26"/>
                <a:gd name="T112" fmla="*/ 40 w 42"/>
                <a:gd name="T113" fmla="*/ 12 h 26"/>
                <a:gd name="T114" fmla="*/ 42 w 42"/>
                <a:gd name="T115" fmla="*/ 1 h 26"/>
                <a:gd name="T116" fmla="*/ 42 w 42"/>
                <a:gd name="T117" fmla="*/ 0 h 26"/>
                <a:gd name="T118" fmla="*/ 41 w 42"/>
                <a:gd name="T119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42" h="26">
                  <a:moveTo>
                    <a:pt x="32" y="4"/>
                  </a:moveTo>
                  <a:cubicBezTo>
                    <a:pt x="32" y="4"/>
                    <a:pt x="31" y="4"/>
                    <a:pt x="31" y="3"/>
                  </a:cubicBezTo>
                  <a:cubicBezTo>
                    <a:pt x="34" y="2"/>
                    <a:pt x="39" y="2"/>
                    <a:pt x="41" y="1"/>
                  </a:cubicBezTo>
                  <a:cubicBezTo>
                    <a:pt x="41" y="3"/>
                    <a:pt x="40" y="8"/>
                    <a:pt x="39" y="11"/>
                  </a:cubicBezTo>
                  <a:cubicBezTo>
                    <a:pt x="39" y="11"/>
                    <a:pt x="39" y="10"/>
                    <a:pt x="38" y="10"/>
                  </a:cubicBezTo>
                  <a:cubicBezTo>
                    <a:pt x="39" y="6"/>
                    <a:pt x="39" y="6"/>
                    <a:pt x="39" y="6"/>
                  </a:cubicBezTo>
                  <a:cubicBezTo>
                    <a:pt x="38" y="5"/>
                    <a:pt x="38" y="5"/>
                    <a:pt x="38" y="5"/>
                  </a:cubicBezTo>
                  <a:cubicBezTo>
                    <a:pt x="38" y="5"/>
                    <a:pt x="38" y="5"/>
                    <a:pt x="38" y="5"/>
                  </a:cubicBezTo>
                  <a:cubicBezTo>
                    <a:pt x="38" y="5"/>
                    <a:pt x="31" y="14"/>
                    <a:pt x="27" y="19"/>
                  </a:cubicBezTo>
                  <a:cubicBezTo>
                    <a:pt x="26" y="19"/>
                    <a:pt x="26" y="20"/>
                    <a:pt x="25" y="20"/>
                  </a:cubicBezTo>
                  <a:cubicBezTo>
                    <a:pt x="25" y="20"/>
                    <a:pt x="25" y="20"/>
                    <a:pt x="25" y="20"/>
                  </a:cubicBezTo>
                  <a:cubicBezTo>
                    <a:pt x="24" y="20"/>
                    <a:pt x="24" y="19"/>
                    <a:pt x="23" y="19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2" y="14"/>
                    <a:pt x="12" y="14"/>
                    <a:pt x="12" y="1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12"/>
                    <a:pt x="12" y="12"/>
                    <a:pt x="12" y="12"/>
                  </a:cubicBezTo>
                  <a:cubicBezTo>
                    <a:pt x="13" y="12"/>
                    <a:pt x="13" y="12"/>
                    <a:pt x="14" y="12"/>
                  </a:cubicBezTo>
                  <a:cubicBezTo>
                    <a:pt x="15" y="13"/>
                    <a:pt x="18" y="14"/>
                    <a:pt x="20" y="15"/>
                  </a:cubicBezTo>
                  <a:cubicBezTo>
                    <a:pt x="22" y="16"/>
                    <a:pt x="24" y="17"/>
                    <a:pt x="25" y="18"/>
                  </a:cubicBezTo>
                  <a:cubicBezTo>
                    <a:pt x="25" y="17"/>
                    <a:pt x="25" y="17"/>
                    <a:pt x="25" y="17"/>
                  </a:cubicBezTo>
                  <a:cubicBezTo>
                    <a:pt x="29" y="12"/>
                    <a:pt x="36" y="5"/>
                    <a:pt x="36" y="5"/>
                  </a:cubicBezTo>
                  <a:cubicBezTo>
                    <a:pt x="37" y="4"/>
                    <a:pt x="37" y="4"/>
                    <a:pt x="37" y="4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2" y="4"/>
                    <a:pt x="32" y="4"/>
                    <a:pt x="32" y="4"/>
                  </a:cubicBezTo>
                  <a:moveTo>
                    <a:pt x="41" y="0"/>
                  </a:moveTo>
                  <a:cubicBezTo>
                    <a:pt x="41" y="0"/>
                    <a:pt x="34" y="1"/>
                    <a:pt x="30" y="2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30" y="4"/>
                    <a:pt x="31" y="5"/>
                    <a:pt x="31" y="5"/>
                  </a:cubicBezTo>
                  <a:cubicBezTo>
                    <a:pt x="32" y="5"/>
                    <a:pt x="32" y="5"/>
                    <a:pt x="32" y="5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33" y="7"/>
                    <a:pt x="28" y="12"/>
                    <a:pt x="25" y="16"/>
                  </a:cubicBezTo>
                  <a:cubicBezTo>
                    <a:pt x="24" y="16"/>
                    <a:pt x="22" y="15"/>
                    <a:pt x="21" y="14"/>
                  </a:cubicBezTo>
                  <a:cubicBezTo>
                    <a:pt x="18" y="13"/>
                    <a:pt x="16" y="12"/>
                    <a:pt x="14" y="11"/>
                  </a:cubicBezTo>
                  <a:cubicBezTo>
                    <a:pt x="14" y="11"/>
                    <a:pt x="13" y="11"/>
                    <a:pt x="12" y="11"/>
                  </a:cubicBezTo>
                  <a:cubicBezTo>
                    <a:pt x="11" y="11"/>
                    <a:pt x="10" y="11"/>
                    <a:pt x="10" y="1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4"/>
                    <a:pt x="0" y="24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23" y="20"/>
                    <a:pt x="23" y="20"/>
                    <a:pt x="23" y="20"/>
                  </a:cubicBezTo>
                  <a:cubicBezTo>
                    <a:pt x="23" y="20"/>
                    <a:pt x="24" y="21"/>
                    <a:pt x="25" y="21"/>
                  </a:cubicBezTo>
                  <a:cubicBezTo>
                    <a:pt x="25" y="21"/>
                    <a:pt x="25" y="21"/>
                    <a:pt x="25" y="21"/>
                  </a:cubicBezTo>
                  <a:cubicBezTo>
                    <a:pt x="26" y="21"/>
                    <a:pt x="27" y="20"/>
                    <a:pt x="27" y="19"/>
                  </a:cubicBezTo>
                  <a:cubicBezTo>
                    <a:pt x="31" y="16"/>
                    <a:pt x="35" y="10"/>
                    <a:pt x="37" y="7"/>
                  </a:cubicBezTo>
                  <a:cubicBezTo>
                    <a:pt x="37" y="10"/>
                    <a:pt x="37" y="10"/>
                    <a:pt x="37" y="10"/>
                  </a:cubicBezTo>
                  <a:cubicBezTo>
                    <a:pt x="37" y="11"/>
                    <a:pt x="37" y="11"/>
                    <a:pt x="37" y="11"/>
                  </a:cubicBezTo>
                  <a:cubicBezTo>
                    <a:pt x="37" y="11"/>
                    <a:pt x="39" y="12"/>
                    <a:pt x="40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1" y="9"/>
                    <a:pt x="42" y="1"/>
                    <a:pt x="42" y="1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1" y="0"/>
                    <a:pt x="41" y="0"/>
                    <a:pt x="4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456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48" name="Freeform 30"/>
            <p:cNvSpPr>
              <a:spLocks noEditPoints="1"/>
            </p:cNvSpPr>
            <p:nvPr/>
          </p:nvSpPr>
          <p:spPr bwMode="auto">
            <a:xfrm>
              <a:off x="3411" y="1889"/>
              <a:ext cx="119" cy="95"/>
            </a:xfrm>
            <a:custGeom>
              <a:avLst/>
              <a:gdLst>
                <a:gd name="T0" fmla="*/ 31 w 50"/>
                <a:gd name="T1" fmla="*/ 34 h 40"/>
                <a:gd name="T2" fmla="*/ 22 w 50"/>
                <a:gd name="T3" fmla="*/ 34 h 40"/>
                <a:gd name="T4" fmla="*/ 15 w 50"/>
                <a:gd name="T5" fmla="*/ 34 h 40"/>
                <a:gd name="T6" fmla="*/ 33 w 50"/>
                <a:gd name="T7" fmla="*/ 30 h 40"/>
                <a:gd name="T8" fmla="*/ 29 w 50"/>
                <a:gd name="T9" fmla="*/ 34 h 40"/>
                <a:gd name="T10" fmla="*/ 42 w 50"/>
                <a:gd name="T11" fmla="*/ 30 h 40"/>
                <a:gd name="T12" fmla="*/ 19 w 50"/>
                <a:gd name="T13" fmla="*/ 32 h 40"/>
                <a:gd name="T14" fmla="*/ 20 w 50"/>
                <a:gd name="T15" fmla="*/ 34 h 40"/>
                <a:gd name="T16" fmla="*/ 10 w 50"/>
                <a:gd name="T17" fmla="*/ 32 h 40"/>
                <a:gd name="T18" fmla="*/ 15 w 50"/>
                <a:gd name="T19" fmla="*/ 31 h 40"/>
                <a:gd name="T20" fmla="*/ 28 w 50"/>
                <a:gd name="T21" fmla="*/ 29 h 40"/>
                <a:gd name="T22" fmla="*/ 28 w 50"/>
                <a:gd name="T23" fmla="*/ 32 h 40"/>
                <a:gd name="T24" fmla="*/ 24 w 50"/>
                <a:gd name="T25" fmla="*/ 26 h 40"/>
                <a:gd name="T26" fmla="*/ 38 w 50"/>
                <a:gd name="T27" fmla="*/ 32 h 40"/>
                <a:gd name="T28" fmla="*/ 42 w 50"/>
                <a:gd name="T29" fmla="*/ 29 h 40"/>
                <a:gd name="T30" fmla="*/ 28 w 50"/>
                <a:gd name="T31" fmla="*/ 28 h 40"/>
                <a:gd name="T32" fmla="*/ 33 w 50"/>
                <a:gd name="T33" fmla="*/ 25 h 40"/>
                <a:gd name="T34" fmla="*/ 10 w 50"/>
                <a:gd name="T35" fmla="*/ 30 h 40"/>
                <a:gd name="T36" fmla="*/ 15 w 50"/>
                <a:gd name="T37" fmla="*/ 28 h 40"/>
                <a:gd name="T38" fmla="*/ 19 w 50"/>
                <a:gd name="T39" fmla="*/ 25 h 40"/>
                <a:gd name="T40" fmla="*/ 19 w 50"/>
                <a:gd name="T41" fmla="*/ 28 h 40"/>
                <a:gd name="T42" fmla="*/ 42 w 50"/>
                <a:gd name="T43" fmla="*/ 22 h 40"/>
                <a:gd name="T44" fmla="*/ 38 w 50"/>
                <a:gd name="T45" fmla="*/ 28 h 40"/>
                <a:gd name="T46" fmla="*/ 20 w 50"/>
                <a:gd name="T47" fmla="*/ 20 h 40"/>
                <a:gd name="T48" fmla="*/ 37 w 50"/>
                <a:gd name="T49" fmla="*/ 22 h 40"/>
                <a:gd name="T50" fmla="*/ 41 w 50"/>
                <a:gd name="T51" fmla="*/ 21 h 40"/>
                <a:gd name="T52" fmla="*/ 3 w 50"/>
                <a:gd name="T53" fmla="*/ 9 h 40"/>
                <a:gd name="T54" fmla="*/ 3 w 50"/>
                <a:gd name="T55" fmla="*/ 10 h 40"/>
                <a:gd name="T56" fmla="*/ 2 w 50"/>
                <a:gd name="T57" fmla="*/ 15 h 40"/>
                <a:gd name="T58" fmla="*/ 2 w 50"/>
                <a:gd name="T59" fmla="*/ 19 h 40"/>
                <a:gd name="T60" fmla="*/ 2 w 50"/>
                <a:gd name="T61" fmla="*/ 24 h 40"/>
                <a:gd name="T62" fmla="*/ 3 w 50"/>
                <a:gd name="T63" fmla="*/ 29 h 40"/>
                <a:gd name="T64" fmla="*/ 3 w 50"/>
                <a:gd name="T65" fmla="*/ 30 h 40"/>
                <a:gd name="T66" fmla="*/ 0 w 50"/>
                <a:gd name="T67" fmla="*/ 35 h 40"/>
                <a:gd name="T68" fmla="*/ 4 w 50"/>
                <a:gd name="T69" fmla="*/ 39 h 40"/>
                <a:gd name="T70" fmla="*/ 49 w 50"/>
                <a:gd name="T71" fmla="*/ 34 h 40"/>
                <a:gd name="T72" fmla="*/ 43 w 50"/>
                <a:gd name="T73" fmla="*/ 16 h 40"/>
                <a:gd name="T74" fmla="*/ 36 w 50"/>
                <a:gd name="T75" fmla="*/ 22 h 40"/>
                <a:gd name="T76" fmla="*/ 37 w 50"/>
                <a:gd name="T77" fmla="*/ 33 h 40"/>
                <a:gd name="T78" fmla="*/ 34 w 50"/>
                <a:gd name="T79" fmla="*/ 24 h 40"/>
                <a:gd name="T80" fmla="*/ 29 w 50"/>
                <a:gd name="T81" fmla="*/ 24 h 40"/>
                <a:gd name="T82" fmla="*/ 27 w 50"/>
                <a:gd name="T83" fmla="*/ 33 h 40"/>
                <a:gd name="T84" fmla="*/ 25 w 50"/>
                <a:gd name="T85" fmla="*/ 25 h 40"/>
                <a:gd name="T86" fmla="*/ 23 w 50"/>
                <a:gd name="T87" fmla="*/ 21 h 40"/>
                <a:gd name="T88" fmla="*/ 18 w 50"/>
                <a:gd name="T89" fmla="*/ 22 h 40"/>
                <a:gd name="T90" fmla="*/ 16 w 50"/>
                <a:gd name="T91" fmla="*/ 34 h 40"/>
                <a:gd name="T92" fmla="*/ 14 w 50"/>
                <a:gd name="T93" fmla="*/ 24 h 40"/>
                <a:gd name="T94" fmla="*/ 9 w 50"/>
                <a:gd name="T95" fmla="*/ 34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50" h="40">
                  <a:moveTo>
                    <a:pt x="31" y="34"/>
                  </a:moveTo>
                  <a:cubicBezTo>
                    <a:pt x="33" y="33"/>
                    <a:pt x="33" y="33"/>
                    <a:pt x="33" y="33"/>
                  </a:cubicBezTo>
                  <a:cubicBezTo>
                    <a:pt x="33" y="34"/>
                    <a:pt x="33" y="34"/>
                    <a:pt x="33" y="34"/>
                  </a:cubicBezTo>
                  <a:cubicBezTo>
                    <a:pt x="31" y="34"/>
                    <a:pt x="31" y="34"/>
                    <a:pt x="31" y="34"/>
                  </a:cubicBezTo>
                  <a:moveTo>
                    <a:pt x="22" y="34"/>
                  </a:moveTo>
                  <a:cubicBezTo>
                    <a:pt x="23" y="34"/>
                    <a:pt x="23" y="33"/>
                    <a:pt x="24" y="33"/>
                  </a:cubicBezTo>
                  <a:cubicBezTo>
                    <a:pt x="24" y="33"/>
                    <a:pt x="24" y="34"/>
                    <a:pt x="24" y="34"/>
                  </a:cubicBezTo>
                  <a:cubicBezTo>
                    <a:pt x="22" y="34"/>
                    <a:pt x="22" y="34"/>
                    <a:pt x="22" y="34"/>
                  </a:cubicBezTo>
                  <a:moveTo>
                    <a:pt x="11" y="34"/>
                  </a:moveTo>
                  <a:cubicBezTo>
                    <a:pt x="12" y="34"/>
                    <a:pt x="12" y="33"/>
                    <a:pt x="13" y="33"/>
                  </a:cubicBezTo>
                  <a:cubicBezTo>
                    <a:pt x="13" y="33"/>
                    <a:pt x="14" y="33"/>
                    <a:pt x="15" y="32"/>
                  </a:cubicBezTo>
                  <a:cubicBezTo>
                    <a:pt x="15" y="33"/>
                    <a:pt x="15" y="33"/>
                    <a:pt x="15" y="34"/>
                  </a:cubicBezTo>
                  <a:cubicBezTo>
                    <a:pt x="11" y="34"/>
                    <a:pt x="11" y="34"/>
                    <a:pt x="11" y="34"/>
                  </a:cubicBezTo>
                  <a:moveTo>
                    <a:pt x="29" y="34"/>
                  </a:moveTo>
                  <a:cubicBezTo>
                    <a:pt x="29" y="33"/>
                    <a:pt x="29" y="33"/>
                    <a:pt x="29" y="33"/>
                  </a:cubicBezTo>
                  <a:cubicBezTo>
                    <a:pt x="30" y="32"/>
                    <a:pt x="31" y="31"/>
                    <a:pt x="33" y="30"/>
                  </a:cubicBezTo>
                  <a:cubicBezTo>
                    <a:pt x="33" y="31"/>
                    <a:pt x="33" y="31"/>
                    <a:pt x="33" y="32"/>
                  </a:cubicBezTo>
                  <a:cubicBezTo>
                    <a:pt x="30" y="34"/>
                    <a:pt x="30" y="34"/>
                    <a:pt x="30" y="34"/>
                  </a:cubicBezTo>
                  <a:cubicBezTo>
                    <a:pt x="29" y="34"/>
                    <a:pt x="29" y="34"/>
                    <a:pt x="29" y="34"/>
                  </a:cubicBezTo>
                  <a:cubicBezTo>
                    <a:pt x="29" y="34"/>
                    <a:pt x="29" y="34"/>
                    <a:pt x="29" y="34"/>
                  </a:cubicBezTo>
                  <a:moveTo>
                    <a:pt x="38" y="34"/>
                  </a:moveTo>
                  <a:cubicBezTo>
                    <a:pt x="38" y="34"/>
                    <a:pt x="38" y="33"/>
                    <a:pt x="38" y="33"/>
                  </a:cubicBezTo>
                  <a:cubicBezTo>
                    <a:pt x="39" y="32"/>
                    <a:pt x="39" y="32"/>
                    <a:pt x="40" y="31"/>
                  </a:cubicBezTo>
                  <a:cubicBezTo>
                    <a:pt x="41" y="31"/>
                    <a:pt x="41" y="30"/>
                    <a:pt x="42" y="30"/>
                  </a:cubicBezTo>
                  <a:cubicBezTo>
                    <a:pt x="42" y="31"/>
                    <a:pt x="42" y="33"/>
                    <a:pt x="42" y="34"/>
                  </a:cubicBezTo>
                  <a:cubicBezTo>
                    <a:pt x="38" y="34"/>
                    <a:pt x="38" y="34"/>
                    <a:pt x="38" y="34"/>
                  </a:cubicBezTo>
                  <a:moveTo>
                    <a:pt x="19" y="34"/>
                  </a:moveTo>
                  <a:cubicBezTo>
                    <a:pt x="19" y="33"/>
                    <a:pt x="19" y="33"/>
                    <a:pt x="19" y="32"/>
                  </a:cubicBezTo>
                  <a:cubicBezTo>
                    <a:pt x="20" y="32"/>
                    <a:pt x="21" y="31"/>
                    <a:pt x="22" y="31"/>
                  </a:cubicBezTo>
                  <a:cubicBezTo>
                    <a:pt x="22" y="31"/>
                    <a:pt x="23" y="30"/>
                    <a:pt x="24" y="30"/>
                  </a:cubicBezTo>
                  <a:cubicBezTo>
                    <a:pt x="24" y="30"/>
                    <a:pt x="24" y="31"/>
                    <a:pt x="24" y="32"/>
                  </a:cubicBezTo>
                  <a:cubicBezTo>
                    <a:pt x="23" y="32"/>
                    <a:pt x="21" y="33"/>
                    <a:pt x="20" y="34"/>
                  </a:cubicBezTo>
                  <a:cubicBezTo>
                    <a:pt x="20" y="34"/>
                    <a:pt x="20" y="34"/>
                    <a:pt x="20" y="34"/>
                  </a:cubicBezTo>
                  <a:cubicBezTo>
                    <a:pt x="19" y="34"/>
                    <a:pt x="19" y="34"/>
                    <a:pt x="19" y="34"/>
                  </a:cubicBezTo>
                  <a:moveTo>
                    <a:pt x="10" y="33"/>
                  </a:moveTo>
                  <a:cubicBezTo>
                    <a:pt x="10" y="33"/>
                    <a:pt x="10" y="32"/>
                    <a:pt x="10" y="32"/>
                  </a:cubicBezTo>
                  <a:cubicBezTo>
                    <a:pt x="10" y="32"/>
                    <a:pt x="10" y="32"/>
                    <a:pt x="10" y="32"/>
                  </a:cubicBezTo>
                  <a:cubicBezTo>
                    <a:pt x="10" y="32"/>
                    <a:pt x="10" y="32"/>
                    <a:pt x="10" y="32"/>
                  </a:cubicBezTo>
                  <a:cubicBezTo>
                    <a:pt x="12" y="31"/>
                    <a:pt x="13" y="30"/>
                    <a:pt x="15" y="29"/>
                  </a:cubicBezTo>
                  <a:cubicBezTo>
                    <a:pt x="15" y="30"/>
                    <a:pt x="15" y="30"/>
                    <a:pt x="15" y="31"/>
                  </a:cubicBezTo>
                  <a:cubicBezTo>
                    <a:pt x="14" y="31"/>
                    <a:pt x="13" y="32"/>
                    <a:pt x="12" y="32"/>
                  </a:cubicBezTo>
                  <a:cubicBezTo>
                    <a:pt x="12" y="33"/>
                    <a:pt x="11" y="33"/>
                    <a:pt x="10" y="33"/>
                  </a:cubicBezTo>
                  <a:moveTo>
                    <a:pt x="28" y="32"/>
                  </a:moveTo>
                  <a:cubicBezTo>
                    <a:pt x="28" y="29"/>
                    <a:pt x="28" y="29"/>
                    <a:pt x="28" y="29"/>
                  </a:cubicBezTo>
                  <a:cubicBezTo>
                    <a:pt x="29" y="29"/>
                    <a:pt x="30" y="28"/>
                    <a:pt x="31" y="28"/>
                  </a:cubicBezTo>
                  <a:cubicBezTo>
                    <a:pt x="32" y="28"/>
                    <a:pt x="32" y="27"/>
                    <a:pt x="33" y="27"/>
                  </a:cubicBezTo>
                  <a:cubicBezTo>
                    <a:pt x="33" y="28"/>
                    <a:pt x="33" y="29"/>
                    <a:pt x="33" y="29"/>
                  </a:cubicBezTo>
                  <a:cubicBezTo>
                    <a:pt x="31" y="30"/>
                    <a:pt x="30" y="31"/>
                    <a:pt x="28" y="32"/>
                  </a:cubicBezTo>
                  <a:moveTo>
                    <a:pt x="19" y="31"/>
                  </a:moveTo>
                  <a:cubicBezTo>
                    <a:pt x="19" y="30"/>
                    <a:pt x="19" y="30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24" y="26"/>
                    <a:pt x="24" y="26"/>
                    <a:pt x="24" y="26"/>
                  </a:cubicBezTo>
                  <a:cubicBezTo>
                    <a:pt x="24" y="27"/>
                    <a:pt x="24" y="28"/>
                    <a:pt x="24" y="29"/>
                  </a:cubicBezTo>
                  <a:cubicBezTo>
                    <a:pt x="23" y="29"/>
                    <a:pt x="22" y="30"/>
                    <a:pt x="21" y="30"/>
                  </a:cubicBezTo>
                  <a:cubicBezTo>
                    <a:pt x="21" y="30"/>
                    <a:pt x="20" y="31"/>
                    <a:pt x="19" y="31"/>
                  </a:cubicBezTo>
                  <a:moveTo>
                    <a:pt x="38" y="32"/>
                  </a:moveTo>
                  <a:cubicBezTo>
                    <a:pt x="38" y="31"/>
                    <a:pt x="38" y="30"/>
                    <a:pt x="38" y="29"/>
                  </a:cubicBezTo>
                  <a:cubicBezTo>
                    <a:pt x="38" y="29"/>
                    <a:pt x="38" y="29"/>
                    <a:pt x="38" y="29"/>
                  </a:cubicBezTo>
                  <a:cubicBezTo>
                    <a:pt x="40" y="28"/>
                    <a:pt x="41" y="27"/>
                    <a:pt x="42" y="26"/>
                  </a:cubicBezTo>
                  <a:cubicBezTo>
                    <a:pt x="42" y="27"/>
                    <a:pt x="42" y="28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1" y="29"/>
                    <a:pt x="40" y="30"/>
                    <a:pt x="39" y="30"/>
                  </a:cubicBezTo>
                  <a:cubicBezTo>
                    <a:pt x="39" y="31"/>
                    <a:pt x="38" y="31"/>
                    <a:pt x="38" y="32"/>
                  </a:cubicBezTo>
                  <a:moveTo>
                    <a:pt x="28" y="28"/>
                  </a:moveTo>
                  <a:cubicBezTo>
                    <a:pt x="28" y="25"/>
                    <a:pt x="28" y="25"/>
                    <a:pt x="28" y="25"/>
                  </a:cubicBezTo>
                  <a:cubicBezTo>
                    <a:pt x="29" y="25"/>
                    <a:pt x="29" y="25"/>
                    <a:pt x="29" y="25"/>
                  </a:cubicBezTo>
                  <a:cubicBezTo>
                    <a:pt x="30" y="26"/>
                    <a:pt x="31" y="26"/>
                    <a:pt x="31" y="26"/>
                  </a:cubicBezTo>
                  <a:cubicBezTo>
                    <a:pt x="32" y="26"/>
                    <a:pt x="33" y="26"/>
                    <a:pt x="33" y="25"/>
                  </a:cubicBezTo>
                  <a:cubicBezTo>
                    <a:pt x="33" y="26"/>
                    <a:pt x="33" y="26"/>
                    <a:pt x="33" y="26"/>
                  </a:cubicBezTo>
                  <a:cubicBezTo>
                    <a:pt x="32" y="26"/>
                    <a:pt x="31" y="27"/>
                    <a:pt x="30" y="27"/>
                  </a:cubicBezTo>
                  <a:cubicBezTo>
                    <a:pt x="30" y="27"/>
                    <a:pt x="29" y="28"/>
                    <a:pt x="28" y="28"/>
                  </a:cubicBezTo>
                  <a:moveTo>
                    <a:pt x="10" y="30"/>
                  </a:moveTo>
                  <a:cubicBezTo>
                    <a:pt x="10" y="30"/>
                    <a:pt x="10" y="30"/>
                    <a:pt x="10" y="29"/>
                  </a:cubicBezTo>
                  <a:cubicBezTo>
                    <a:pt x="12" y="28"/>
                    <a:pt x="13" y="26"/>
                    <a:pt x="15" y="25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5" y="26"/>
                    <a:pt x="15" y="27"/>
                    <a:pt x="15" y="28"/>
                  </a:cubicBezTo>
                  <a:cubicBezTo>
                    <a:pt x="14" y="28"/>
                    <a:pt x="13" y="29"/>
                    <a:pt x="12" y="29"/>
                  </a:cubicBezTo>
                  <a:cubicBezTo>
                    <a:pt x="12" y="30"/>
                    <a:pt x="11" y="30"/>
                    <a:pt x="10" y="30"/>
                  </a:cubicBezTo>
                  <a:moveTo>
                    <a:pt x="19" y="28"/>
                  </a:moveTo>
                  <a:cubicBezTo>
                    <a:pt x="19" y="27"/>
                    <a:pt x="19" y="26"/>
                    <a:pt x="19" y="25"/>
                  </a:cubicBezTo>
                  <a:cubicBezTo>
                    <a:pt x="20" y="24"/>
                    <a:pt x="21" y="24"/>
                    <a:pt x="23" y="23"/>
                  </a:cubicBezTo>
                  <a:cubicBezTo>
                    <a:pt x="24" y="23"/>
                    <a:pt x="24" y="23"/>
                    <a:pt x="24" y="23"/>
                  </a:cubicBezTo>
                  <a:cubicBezTo>
                    <a:pt x="24" y="24"/>
                    <a:pt x="24" y="24"/>
                    <a:pt x="24" y="25"/>
                  </a:cubicBezTo>
                  <a:cubicBezTo>
                    <a:pt x="19" y="28"/>
                    <a:pt x="19" y="28"/>
                    <a:pt x="19" y="28"/>
                  </a:cubicBezTo>
                  <a:moveTo>
                    <a:pt x="38" y="28"/>
                  </a:moveTo>
                  <a:cubicBezTo>
                    <a:pt x="38" y="27"/>
                    <a:pt x="37" y="26"/>
                    <a:pt x="37" y="26"/>
                  </a:cubicBezTo>
                  <a:cubicBezTo>
                    <a:pt x="37" y="26"/>
                    <a:pt x="37" y="26"/>
                    <a:pt x="37" y="26"/>
                  </a:cubicBezTo>
                  <a:cubicBezTo>
                    <a:pt x="40" y="24"/>
                    <a:pt x="41" y="23"/>
                    <a:pt x="42" y="22"/>
                  </a:cubicBezTo>
                  <a:cubicBezTo>
                    <a:pt x="42" y="23"/>
                    <a:pt x="42" y="24"/>
                    <a:pt x="42" y="25"/>
                  </a:cubicBezTo>
                  <a:cubicBezTo>
                    <a:pt x="42" y="25"/>
                    <a:pt x="42" y="25"/>
                    <a:pt x="42" y="25"/>
                  </a:cubicBezTo>
                  <a:cubicBezTo>
                    <a:pt x="40" y="26"/>
                    <a:pt x="39" y="27"/>
                    <a:pt x="38" y="28"/>
                  </a:cubicBezTo>
                  <a:cubicBezTo>
                    <a:pt x="38" y="28"/>
                    <a:pt x="38" y="28"/>
                    <a:pt x="38" y="28"/>
                  </a:cubicBezTo>
                  <a:moveTo>
                    <a:pt x="19" y="24"/>
                  </a:moveTo>
                  <a:cubicBezTo>
                    <a:pt x="19" y="23"/>
                    <a:pt x="19" y="23"/>
                    <a:pt x="19" y="22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21" y="21"/>
                    <a:pt x="21" y="21"/>
                    <a:pt x="22" y="22"/>
                  </a:cubicBezTo>
                  <a:cubicBezTo>
                    <a:pt x="21" y="23"/>
                    <a:pt x="20" y="23"/>
                    <a:pt x="19" y="24"/>
                  </a:cubicBezTo>
                  <a:moveTo>
                    <a:pt x="37" y="24"/>
                  </a:moveTo>
                  <a:cubicBezTo>
                    <a:pt x="37" y="24"/>
                    <a:pt x="37" y="23"/>
                    <a:pt x="37" y="22"/>
                  </a:cubicBezTo>
                  <a:cubicBezTo>
                    <a:pt x="38" y="22"/>
                    <a:pt x="38" y="21"/>
                    <a:pt x="39" y="20"/>
                  </a:cubicBezTo>
                  <a:cubicBezTo>
                    <a:pt x="40" y="20"/>
                    <a:pt x="41" y="18"/>
                    <a:pt x="42" y="18"/>
                  </a:cubicBezTo>
                  <a:cubicBezTo>
                    <a:pt x="42" y="18"/>
                    <a:pt x="42" y="19"/>
                    <a:pt x="42" y="20"/>
                  </a:cubicBezTo>
                  <a:cubicBezTo>
                    <a:pt x="41" y="21"/>
                    <a:pt x="41" y="21"/>
                    <a:pt x="41" y="21"/>
                  </a:cubicBezTo>
                  <a:cubicBezTo>
                    <a:pt x="40" y="22"/>
                    <a:pt x="39" y="23"/>
                    <a:pt x="37" y="24"/>
                  </a:cubicBezTo>
                  <a:moveTo>
                    <a:pt x="4" y="0"/>
                  </a:moveTo>
                  <a:cubicBezTo>
                    <a:pt x="3" y="1"/>
                    <a:pt x="3" y="1"/>
                    <a:pt x="3" y="1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2" y="19"/>
                    <a:pt x="2" y="19"/>
                    <a:pt x="2" y="19"/>
                  </a:cubicBezTo>
                  <a:cubicBezTo>
                    <a:pt x="2" y="19"/>
                    <a:pt x="2" y="19"/>
                    <a:pt x="2" y="19"/>
                  </a:cubicBezTo>
                  <a:cubicBezTo>
                    <a:pt x="2" y="20"/>
                    <a:pt x="2" y="20"/>
                    <a:pt x="2" y="20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3" y="25"/>
                    <a:pt x="3" y="25"/>
                    <a:pt x="3" y="25"/>
                  </a:cubicBezTo>
                  <a:cubicBezTo>
                    <a:pt x="3" y="29"/>
                    <a:pt x="3" y="29"/>
                    <a:pt x="3" y="29"/>
                  </a:cubicBezTo>
                  <a:cubicBezTo>
                    <a:pt x="2" y="29"/>
                    <a:pt x="2" y="29"/>
                    <a:pt x="2" y="29"/>
                  </a:cubicBezTo>
                  <a:cubicBezTo>
                    <a:pt x="2" y="30"/>
                    <a:pt x="2" y="30"/>
                    <a:pt x="2" y="30"/>
                  </a:cubicBezTo>
                  <a:cubicBezTo>
                    <a:pt x="2" y="30"/>
                    <a:pt x="2" y="30"/>
                    <a:pt x="2" y="30"/>
                  </a:cubicBezTo>
                  <a:cubicBezTo>
                    <a:pt x="3" y="30"/>
                    <a:pt x="3" y="30"/>
                    <a:pt x="3" y="30"/>
                  </a:cubicBezTo>
                  <a:cubicBezTo>
                    <a:pt x="3" y="34"/>
                    <a:pt x="3" y="34"/>
                    <a:pt x="3" y="34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3" y="35"/>
                    <a:pt x="3" y="35"/>
                    <a:pt x="3" y="35"/>
                  </a:cubicBezTo>
                  <a:cubicBezTo>
                    <a:pt x="3" y="39"/>
                    <a:pt x="3" y="39"/>
                    <a:pt x="3" y="39"/>
                  </a:cubicBezTo>
                  <a:cubicBezTo>
                    <a:pt x="4" y="40"/>
                    <a:pt x="4" y="40"/>
                    <a:pt x="4" y="40"/>
                  </a:cubicBezTo>
                  <a:cubicBezTo>
                    <a:pt x="4" y="39"/>
                    <a:pt x="4" y="39"/>
                    <a:pt x="4" y="39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49" y="35"/>
                    <a:pt x="49" y="35"/>
                    <a:pt x="49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3" y="34"/>
                    <a:pt x="43" y="34"/>
                    <a:pt x="43" y="34"/>
                  </a:cubicBezTo>
                  <a:cubicBezTo>
                    <a:pt x="43" y="30"/>
                    <a:pt x="43" y="25"/>
                    <a:pt x="43" y="20"/>
                  </a:cubicBezTo>
                  <a:cubicBezTo>
                    <a:pt x="43" y="20"/>
                    <a:pt x="43" y="20"/>
                    <a:pt x="43" y="20"/>
                  </a:cubicBezTo>
                  <a:cubicBezTo>
                    <a:pt x="43" y="19"/>
                    <a:pt x="43" y="17"/>
                    <a:pt x="43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1" y="17"/>
                    <a:pt x="40" y="18"/>
                    <a:pt x="38" y="20"/>
                  </a:cubicBezTo>
                  <a:cubicBezTo>
                    <a:pt x="37" y="21"/>
                    <a:pt x="37" y="21"/>
                    <a:pt x="36" y="22"/>
                  </a:cubicBezTo>
                  <a:cubicBezTo>
                    <a:pt x="36" y="22"/>
                    <a:pt x="36" y="22"/>
                    <a:pt x="36" y="22"/>
                  </a:cubicBezTo>
                  <a:cubicBezTo>
                    <a:pt x="36" y="24"/>
                    <a:pt x="36" y="26"/>
                    <a:pt x="36" y="28"/>
                  </a:cubicBezTo>
                  <a:cubicBezTo>
                    <a:pt x="37" y="30"/>
                    <a:pt x="37" y="31"/>
                    <a:pt x="37" y="32"/>
                  </a:cubicBezTo>
                  <a:cubicBezTo>
                    <a:pt x="37" y="33"/>
                    <a:pt x="37" y="33"/>
                    <a:pt x="37" y="33"/>
                  </a:cubicBezTo>
                  <a:cubicBezTo>
                    <a:pt x="37" y="33"/>
                    <a:pt x="37" y="34"/>
                    <a:pt x="37" y="34"/>
                  </a:cubicBezTo>
                  <a:cubicBezTo>
                    <a:pt x="34" y="34"/>
                    <a:pt x="34" y="34"/>
                    <a:pt x="34" y="34"/>
                  </a:cubicBezTo>
                  <a:cubicBezTo>
                    <a:pt x="34" y="31"/>
                    <a:pt x="34" y="28"/>
                    <a:pt x="34" y="24"/>
                  </a:cubicBezTo>
                  <a:cubicBezTo>
                    <a:pt x="34" y="24"/>
                    <a:pt x="34" y="24"/>
                    <a:pt x="34" y="24"/>
                  </a:cubicBezTo>
                  <a:cubicBezTo>
                    <a:pt x="33" y="24"/>
                    <a:pt x="33" y="24"/>
                    <a:pt x="33" y="24"/>
                  </a:cubicBezTo>
                  <a:cubicBezTo>
                    <a:pt x="33" y="24"/>
                    <a:pt x="33" y="24"/>
                    <a:pt x="33" y="24"/>
                  </a:cubicBezTo>
                  <a:cubicBezTo>
                    <a:pt x="32" y="25"/>
                    <a:pt x="32" y="25"/>
                    <a:pt x="31" y="25"/>
                  </a:cubicBezTo>
                  <a:cubicBezTo>
                    <a:pt x="31" y="25"/>
                    <a:pt x="30" y="24"/>
                    <a:pt x="29" y="24"/>
                  </a:cubicBezTo>
                  <a:cubicBezTo>
                    <a:pt x="28" y="24"/>
                    <a:pt x="28" y="24"/>
                    <a:pt x="28" y="24"/>
                  </a:cubicBezTo>
                  <a:cubicBezTo>
                    <a:pt x="27" y="24"/>
                    <a:pt x="27" y="24"/>
                    <a:pt x="27" y="24"/>
                  </a:cubicBezTo>
                  <a:cubicBezTo>
                    <a:pt x="27" y="24"/>
                    <a:pt x="27" y="24"/>
                    <a:pt x="27" y="24"/>
                  </a:cubicBezTo>
                  <a:cubicBezTo>
                    <a:pt x="27" y="33"/>
                    <a:pt x="27" y="33"/>
                    <a:pt x="27" y="33"/>
                  </a:cubicBezTo>
                  <a:cubicBezTo>
                    <a:pt x="27" y="33"/>
                    <a:pt x="27" y="33"/>
                    <a:pt x="27" y="33"/>
                  </a:cubicBezTo>
                  <a:cubicBezTo>
                    <a:pt x="27" y="34"/>
                    <a:pt x="27" y="34"/>
                    <a:pt x="27" y="34"/>
                  </a:cubicBezTo>
                  <a:cubicBezTo>
                    <a:pt x="25" y="34"/>
                    <a:pt x="25" y="34"/>
                    <a:pt x="25" y="34"/>
                  </a:cubicBezTo>
                  <a:cubicBezTo>
                    <a:pt x="25" y="32"/>
                    <a:pt x="25" y="29"/>
                    <a:pt x="25" y="25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25" y="25"/>
                    <a:pt x="25" y="24"/>
                    <a:pt x="25" y="23"/>
                  </a:cubicBezTo>
                  <a:cubicBezTo>
                    <a:pt x="25" y="23"/>
                    <a:pt x="25" y="23"/>
                    <a:pt x="25" y="23"/>
                  </a:cubicBezTo>
                  <a:cubicBezTo>
                    <a:pt x="24" y="22"/>
                    <a:pt x="24" y="22"/>
                    <a:pt x="23" y="21"/>
                  </a:cubicBezTo>
                  <a:cubicBezTo>
                    <a:pt x="22" y="21"/>
                    <a:pt x="21" y="20"/>
                    <a:pt x="20" y="19"/>
                  </a:cubicBezTo>
                  <a:cubicBezTo>
                    <a:pt x="20" y="19"/>
                    <a:pt x="20" y="19"/>
                    <a:pt x="20" y="19"/>
                  </a:cubicBezTo>
                  <a:cubicBezTo>
                    <a:pt x="19" y="19"/>
                    <a:pt x="19" y="20"/>
                    <a:pt x="18" y="21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18" y="24"/>
                    <a:pt x="18" y="26"/>
                    <a:pt x="18" y="28"/>
                  </a:cubicBezTo>
                  <a:cubicBezTo>
                    <a:pt x="18" y="30"/>
                    <a:pt x="18" y="32"/>
                    <a:pt x="18" y="34"/>
                  </a:cubicBezTo>
                  <a:cubicBezTo>
                    <a:pt x="16" y="34"/>
                    <a:pt x="16" y="34"/>
                    <a:pt x="16" y="34"/>
                  </a:cubicBezTo>
                  <a:cubicBezTo>
                    <a:pt x="16" y="31"/>
                    <a:pt x="16" y="27"/>
                    <a:pt x="16" y="23"/>
                  </a:cubicBezTo>
                  <a:cubicBezTo>
                    <a:pt x="15" y="23"/>
                    <a:pt x="15" y="23"/>
                    <a:pt x="15" y="23"/>
                  </a:cubicBezTo>
                  <a:cubicBezTo>
                    <a:pt x="15" y="23"/>
                    <a:pt x="15" y="23"/>
                    <a:pt x="15" y="23"/>
                  </a:cubicBezTo>
                  <a:cubicBezTo>
                    <a:pt x="15" y="23"/>
                    <a:pt x="14" y="24"/>
                    <a:pt x="14" y="24"/>
                  </a:cubicBezTo>
                  <a:cubicBezTo>
                    <a:pt x="12" y="26"/>
                    <a:pt x="11" y="27"/>
                    <a:pt x="9" y="28"/>
                  </a:cubicBezTo>
                  <a:cubicBezTo>
                    <a:pt x="9" y="29"/>
                    <a:pt x="9" y="29"/>
                    <a:pt x="9" y="29"/>
                  </a:cubicBezTo>
                  <a:cubicBezTo>
                    <a:pt x="9" y="30"/>
                    <a:pt x="9" y="31"/>
                    <a:pt x="9" y="32"/>
                  </a:cubicBezTo>
                  <a:cubicBezTo>
                    <a:pt x="9" y="33"/>
                    <a:pt x="9" y="33"/>
                    <a:pt x="9" y="34"/>
                  </a:cubicBezTo>
                  <a:cubicBezTo>
                    <a:pt x="4" y="34"/>
                    <a:pt x="4" y="34"/>
                    <a:pt x="4" y="34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456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49" name="Freeform 31"/>
            <p:cNvSpPr>
              <a:spLocks noEditPoints="1"/>
            </p:cNvSpPr>
            <p:nvPr/>
          </p:nvSpPr>
          <p:spPr bwMode="auto">
            <a:xfrm>
              <a:off x="3537" y="1918"/>
              <a:ext cx="83" cy="90"/>
            </a:xfrm>
            <a:custGeom>
              <a:avLst/>
              <a:gdLst>
                <a:gd name="T0" fmla="*/ 18 w 35"/>
                <a:gd name="T1" fmla="*/ 38 h 38"/>
                <a:gd name="T2" fmla="*/ 18 w 35"/>
                <a:gd name="T3" fmla="*/ 38 h 38"/>
                <a:gd name="T4" fmla="*/ 15 w 35"/>
                <a:gd name="T5" fmla="*/ 37 h 38"/>
                <a:gd name="T6" fmla="*/ 19 w 35"/>
                <a:gd name="T7" fmla="*/ 35 h 38"/>
                <a:gd name="T8" fmla="*/ 15 w 35"/>
                <a:gd name="T9" fmla="*/ 35 h 38"/>
                <a:gd name="T10" fmla="*/ 15 w 35"/>
                <a:gd name="T11" fmla="*/ 35 h 38"/>
                <a:gd name="T12" fmla="*/ 21 w 35"/>
                <a:gd name="T13" fmla="*/ 32 h 38"/>
                <a:gd name="T14" fmla="*/ 14 w 35"/>
                <a:gd name="T15" fmla="*/ 32 h 38"/>
                <a:gd name="T16" fmla="*/ 7 w 35"/>
                <a:gd name="T17" fmla="*/ 34 h 38"/>
                <a:gd name="T18" fmla="*/ 21 w 35"/>
                <a:gd name="T19" fmla="*/ 34 h 38"/>
                <a:gd name="T20" fmla="*/ 12 w 35"/>
                <a:gd name="T21" fmla="*/ 34 h 38"/>
                <a:gd name="T22" fmla="*/ 26 w 35"/>
                <a:gd name="T23" fmla="*/ 33 h 38"/>
                <a:gd name="T24" fmla="*/ 28 w 35"/>
                <a:gd name="T25" fmla="*/ 32 h 38"/>
                <a:gd name="T26" fmla="*/ 6 w 35"/>
                <a:gd name="T27" fmla="*/ 31 h 38"/>
                <a:gd name="T28" fmla="*/ 12 w 35"/>
                <a:gd name="T29" fmla="*/ 31 h 38"/>
                <a:gd name="T30" fmla="*/ 23 w 35"/>
                <a:gd name="T31" fmla="*/ 34 h 38"/>
                <a:gd name="T32" fmla="*/ 9 w 35"/>
                <a:gd name="T33" fmla="*/ 31 h 38"/>
                <a:gd name="T34" fmla="*/ 11 w 35"/>
                <a:gd name="T35" fmla="*/ 31 h 38"/>
                <a:gd name="T36" fmla="*/ 6 w 35"/>
                <a:gd name="T37" fmla="*/ 31 h 38"/>
                <a:gd name="T38" fmla="*/ 24 w 35"/>
                <a:gd name="T39" fmla="*/ 33 h 38"/>
                <a:gd name="T40" fmla="*/ 10 w 35"/>
                <a:gd name="T41" fmla="*/ 30 h 38"/>
                <a:gd name="T42" fmla="*/ 6 w 35"/>
                <a:gd name="T43" fmla="*/ 30 h 38"/>
                <a:gd name="T44" fmla="*/ 29 w 35"/>
                <a:gd name="T45" fmla="*/ 33 h 38"/>
                <a:gd name="T46" fmla="*/ 30 w 35"/>
                <a:gd name="T47" fmla="*/ 32 h 38"/>
                <a:gd name="T48" fmla="*/ 4 w 35"/>
                <a:gd name="T49" fmla="*/ 29 h 38"/>
                <a:gd name="T50" fmla="*/ 5 w 35"/>
                <a:gd name="T51" fmla="*/ 26 h 38"/>
                <a:gd name="T52" fmla="*/ 30 w 35"/>
                <a:gd name="T53" fmla="*/ 26 h 38"/>
                <a:gd name="T54" fmla="*/ 31 w 35"/>
                <a:gd name="T55" fmla="*/ 25 h 38"/>
                <a:gd name="T56" fmla="*/ 4 w 35"/>
                <a:gd name="T57" fmla="*/ 23 h 38"/>
                <a:gd name="T58" fmla="*/ 2 w 35"/>
                <a:gd name="T59" fmla="*/ 23 h 38"/>
                <a:gd name="T60" fmla="*/ 32 w 35"/>
                <a:gd name="T61" fmla="*/ 23 h 38"/>
                <a:gd name="T62" fmla="*/ 32 w 35"/>
                <a:gd name="T63" fmla="*/ 23 h 38"/>
                <a:gd name="T64" fmla="*/ 33 w 35"/>
                <a:gd name="T65" fmla="*/ 23 h 38"/>
                <a:gd name="T66" fmla="*/ 1 w 35"/>
                <a:gd name="T67" fmla="*/ 23 h 38"/>
                <a:gd name="T68" fmla="*/ 5 w 35"/>
                <a:gd name="T69" fmla="*/ 11 h 38"/>
                <a:gd name="T70" fmla="*/ 4 w 35"/>
                <a:gd name="T71" fmla="*/ 10 h 38"/>
                <a:gd name="T72" fmla="*/ 31 w 35"/>
                <a:gd name="T73" fmla="*/ 9 h 38"/>
                <a:gd name="T74" fmla="*/ 4 w 35"/>
                <a:gd name="T75" fmla="*/ 9 h 38"/>
                <a:gd name="T76" fmla="*/ 15 w 35"/>
                <a:gd name="T77" fmla="*/ 1 h 38"/>
                <a:gd name="T78" fmla="*/ 26 w 35"/>
                <a:gd name="T79" fmla="*/ 6 h 38"/>
                <a:gd name="T80" fmla="*/ 29 w 35"/>
                <a:gd name="T81" fmla="*/ 10 h 38"/>
                <a:gd name="T82" fmla="*/ 30 w 35"/>
                <a:gd name="T83" fmla="*/ 23 h 38"/>
                <a:gd name="T84" fmla="*/ 25 w 35"/>
                <a:gd name="T85" fmla="*/ 29 h 38"/>
                <a:gd name="T86" fmla="*/ 15 w 35"/>
                <a:gd name="T87" fmla="*/ 32 h 38"/>
                <a:gd name="T88" fmla="*/ 8 w 35"/>
                <a:gd name="T89" fmla="*/ 31 h 38"/>
                <a:gd name="T90" fmla="*/ 1 w 35"/>
                <a:gd name="T91" fmla="*/ 20 h 38"/>
                <a:gd name="T92" fmla="*/ 4 w 35"/>
                <a:gd name="T93" fmla="*/ 8 h 38"/>
                <a:gd name="T94" fmla="*/ 14 w 35"/>
                <a:gd name="T95" fmla="*/ 1 h 38"/>
                <a:gd name="T96" fmla="*/ 4 w 35"/>
                <a:gd name="T97" fmla="*/ 8 h 38"/>
                <a:gd name="T98" fmla="*/ 3 w 35"/>
                <a:gd name="T99" fmla="*/ 11 h 38"/>
                <a:gd name="T100" fmla="*/ 0 w 35"/>
                <a:gd name="T101" fmla="*/ 15 h 38"/>
                <a:gd name="T102" fmla="*/ 0 w 35"/>
                <a:gd name="T103" fmla="*/ 24 h 38"/>
                <a:gd name="T104" fmla="*/ 4 w 35"/>
                <a:gd name="T105" fmla="*/ 26 h 38"/>
                <a:gd name="T106" fmla="*/ 3 w 35"/>
                <a:gd name="T107" fmla="*/ 31 h 38"/>
                <a:gd name="T108" fmla="*/ 8 w 35"/>
                <a:gd name="T109" fmla="*/ 35 h 38"/>
                <a:gd name="T110" fmla="*/ 17 w 35"/>
                <a:gd name="T111" fmla="*/ 38 h 38"/>
                <a:gd name="T112" fmla="*/ 27 w 35"/>
                <a:gd name="T113" fmla="*/ 35 h 38"/>
                <a:gd name="T114" fmla="*/ 32 w 35"/>
                <a:gd name="T115" fmla="*/ 27 h 38"/>
                <a:gd name="T116" fmla="*/ 35 w 35"/>
                <a:gd name="T117" fmla="*/ 24 h 38"/>
                <a:gd name="T118" fmla="*/ 31 w 35"/>
                <a:gd name="T119" fmla="*/ 12 h 38"/>
                <a:gd name="T120" fmla="*/ 32 w 35"/>
                <a:gd name="T121" fmla="*/ 8 h 38"/>
                <a:gd name="T122" fmla="*/ 21 w 35"/>
                <a:gd name="T123" fmla="*/ 3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5" h="38">
                  <a:moveTo>
                    <a:pt x="19" y="38"/>
                  </a:moveTo>
                  <a:cubicBezTo>
                    <a:pt x="20" y="37"/>
                    <a:pt x="20" y="36"/>
                    <a:pt x="20" y="36"/>
                  </a:cubicBezTo>
                  <a:cubicBezTo>
                    <a:pt x="20" y="36"/>
                    <a:pt x="20" y="36"/>
                    <a:pt x="20" y="36"/>
                  </a:cubicBezTo>
                  <a:cubicBezTo>
                    <a:pt x="20" y="37"/>
                    <a:pt x="20" y="37"/>
                    <a:pt x="20" y="37"/>
                  </a:cubicBezTo>
                  <a:cubicBezTo>
                    <a:pt x="19" y="38"/>
                    <a:pt x="19" y="38"/>
                    <a:pt x="19" y="38"/>
                  </a:cubicBezTo>
                  <a:moveTo>
                    <a:pt x="18" y="38"/>
                  </a:moveTo>
                  <a:cubicBezTo>
                    <a:pt x="17" y="38"/>
                    <a:pt x="17" y="38"/>
                    <a:pt x="17" y="38"/>
                  </a:cubicBezTo>
                  <a:cubicBezTo>
                    <a:pt x="17" y="37"/>
                    <a:pt x="17" y="36"/>
                    <a:pt x="18" y="35"/>
                  </a:cubicBezTo>
                  <a:cubicBezTo>
                    <a:pt x="19" y="35"/>
                    <a:pt x="19" y="35"/>
                    <a:pt x="19" y="35"/>
                  </a:cubicBezTo>
                  <a:cubicBezTo>
                    <a:pt x="18" y="36"/>
                    <a:pt x="18" y="37"/>
                    <a:pt x="18" y="38"/>
                  </a:cubicBezTo>
                  <a:cubicBezTo>
                    <a:pt x="18" y="38"/>
                    <a:pt x="18" y="38"/>
                    <a:pt x="18" y="38"/>
                  </a:cubicBezTo>
                  <a:cubicBezTo>
                    <a:pt x="18" y="38"/>
                    <a:pt x="18" y="38"/>
                    <a:pt x="18" y="38"/>
                  </a:cubicBezTo>
                  <a:moveTo>
                    <a:pt x="16" y="38"/>
                  </a:moveTo>
                  <a:cubicBezTo>
                    <a:pt x="16" y="38"/>
                    <a:pt x="16" y="38"/>
                    <a:pt x="16" y="38"/>
                  </a:cubicBezTo>
                  <a:cubicBezTo>
                    <a:pt x="16" y="37"/>
                    <a:pt x="16" y="36"/>
                    <a:pt x="17" y="35"/>
                  </a:cubicBezTo>
                  <a:cubicBezTo>
                    <a:pt x="17" y="35"/>
                    <a:pt x="17" y="35"/>
                    <a:pt x="17" y="35"/>
                  </a:cubicBezTo>
                  <a:cubicBezTo>
                    <a:pt x="17" y="36"/>
                    <a:pt x="17" y="37"/>
                    <a:pt x="16" y="38"/>
                  </a:cubicBezTo>
                  <a:moveTo>
                    <a:pt x="15" y="37"/>
                  </a:moveTo>
                  <a:cubicBezTo>
                    <a:pt x="15" y="37"/>
                    <a:pt x="15" y="36"/>
                    <a:pt x="15" y="36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16" y="35"/>
                    <a:pt x="16" y="35"/>
                    <a:pt x="16" y="35"/>
                  </a:cubicBezTo>
                  <a:cubicBezTo>
                    <a:pt x="16" y="36"/>
                    <a:pt x="16" y="37"/>
                    <a:pt x="15" y="37"/>
                  </a:cubicBezTo>
                  <a:moveTo>
                    <a:pt x="18" y="38"/>
                  </a:moveTo>
                  <a:cubicBezTo>
                    <a:pt x="18" y="37"/>
                    <a:pt x="19" y="36"/>
                    <a:pt x="19" y="35"/>
                  </a:cubicBezTo>
                  <a:cubicBezTo>
                    <a:pt x="20" y="35"/>
                    <a:pt x="20" y="35"/>
                    <a:pt x="20" y="35"/>
                  </a:cubicBezTo>
                  <a:cubicBezTo>
                    <a:pt x="20" y="35"/>
                    <a:pt x="20" y="35"/>
                    <a:pt x="20" y="35"/>
                  </a:cubicBezTo>
                  <a:cubicBezTo>
                    <a:pt x="20" y="36"/>
                    <a:pt x="19" y="37"/>
                    <a:pt x="19" y="38"/>
                  </a:cubicBezTo>
                  <a:cubicBezTo>
                    <a:pt x="18" y="38"/>
                    <a:pt x="18" y="38"/>
                    <a:pt x="18" y="38"/>
                  </a:cubicBezTo>
                  <a:moveTo>
                    <a:pt x="15" y="35"/>
                  </a:moveTo>
                  <a:cubicBezTo>
                    <a:pt x="15" y="35"/>
                    <a:pt x="15" y="35"/>
                    <a:pt x="15" y="35"/>
                  </a:cubicBezTo>
                  <a:cubicBezTo>
                    <a:pt x="14" y="35"/>
                    <a:pt x="14" y="35"/>
                    <a:pt x="14" y="35"/>
                  </a:cubicBezTo>
                  <a:cubicBezTo>
                    <a:pt x="14" y="34"/>
                    <a:pt x="14" y="34"/>
                    <a:pt x="13" y="34"/>
                  </a:cubicBezTo>
                  <a:cubicBezTo>
                    <a:pt x="14" y="33"/>
                    <a:pt x="14" y="33"/>
                    <a:pt x="14" y="33"/>
                  </a:cubicBezTo>
                  <a:cubicBezTo>
                    <a:pt x="14" y="35"/>
                    <a:pt x="14" y="35"/>
                    <a:pt x="14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moveTo>
                    <a:pt x="27" y="34"/>
                  </a:moveTo>
                  <a:cubicBezTo>
                    <a:pt x="27" y="33"/>
                    <a:pt x="27" y="33"/>
                    <a:pt x="27" y="33"/>
                  </a:cubicBezTo>
                  <a:cubicBezTo>
                    <a:pt x="27" y="32"/>
                    <a:pt x="27" y="32"/>
                    <a:pt x="27" y="32"/>
                  </a:cubicBezTo>
                  <a:cubicBezTo>
                    <a:pt x="27" y="33"/>
                    <a:pt x="27" y="33"/>
                    <a:pt x="27" y="34"/>
                  </a:cubicBezTo>
                  <a:moveTo>
                    <a:pt x="21" y="33"/>
                  </a:moveTo>
                  <a:cubicBezTo>
                    <a:pt x="21" y="32"/>
                    <a:pt x="21" y="32"/>
                    <a:pt x="21" y="32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1" y="33"/>
                    <a:pt x="21" y="33"/>
                    <a:pt x="21" y="33"/>
                  </a:cubicBezTo>
                  <a:moveTo>
                    <a:pt x="13" y="34"/>
                  </a:moveTo>
                  <a:cubicBezTo>
                    <a:pt x="12" y="34"/>
                    <a:pt x="12" y="34"/>
                    <a:pt x="12" y="34"/>
                  </a:cubicBezTo>
                  <a:cubicBezTo>
                    <a:pt x="13" y="33"/>
                    <a:pt x="13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13" y="34"/>
                    <a:pt x="13" y="34"/>
                    <a:pt x="13" y="34"/>
                  </a:cubicBezTo>
                  <a:moveTo>
                    <a:pt x="25" y="33"/>
                  </a:moveTo>
                  <a:cubicBezTo>
                    <a:pt x="25" y="32"/>
                    <a:pt x="25" y="32"/>
                    <a:pt x="25" y="32"/>
                  </a:cubicBezTo>
                  <a:cubicBezTo>
                    <a:pt x="25" y="33"/>
                    <a:pt x="25" y="33"/>
                    <a:pt x="25" y="33"/>
                  </a:cubicBezTo>
                  <a:cubicBezTo>
                    <a:pt x="25" y="33"/>
                    <a:pt x="25" y="33"/>
                    <a:pt x="25" y="33"/>
                  </a:cubicBezTo>
                  <a:moveTo>
                    <a:pt x="7" y="34"/>
                  </a:moveTo>
                  <a:cubicBezTo>
                    <a:pt x="6" y="33"/>
                    <a:pt x="6" y="33"/>
                    <a:pt x="6" y="33"/>
                  </a:cubicBezTo>
                  <a:cubicBezTo>
                    <a:pt x="7" y="32"/>
                    <a:pt x="7" y="32"/>
                    <a:pt x="7" y="32"/>
                  </a:cubicBezTo>
                  <a:cubicBezTo>
                    <a:pt x="7" y="32"/>
                    <a:pt x="7" y="32"/>
                    <a:pt x="7" y="32"/>
                  </a:cubicBezTo>
                  <a:cubicBezTo>
                    <a:pt x="7" y="33"/>
                    <a:pt x="7" y="33"/>
                    <a:pt x="7" y="33"/>
                  </a:cubicBezTo>
                  <a:cubicBezTo>
                    <a:pt x="7" y="33"/>
                    <a:pt x="7" y="34"/>
                    <a:pt x="7" y="34"/>
                  </a:cubicBezTo>
                  <a:moveTo>
                    <a:pt x="21" y="34"/>
                  </a:moveTo>
                  <a:cubicBezTo>
                    <a:pt x="21" y="34"/>
                    <a:pt x="21" y="34"/>
                    <a:pt x="21" y="34"/>
                  </a:cubicBezTo>
                  <a:cubicBezTo>
                    <a:pt x="22" y="32"/>
                    <a:pt x="22" y="32"/>
                    <a:pt x="22" y="32"/>
                  </a:cubicBezTo>
                  <a:cubicBezTo>
                    <a:pt x="23" y="32"/>
                    <a:pt x="23" y="32"/>
                    <a:pt x="23" y="32"/>
                  </a:cubicBezTo>
                  <a:cubicBezTo>
                    <a:pt x="22" y="32"/>
                    <a:pt x="22" y="33"/>
                    <a:pt x="21" y="34"/>
                  </a:cubicBezTo>
                  <a:cubicBezTo>
                    <a:pt x="21" y="34"/>
                    <a:pt x="21" y="34"/>
                    <a:pt x="21" y="34"/>
                  </a:cubicBezTo>
                  <a:moveTo>
                    <a:pt x="12" y="34"/>
                  </a:moveTo>
                  <a:cubicBezTo>
                    <a:pt x="11" y="33"/>
                    <a:pt x="11" y="33"/>
                    <a:pt x="11" y="33"/>
                  </a:cubicBezTo>
                  <a:cubicBezTo>
                    <a:pt x="12" y="33"/>
                    <a:pt x="12" y="32"/>
                    <a:pt x="13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13" y="32"/>
                    <a:pt x="12" y="33"/>
                    <a:pt x="12" y="34"/>
                  </a:cubicBezTo>
                  <a:moveTo>
                    <a:pt x="26" y="33"/>
                  </a:moveTo>
                  <a:cubicBezTo>
                    <a:pt x="26" y="33"/>
                    <a:pt x="26" y="33"/>
                    <a:pt x="26" y="33"/>
                  </a:cubicBezTo>
                  <a:cubicBezTo>
                    <a:pt x="26" y="32"/>
                    <a:pt x="26" y="32"/>
                    <a:pt x="27" y="31"/>
                  </a:cubicBezTo>
                  <a:cubicBezTo>
                    <a:pt x="27" y="32"/>
                    <a:pt x="27" y="32"/>
                    <a:pt x="27" y="32"/>
                  </a:cubicBezTo>
                  <a:cubicBezTo>
                    <a:pt x="27" y="32"/>
                    <a:pt x="27" y="32"/>
                    <a:pt x="27" y="32"/>
                  </a:cubicBezTo>
                  <a:cubicBezTo>
                    <a:pt x="26" y="33"/>
                    <a:pt x="26" y="33"/>
                    <a:pt x="26" y="33"/>
                  </a:cubicBezTo>
                  <a:moveTo>
                    <a:pt x="28" y="34"/>
                  </a:moveTo>
                  <a:cubicBezTo>
                    <a:pt x="28" y="33"/>
                    <a:pt x="28" y="33"/>
                    <a:pt x="28" y="32"/>
                  </a:cubicBezTo>
                  <a:cubicBezTo>
                    <a:pt x="29" y="31"/>
                    <a:pt x="29" y="31"/>
                    <a:pt x="29" y="31"/>
                  </a:cubicBezTo>
                  <a:cubicBezTo>
                    <a:pt x="28" y="34"/>
                    <a:pt x="28" y="34"/>
                    <a:pt x="28" y="34"/>
                  </a:cubicBezTo>
                  <a:cubicBezTo>
                    <a:pt x="28" y="34"/>
                    <a:pt x="28" y="34"/>
                    <a:pt x="28" y="34"/>
                  </a:cubicBezTo>
                  <a:moveTo>
                    <a:pt x="6" y="33"/>
                  </a:moveTo>
                  <a:cubicBezTo>
                    <a:pt x="6" y="33"/>
                    <a:pt x="6" y="33"/>
                    <a:pt x="6" y="33"/>
                  </a:cubicBezTo>
                  <a:cubicBezTo>
                    <a:pt x="6" y="32"/>
                    <a:pt x="6" y="32"/>
                    <a:pt x="6" y="31"/>
                  </a:cubicBezTo>
                  <a:cubicBezTo>
                    <a:pt x="7" y="32"/>
                    <a:pt x="7" y="32"/>
                    <a:pt x="7" y="32"/>
                  </a:cubicBezTo>
                  <a:cubicBezTo>
                    <a:pt x="6" y="33"/>
                    <a:pt x="6" y="33"/>
                    <a:pt x="6" y="33"/>
                  </a:cubicBezTo>
                  <a:moveTo>
                    <a:pt x="11" y="33"/>
                  </a:moveTo>
                  <a:cubicBezTo>
                    <a:pt x="10" y="33"/>
                    <a:pt x="10" y="33"/>
                    <a:pt x="10" y="33"/>
                  </a:cubicBezTo>
                  <a:cubicBezTo>
                    <a:pt x="12" y="31"/>
                    <a:pt x="12" y="31"/>
                    <a:pt x="12" y="31"/>
                  </a:cubicBezTo>
                  <a:cubicBezTo>
                    <a:pt x="12" y="31"/>
                    <a:pt x="12" y="31"/>
                    <a:pt x="12" y="31"/>
                  </a:cubicBezTo>
                  <a:cubicBezTo>
                    <a:pt x="12" y="31"/>
                    <a:pt x="12" y="31"/>
                    <a:pt x="12" y="31"/>
                  </a:cubicBezTo>
                  <a:cubicBezTo>
                    <a:pt x="12" y="32"/>
                    <a:pt x="11" y="33"/>
                    <a:pt x="11" y="33"/>
                  </a:cubicBezTo>
                  <a:moveTo>
                    <a:pt x="22" y="34"/>
                  </a:moveTo>
                  <a:cubicBezTo>
                    <a:pt x="22" y="33"/>
                    <a:pt x="23" y="32"/>
                    <a:pt x="23" y="31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3" y="34"/>
                    <a:pt x="23" y="34"/>
                    <a:pt x="23" y="34"/>
                  </a:cubicBezTo>
                  <a:cubicBezTo>
                    <a:pt x="23" y="34"/>
                    <a:pt x="22" y="34"/>
                    <a:pt x="22" y="34"/>
                  </a:cubicBezTo>
                  <a:moveTo>
                    <a:pt x="8" y="34"/>
                  </a:moveTo>
                  <a:cubicBezTo>
                    <a:pt x="8" y="33"/>
                    <a:pt x="8" y="33"/>
                    <a:pt x="8" y="33"/>
                  </a:cubicBezTo>
                  <a:cubicBezTo>
                    <a:pt x="8" y="32"/>
                    <a:pt x="8" y="32"/>
                    <a:pt x="8" y="32"/>
                  </a:cubicBezTo>
                  <a:cubicBezTo>
                    <a:pt x="8" y="32"/>
                    <a:pt x="8" y="32"/>
                    <a:pt x="8" y="32"/>
                  </a:cubicBezTo>
                  <a:cubicBezTo>
                    <a:pt x="9" y="31"/>
                    <a:pt x="9" y="31"/>
                    <a:pt x="9" y="31"/>
                  </a:cubicBezTo>
                  <a:cubicBezTo>
                    <a:pt x="9" y="31"/>
                    <a:pt x="9" y="32"/>
                    <a:pt x="9" y="33"/>
                  </a:cubicBezTo>
                  <a:cubicBezTo>
                    <a:pt x="8" y="34"/>
                    <a:pt x="8" y="34"/>
                    <a:pt x="8" y="34"/>
                  </a:cubicBezTo>
                  <a:moveTo>
                    <a:pt x="10" y="33"/>
                  </a:moveTo>
                  <a:cubicBezTo>
                    <a:pt x="10" y="33"/>
                    <a:pt x="10" y="33"/>
                    <a:pt x="10" y="33"/>
                  </a:cubicBezTo>
                  <a:cubicBezTo>
                    <a:pt x="10" y="32"/>
                    <a:pt x="10" y="32"/>
                    <a:pt x="10" y="32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10" y="33"/>
                    <a:pt x="10" y="33"/>
                    <a:pt x="10" y="33"/>
                  </a:cubicBezTo>
                  <a:moveTo>
                    <a:pt x="5" y="32"/>
                  </a:moveTo>
                  <a:cubicBezTo>
                    <a:pt x="5" y="32"/>
                    <a:pt x="5" y="32"/>
                    <a:pt x="5" y="32"/>
                  </a:cubicBezTo>
                  <a:cubicBezTo>
                    <a:pt x="6" y="31"/>
                    <a:pt x="6" y="31"/>
                    <a:pt x="6" y="31"/>
                  </a:cubicBezTo>
                  <a:cubicBezTo>
                    <a:pt x="6" y="31"/>
                    <a:pt x="6" y="31"/>
                    <a:pt x="6" y="31"/>
                  </a:cubicBezTo>
                  <a:cubicBezTo>
                    <a:pt x="6" y="31"/>
                    <a:pt x="6" y="32"/>
                    <a:pt x="5" y="32"/>
                  </a:cubicBezTo>
                  <a:moveTo>
                    <a:pt x="26" y="32"/>
                  </a:moveTo>
                  <a:cubicBezTo>
                    <a:pt x="26" y="32"/>
                    <a:pt x="26" y="31"/>
                    <a:pt x="26" y="31"/>
                  </a:cubicBezTo>
                  <a:cubicBezTo>
                    <a:pt x="26" y="31"/>
                    <a:pt x="26" y="31"/>
                    <a:pt x="26" y="31"/>
                  </a:cubicBezTo>
                  <a:cubicBezTo>
                    <a:pt x="26" y="31"/>
                    <a:pt x="26" y="32"/>
                    <a:pt x="26" y="32"/>
                  </a:cubicBezTo>
                  <a:moveTo>
                    <a:pt x="24" y="33"/>
                  </a:moveTo>
                  <a:cubicBezTo>
                    <a:pt x="25" y="31"/>
                    <a:pt x="25" y="31"/>
                    <a:pt x="25" y="31"/>
                  </a:cubicBezTo>
                  <a:cubicBezTo>
                    <a:pt x="25" y="30"/>
                    <a:pt x="25" y="30"/>
                    <a:pt x="25" y="30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3"/>
                    <a:pt x="24" y="33"/>
                    <a:pt x="24" y="33"/>
                  </a:cubicBezTo>
                  <a:moveTo>
                    <a:pt x="10" y="31"/>
                  </a:moveTo>
                  <a:cubicBezTo>
                    <a:pt x="10" y="30"/>
                    <a:pt x="10" y="30"/>
                    <a:pt x="10" y="30"/>
                  </a:cubicBezTo>
                  <a:cubicBezTo>
                    <a:pt x="10" y="31"/>
                    <a:pt x="10" y="31"/>
                    <a:pt x="10" y="31"/>
                  </a:cubicBezTo>
                  <a:cubicBezTo>
                    <a:pt x="10" y="31"/>
                    <a:pt x="10" y="31"/>
                    <a:pt x="10" y="31"/>
                  </a:cubicBezTo>
                  <a:moveTo>
                    <a:pt x="5" y="32"/>
                  </a:moveTo>
                  <a:cubicBezTo>
                    <a:pt x="4" y="31"/>
                    <a:pt x="4" y="31"/>
                    <a:pt x="4" y="31"/>
                  </a:cubicBezTo>
                  <a:cubicBezTo>
                    <a:pt x="5" y="30"/>
                    <a:pt x="5" y="30"/>
                    <a:pt x="5" y="30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5" y="32"/>
                    <a:pt x="5" y="32"/>
                    <a:pt x="5" y="32"/>
                  </a:cubicBezTo>
                  <a:moveTo>
                    <a:pt x="29" y="33"/>
                  </a:moveTo>
                  <a:cubicBezTo>
                    <a:pt x="29" y="31"/>
                    <a:pt x="29" y="31"/>
                    <a:pt x="29" y="31"/>
                  </a:cubicBezTo>
                  <a:cubicBezTo>
                    <a:pt x="30" y="30"/>
                    <a:pt x="30" y="30"/>
                    <a:pt x="30" y="30"/>
                  </a:cubicBezTo>
                  <a:cubicBezTo>
                    <a:pt x="30" y="31"/>
                    <a:pt x="30" y="32"/>
                    <a:pt x="29" y="32"/>
                  </a:cubicBezTo>
                  <a:cubicBezTo>
                    <a:pt x="29" y="33"/>
                    <a:pt x="29" y="33"/>
                    <a:pt x="29" y="33"/>
                  </a:cubicBezTo>
                  <a:moveTo>
                    <a:pt x="4" y="31"/>
                  </a:moveTo>
                  <a:cubicBezTo>
                    <a:pt x="4" y="31"/>
                    <a:pt x="4" y="31"/>
                    <a:pt x="4" y="31"/>
                  </a:cubicBezTo>
                  <a:cubicBezTo>
                    <a:pt x="5" y="29"/>
                    <a:pt x="5" y="29"/>
                    <a:pt x="5" y="29"/>
                  </a:cubicBezTo>
                  <a:cubicBezTo>
                    <a:pt x="5" y="30"/>
                    <a:pt x="5" y="30"/>
                    <a:pt x="5" y="30"/>
                  </a:cubicBezTo>
                  <a:cubicBezTo>
                    <a:pt x="4" y="31"/>
                    <a:pt x="4" y="31"/>
                    <a:pt x="4" y="31"/>
                  </a:cubicBezTo>
                  <a:moveTo>
                    <a:pt x="30" y="32"/>
                  </a:moveTo>
                  <a:cubicBezTo>
                    <a:pt x="30" y="31"/>
                    <a:pt x="31" y="30"/>
                    <a:pt x="31" y="29"/>
                  </a:cubicBezTo>
                  <a:cubicBezTo>
                    <a:pt x="31" y="29"/>
                    <a:pt x="31" y="29"/>
                    <a:pt x="31" y="29"/>
                  </a:cubicBezTo>
                  <a:cubicBezTo>
                    <a:pt x="31" y="30"/>
                    <a:pt x="31" y="30"/>
                    <a:pt x="31" y="31"/>
                  </a:cubicBezTo>
                  <a:cubicBezTo>
                    <a:pt x="30" y="32"/>
                    <a:pt x="30" y="32"/>
                    <a:pt x="30" y="32"/>
                  </a:cubicBezTo>
                  <a:moveTo>
                    <a:pt x="4" y="30"/>
                  </a:moveTo>
                  <a:cubicBezTo>
                    <a:pt x="4" y="30"/>
                    <a:pt x="4" y="29"/>
                    <a:pt x="4" y="29"/>
                  </a:cubicBezTo>
                  <a:cubicBezTo>
                    <a:pt x="4" y="29"/>
                    <a:pt x="4" y="29"/>
                    <a:pt x="4" y="29"/>
                  </a:cubicBezTo>
                  <a:cubicBezTo>
                    <a:pt x="4" y="30"/>
                    <a:pt x="4" y="30"/>
                    <a:pt x="4" y="30"/>
                  </a:cubicBezTo>
                  <a:moveTo>
                    <a:pt x="5" y="26"/>
                  </a:moveTo>
                  <a:cubicBezTo>
                    <a:pt x="5" y="25"/>
                    <a:pt x="5" y="25"/>
                    <a:pt x="5" y="25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5" y="26"/>
                    <a:pt x="5" y="26"/>
                    <a:pt x="5" y="26"/>
                  </a:cubicBezTo>
                  <a:moveTo>
                    <a:pt x="4" y="26"/>
                  </a:moveTo>
                  <a:cubicBezTo>
                    <a:pt x="4" y="25"/>
                    <a:pt x="4" y="25"/>
                    <a:pt x="4" y="25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4" y="26"/>
                    <a:pt x="4" y="26"/>
                    <a:pt x="4" y="26"/>
                  </a:cubicBezTo>
                  <a:moveTo>
                    <a:pt x="30" y="26"/>
                  </a:moveTo>
                  <a:cubicBezTo>
                    <a:pt x="30" y="26"/>
                    <a:pt x="30" y="26"/>
                    <a:pt x="30" y="26"/>
                  </a:cubicBezTo>
                  <a:cubicBezTo>
                    <a:pt x="31" y="25"/>
                    <a:pt x="31" y="24"/>
                    <a:pt x="31" y="23"/>
                  </a:cubicBezTo>
                  <a:cubicBezTo>
                    <a:pt x="31" y="23"/>
                    <a:pt x="31" y="23"/>
                    <a:pt x="31" y="23"/>
                  </a:cubicBezTo>
                  <a:cubicBezTo>
                    <a:pt x="31" y="23"/>
                    <a:pt x="31" y="24"/>
                    <a:pt x="31" y="24"/>
                  </a:cubicBezTo>
                  <a:cubicBezTo>
                    <a:pt x="31" y="24"/>
                    <a:pt x="31" y="24"/>
                    <a:pt x="31" y="24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25"/>
                    <a:pt x="31" y="25"/>
                    <a:pt x="30" y="26"/>
                  </a:cubicBezTo>
                  <a:moveTo>
                    <a:pt x="4" y="24"/>
                  </a:moveTo>
                  <a:cubicBezTo>
                    <a:pt x="4" y="24"/>
                    <a:pt x="4" y="24"/>
                    <a:pt x="4" y="24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24"/>
                    <a:pt x="4" y="24"/>
                    <a:pt x="4" y="24"/>
                  </a:cubicBezTo>
                  <a:moveTo>
                    <a:pt x="32" y="22"/>
                  </a:moveTo>
                  <a:cubicBezTo>
                    <a:pt x="32" y="21"/>
                    <a:pt x="32" y="21"/>
                    <a:pt x="32" y="21"/>
                  </a:cubicBezTo>
                  <a:cubicBezTo>
                    <a:pt x="32" y="21"/>
                    <a:pt x="32" y="21"/>
                    <a:pt x="32" y="21"/>
                  </a:cubicBezTo>
                  <a:cubicBezTo>
                    <a:pt x="32" y="22"/>
                    <a:pt x="32" y="22"/>
                    <a:pt x="32" y="22"/>
                  </a:cubicBezTo>
                  <a:moveTo>
                    <a:pt x="2" y="23"/>
                  </a:moveTo>
                  <a:cubicBezTo>
                    <a:pt x="2" y="23"/>
                    <a:pt x="3" y="22"/>
                    <a:pt x="3" y="21"/>
                  </a:cubicBezTo>
                  <a:cubicBezTo>
                    <a:pt x="3" y="21"/>
                    <a:pt x="3" y="22"/>
                    <a:pt x="3" y="22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2" y="23"/>
                    <a:pt x="2" y="23"/>
                    <a:pt x="2" y="23"/>
                  </a:cubicBezTo>
                  <a:moveTo>
                    <a:pt x="32" y="23"/>
                  </a:moveTo>
                  <a:cubicBezTo>
                    <a:pt x="32" y="23"/>
                    <a:pt x="32" y="23"/>
                    <a:pt x="32" y="23"/>
                  </a:cubicBezTo>
                  <a:cubicBezTo>
                    <a:pt x="32" y="23"/>
                    <a:pt x="32" y="23"/>
                    <a:pt x="32" y="23"/>
                  </a:cubicBezTo>
                  <a:cubicBezTo>
                    <a:pt x="32" y="22"/>
                    <a:pt x="33" y="22"/>
                    <a:pt x="33" y="21"/>
                  </a:cubicBezTo>
                  <a:cubicBezTo>
                    <a:pt x="33" y="21"/>
                    <a:pt x="33" y="21"/>
                    <a:pt x="33" y="21"/>
                  </a:cubicBezTo>
                  <a:cubicBezTo>
                    <a:pt x="33" y="22"/>
                    <a:pt x="33" y="23"/>
                    <a:pt x="33" y="23"/>
                  </a:cubicBezTo>
                  <a:cubicBezTo>
                    <a:pt x="33" y="23"/>
                    <a:pt x="33" y="23"/>
                    <a:pt x="33" y="23"/>
                  </a:cubicBezTo>
                  <a:cubicBezTo>
                    <a:pt x="32" y="23"/>
                    <a:pt x="32" y="23"/>
                    <a:pt x="32" y="23"/>
                  </a:cubicBezTo>
                  <a:moveTo>
                    <a:pt x="33" y="23"/>
                  </a:moveTo>
                  <a:cubicBezTo>
                    <a:pt x="33" y="23"/>
                    <a:pt x="34" y="22"/>
                    <a:pt x="34" y="21"/>
                  </a:cubicBezTo>
                  <a:cubicBezTo>
                    <a:pt x="34" y="21"/>
                    <a:pt x="34" y="21"/>
                    <a:pt x="34" y="21"/>
                  </a:cubicBezTo>
                  <a:cubicBezTo>
                    <a:pt x="34" y="22"/>
                    <a:pt x="34" y="23"/>
                    <a:pt x="34" y="23"/>
                  </a:cubicBezTo>
                  <a:cubicBezTo>
                    <a:pt x="34" y="23"/>
                    <a:pt x="34" y="23"/>
                    <a:pt x="33" y="23"/>
                  </a:cubicBezTo>
                  <a:cubicBezTo>
                    <a:pt x="33" y="23"/>
                    <a:pt x="33" y="23"/>
                    <a:pt x="33" y="23"/>
                  </a:cubicBezTo>
                  <a:moveTo>
                    <a:pt x="1" y="23"/>
                  </a:moveTo>
                  <a:cubicBezTo>
                    <a:pt x="1" y="23"/>
                    <a:pt x="1" y="23"/>
                    <a:pt x="1" y="23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2" y="22"/>
                    <a:pt x="2" y="23"/>
                    <a:pt x="2" y="23"/>
                  </a:cubicBezTo>
                  <a:cubicBezTo>
                    <a:pt x="1" y="23"/>
                    <a:pt x="1" y="23"/>
                    <a:pt x="1" y="23"/>
                  </a:cubicBezTo>
                  <a:moveTo>
                    <a:pt x="1" y="22"/>
                  </a:moveTo>
                  <a:cubicBezTo>
                    <a:pt x="1" y="22"/>
                    <a:pt x="1" y="21"/>
                    <a:pt x="1" y="21"/>
                  </a:cubicBezTo>
                  <a:cubicBezTo>
                    <a:pt x="1" y="21"/>
                    <a:pt x="1" y="21"/>
                    <a:pt x="1" y="21"/>
                  </a:cubicBezTo>
                  <a:cubicBezTo>
                    <a:pt x="1" y="21"/>
                    <a:pt x="1" y="21"/>
                    <a:pt x="1" y="21"/>
                  </a:cubicBezTo>
                  <a:cubicBezTo>
                    <a:pt x="1" y="22"/>
                    <a:pt x="1" y="22"/>
                    <a:pt x="1" y="22"/>
                  </a:cubicBezTo>
                  <a:moveTo>
                    <a:pt x="5" y="11"/>
                  </a:moveTo>
                  <a:cubicBezTo>
                    <a:pt x="4" y="11"/>
                    <a:pt x="4" y="11"/>
                    <a:pt x="4" y="11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1"/>
                    <a:pt x="5" y="11"/>
                  </a:cubicBezTo>
                  <a:moveTo>
                    <a:pt x="4" y="11"/>
                  </a:moveTo>
                  <a:cubicBezTo>
                    <a:pt x="4" y="10"/>
                    <a:pt x="4" y="10"/>
                    <a:pt x="4" y="10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4" y="11"/>
                    <a:pt x="4" y="11"/>
                    <a:pt x="4" y="11"/>
                  </a:cubicBezTo>
                  <a:moveTo>
                    <a:pt x="31" y="11"/>
                  </a:moveTo>
                  <a:cubicBezTo>
                    <a:pt x="30" y="10"/>
                    <a:pt x="30" y="10"/>
                    <a:pt x="30" y="10"/>
                  </a:cubicBezTo>
                  <a:cubicBezTo>
                    <a:pt x="31" y="9"/>
                    <a:pt x="31" y="9"/>
                    <a:pt x="31" y="9"/>
                  </a:cubicBezTo>
                  <a:cubicBezTo>
                    <a:pt x="31" y="9"/>
                    <a:pt x="31" y="10"/>
                    <a:pt x="31" y="10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1" y="11"/>
                    <a:pt x="31" y="11"/>
                    <a:pt x="31" y="11"/>
                  </a:cubicBezTo>
                  <a:moveTo>
                    <a:pt x="4" y="9"/>
                  </a:move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moveTo>
                    <a:pt x="10" y="6"/>
                  </a:moveTo>
                  <a:cubicBezTo>
                    <a:pt x="12" y="5"/>
                    <a:pt x="13" y="5"/>
                    <a:pt x="15" y="4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6" y="1"/>
                    <a:pt x="17" y="1"/>
                    <a:pt x="18" y="1"/>
                  </a:cubicBezTo>
                  <a:cubicBezTo>
                    <a:pt x="18" y="1"/>
                    <a:pt x="19" y="1"/>
                    <a:pt x="20" y="1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2" y="5"/>
                    <a:pt x="24" y="5"/>
                    <a:pt x="25" y="6"/>
                  </a:cubicBezTo>
                  <a:cubicBezTo>
                    <a:pt x="26" y="6"/>
                    <a:pt x="26" y="6"/>
                    <a:pt x="26" y="6"/>
                  </a:cubicBezTo>
                  <a:cubicBezTo>
                    <a:pt x="28" y="4"/>
                    <a:pt x="28" y="4"/>
                    <a:pt x="28" y="4"/>
                  </a:cubicBezTo>
                  <a:cubicBezTo>
                    <a:pt x="28" y="5"/>
                    <a:pt x="30" y="7"/>
                    <a:pt x="30" y="7"/>
                  </a:cubicBezTo>
                  <a:cubicBezTo>
                    <a:pt x="31" y="8"/>
                    <a:pt x="31" y="8"/>
                    <a:pt x="31" y="8"/>
                  </a:cubicBezTo>
                  <a:cubicBezTo>
                    <a:pt x="31" y="8"/>
                    <a:pt x="31" y="8"/>
                    <a:pt x="31" y="8"/>
                  </a:cubicBezTo>
                  <a:cubicBezTo>
                    <a:pt x="29" y="10"/>
                    <a:pt x="29" y="10"/>
                    <a:pt x="29" y="10"/>
                  </a:cubicBezTo>
                  <a:cubicBezTo>
                    <a:pt x="29" y="10"/>
                    <a:pt x="29" y="10"/>
                    <a:pt x="29" y="10"/>
                  </a:cubicBezTo>
                  <a:cubicBezTo>
                    <a:pt x="30" y="12"/>
                    <a:pt x="31" y="13"/>
                    <a:pt x="31" y="15"/>
                  </a:cubicBezTo>
                  <a:cubicBezTo>
                    <a:pt x="32" y="15"/>
                    <a:pt x="32" y="15"/>
                    <a:pt x="32" y="15"/>
                  </a:cubicBezTo>
                  <a:cubicBezTo>
                    <a:pt x="34" y="15"/>
                    <a:pt x="34" y="15"/>
                    <a:pt x="34" y="15"/>
                  </a:cubicBezTo>
                  <a:cubicBezTo>
                    <a:pt x="34" y="17"/>
                    <a:pt x="34" y="19"/>
                    <a:pt x="34" y="20"/>
                  </a:cubicBezTo>
                  <a:cubicBezTo>
                    <a:pt x="34" y="20"/>
                    <a:pt x="34" y="20"/>
                    <a:pt x="34" y="20"/>
                  </a:cubicBezTo>
                  <a:cubicBezTo>
                    <a:pt x="31" y="20"/>
                    <a:pt x="31" y="21"/>
                    <a:pt x="30" y="23"/>
                  </a:cubicBezTo>
                  <a:cubicBezTo>
                    <a:pt x="30" y="24"/>
                    <a:pt x="30" y="24"/>
                    <a:pt x="29" y="25"/>
                  </a:cubicBezTo>
                  <a:cubicBezTo>
                    <a:pt x="29" y="26"/>
                    <a:pt x="29" y="26"/>
                    <a:pt x="29" y="26"/>
                  </a:cubicBezTo>
                  <a:cubicBezTo>
                    <a:pt x="31" y="28"/>
                    <a:pt x="31" y="28"/>
                    <a:pt x="31" y="28"/>
                  </a:cubicBezTo>
                  <a:cubicBezTo>
                    <a:pt x="30" y="29"/>
                    <a:pt x="29" y="30"/>
                    <a:pt x="28" y="31"/>
                  </a:cubicBezTo>
                  <a:cubicBezTo>
                    <a:pt x="26" y="29"/>
                    <a:pt x="26" y="29"/>
                    <a:pt x="26" y="29"/>
                  </a:cubicBezTo>
                  <a:cubicBezTo>
                    <a:pt x="25" y="29"/>
                    <a:pt x="25" y="29"/>
                    <a:pt x="25" y="29"/>
                  </a:cubicBezTo>
                  <a:cubicBezTo>
                    <a:pt x="24" y="30"/>
                    <a:pt x="22" y="31"/>
                    <a:pt x="20" y="31"/>
                  </a:cubicBezTo>
                  <a:cubicBezTo>
                    <a:pt x="20" y="32"/>
                    <a:pt x="20" y="32"/>
                    <a:pt x="20" y="32"/>
                  </a:cubicBezTo>
                  <a:cubicBezTo>
                    <a:pt x="20" y="34"/>
                    <a:pt x="20" y="34"/>
                    <a:pt x="20" y="34"/>
                  </a:cubicBezTo>
                  <a:cubicBezTo>
                    <a:pt x="19" y="34"/>
                    <a:pt x="18" y="34"/>
                    <a:pt x="18" y="34"/>
                  </a:cubicBezTo>
                  <a:cubicBezTo>
                    <a:pt x="17" y="34"/>
                    <a:pt x="16" y="34"/>
                    <a:pt x="15" y="34"/>
                  </a:cubicBezTo>
                  <a:cubicBezTo>
                    <a:pt x="15" y="32"/>
                    <a:pt x="15" y="32"/>
                    <a:pt x="15" y="32"/>
                  </a:cubicBezTo>
                  <a:cubicBezTo>
                    <a:pt x="15" y="31"/>
                    <a:pt x="15" y="31"/>
                    <a:pt x="15" y="31"/>
                  </a:cubicBezTo>
                  <a:cubicBezTo>
                    <a:pt x="13" y="31"/>
                    <a:pt x="12" y="30"/>
                    <a:pt x="10" y="29"/>
                  </a:cubicBezTo>
                  <a:cubicBezTo>
                    <a:pt x="9" y="29"/>
                    <a:pt x="9" y="29"/>
                    <a:pt x="9" y="29"/>
                  </a:cubicBezTo>
                  <a:cubicBezTo>
                    <a:pt x="8" y="31"/>
                    <a:pt x="8" y="31"/>
                    <a:pt x="8" y="31"/>
                  </a:cubicBezTo>
                  <a:cubicBezTo>
                    <a:pt x="8" y="31"/>
                    <a:pt x="8" y="31"/>
                    <a:pt x="8" y="31"/>
                  </a:cubicBezTo>
                  <a:cubicBezTo>
                    <a:pt x="8" y="31"/>
                    <a:pt x="8" y="31"/>
                    <a:pt x="8" y="31"/>
                  </a:cubicBezTo>
                  <a:cubicBezTo>
                    <a:pt x="6" y="30"/>
                    <a:pt x="5" y="29"/>
                    <a:pt x="4" y="28"/>
                  </a:cubicBezTo>
                  <a:cubicBezTo>
                    <a:pt x="6" y="26"/>
                    <a:pt x="6" y="26"/>
                    <a:pt x="6" y="26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5" y="24"/>
                    <a:pt x="4" y="22"/>
                    <a:pt x="4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1" y="20"/>
                    <a:pt x="1" y="20"/>
                    <a:pt x="1" y="20"/>
                  </a:cubicBezTo>
                  <a:cubicBezTo>
                    <a:pt x="1" y="19"/>
                    <a:pt x="1" y="17"/>
                    <a:pt x="1" y="15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4" y="13"/>
                    <a:pt x="5" y="12"/>
                    <a:pt x="6" y="1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5" y="6"/>
                    <a:pt x="6" y="5"/>
                    <a:pt x="8" y="4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0" y="6"/>
                    <a:pt x="10" y="6"/>
                    <a:pt x="10" y="6"/>
                  </a:cubicBezTo>
                  <a:moveTo>
                    <a:pt x="18" y="0"/>
                  </a:moveTo>
                  <a:cubicBezTo>
                    <a:pt x="17" y="0"/>
                    <a:pt x="16" y="0"/>
                    <a:pt x="15" y="1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3" y="4"/>
                    <a:pt x="11" y="4"/>
                    <a:pt x="10" y="5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6" y="5"/>
                    <a:pt x="5" y="6"/>
                    <a:pt x="3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10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3"/>
                    <a:pt x="4" y="14"/>
                    <a:pt x="3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7"/>
                    <a:pt x="0" y="22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3" y="25"/>
                    <a:pt x="3" y="25"/>
                    <a:pt x="4" y="26"/>
                  </a:cubicBezTo>
                  <a:cubicBezTo>
                    <a:pt x="4" y="26"/>
                    <a:pt x="4" y="26"/>
                    <a:pt x="4" y="26"/>
                  </a:cubicBezTo>
                  <a:cubicBezTo>
                    <a:pt x="4" y="26"/>
                    <a:pt x="4" y="26"/>
                    <a:pt x="4" y="26"/>
                  </a:cubicBezTo>
                  <a:cubicBezTo>
                    <a:pt x="4" y="27"/>
                    <a:pt x="4" y="27"/>
                    <a:pt x="4" y="27"/>
                  </a:cubicBezTo>
                  <a:cubicBezTo>
                    <a:pt x="3" y="27"/>
                    <a:pt x="3" y="27"/>
                    <a:pt x="3" y="27"/>
                  </a:cubicBezTo>
                  <a:cubicBezTo>
                    <a:pt x="3" y="28"/>
                    <a:pt x="3" y="28"/>
                    <a:pt x="3" y="28"/>
                  </a:cubicBezTo>
                  <a:cubicBezTo>
                    <a:pt x="3" y="29"/>
                    <a:pt x="3" y="30"/>
                    <a:pt x="3" y="31"/>
                  </a:cubicBezTo>
                  <a:cubicBezTo>
                    <a:pt x="3" y="31"/>
                    <a:pt x="3" y="31"/>
                    <a:pt x="3" y="31"/>
                  </a:cubicBezTo>
                  <a:cubicBezTo>
                    <a:pt x="3" y="31"/>
                    <a:pt x="3" y="31"/>
                    <a:pt x="3" y="31"/>
                  </a:cubicBezTo>
                  <a:cubicBezTo>
                    <a:pt x="4" y="33"/>
                    <a:pt x="6" y="34"/>
                    <a:pt x="7" y="35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8" y="35"/>
                    <a:pt x="8" y="35"/>
                    <a:pt x="8" y="35"/>
                  </a:cubicBezTo>
                  <a:cubicBezTo>
                    <a:pt x="9" y="33"/>
                    <a:pt x="9" y="33"/>
                    <a:pt x="9" y="33"/>
                  </a:cubicBezTo>
                  <a:cubicBezTo>
                    <a:pt x="11" y="34"/>
                    <a:pt x="12" y="35"/>
                    <a:pt x="14" y="35"/>
                  </a:cubicBezTo>
                  <a:cubicBezTo>
                    <a:pt x="14" y="36"/>
                    <a:pt x="14" y="36"/>
                    <a:pt x="14" y="36"/>
                  </a:cubicBezTo>
                  <a:cubicBezTo>
                    <a:pt x="14" y="36"/>
                    <a:pt x="14" y="37"/>
                    <a:pt x="14" y="38"/>
                  </a:cubicBezTo>
                  <a:cubicBezTo>
                    <a:pt x="14" y="38"/>
                    <a:pt x="14" y="38"/>
                    <a:pt x="14" y="38"/>
                  </a:cubicBezTo>
                  <a:cubicBezTo>
                    <a:pt x="15" y="38"/>
                    <a:pt x="16" y="38"/>
                    <a:pt x="17" y="38"/>
                  </a:cubicBezTo>
                  <a:cubicBezTo>
                    <a:pt x="18" y="38"/>
                    <a:pt x="19" y="38"/>
                    <a:pt x="20" y="38"/>
                  </a:cubicBezTo>
                  <a:cubicBezTo>
                    <a:pt x="21" y="38"/>
                    <a:pt x="21" y="38"/>
                    <a:pt x="21" y="38"/>
                  </a:cubicBezTo>
                  <a:cubicBezTo>
                    <a:pt x="21" y="37"/>
                    <a:pt x="21" y="37"/>
                    <a:pt x="21" y="37"/>
                  </a:cubicBezTo>
                  <a:cubicBezTo>
                    <a:pt x="21" y="36"/>
                    <a:pt x="21" y="36"/>
                    <a:pt x="21" y="35"/>
                  </a:cubicBezTo>
                  <a:cubicBezTo>
                    <a:pt x="23" y="35"/>
                    <a:pt x="24" y="34"/>
                    <a:pt x="25" y="33"/>
                  </a:cubicBezTo>
                  <a:cubicBezTo>
                    <a:pt x="27" y="35"/>
                    <a:pt x="27" y="35"/>
                    <a:pt x="27" y="35"/>
                  </a:cubicBezTo>
                  <a:cubicBezTo>
                    <a:pt x="28" y="35"/>
                    <a:pt x="28" y="35"/>
                    <a:pt x="28" y="35"/>
                  </a:cubicBezTo>
                  <a:cubicBezTo>
                    <a:pt x="29" y="34"/>
                    <a:pt x="31" y="33"/>
                    <a:pt x="32" y="31"/>
                  </a:cubicBezTo>
                  <a:cubicBezTo>
                    <a:pt x="32" y="31"/>
                    <a:pt x="32" y="31"/>
                    <a:pt x="32" y="31"/>
                  </a:cubicBezTo>
                  <a:cubicBezTo>
                    <a:pt x="32" y="30"/>
                    <a:pt x="32" y="30"/>
                    <a:pt x="32" y="29"/>
                  </a:cubicBezTo>
                  <a:cubicBezTo>
                    <a:pt x="32" y="29"/>
                    <a:pt x="32" y="28"/>
                    <a:pt x="32" y="28"/>
                  </a:cubicBezTo>
                  <a:cubicBezTo>
                    <a:pt x="32" y="27"/>
                    <a:pt x="32" y="27"/>
                    <a:pt x="32" y="27"/>
                  </a:cubicBezTo>
                  <a:cubicBezTo>
                    <a:pt x="32" y="27"/>
                    <a:pt x="32" y="27"/>
                    <a:pt x="32" y="27"/>
                  </a:cubicBezTo>
                  <a:cubicBezTo>
                    <a:pt x="31" y="26"/>
                    <a:pt x="31" y="26"/>
                    <a:pt x="31" y="26"/>
                  </a:cubicBezTo>
                  <a:cubicBezTo>
                    <a:pt x="31" y="26"/>
                    <a:pt x="31" y="26"/>
                    <a:pt x="32" y="25"/>
                  </a:cubicBezTo>
                  <a:cubicBezTo>
                    <a:pt x="32" y="24"/>
                    <a:pt x="32" y="24"/>
                    <a:pt x="33" y="24"/>
                  </a:cubicBezTo>
                  <a:cubicBezTo>
                    <a:pt x="33" y="24"/>
                    <a:pt x="34" y="24"/>
                    <a:pt x="34" y="24"/>
                  </a:cubicBezTo>
                  <a:cubicBezTo>
                    <a:pt x="35" y="24"/>
                    <a:pt x="35" y="24"/>
                    <a:pt x="35" y="24"/>
                  </a:cubicBezTo>
                  <a:cubicBezTo>
                    <a:pt x="35" y="23"/>
                    <a:pt x="35" y="22"/>
                    <a:pt x="35" y="21"/>
                  </a:cubicBezTo>
                  <a:cubicBezTo>
                    <a:pt x="35" y="21"/>
                    <a:pt x="35" y="21"/>
                    <a:pt x="35" y="21"/>
                  </a:cubicBezTo>
                  <a:cubicBezTo>
                    <a:pt x="35" y="19"/>
                    <a:pt x="35" y="1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2" y="15"/>
                    <a:pt x="32" y="15"/>
                    <a:pt x="32" y="15"/>
                  </a:cubicBezTo>
                  <a:cubicBezTo>
                    <a:pt x="32" y="14"/>
                    <a:pt x="31" y="13"/>
                    <a:pt x="31" y="12"/>
                  </a:cubicBezTo>
                  <a:cubicBezTo>
                    <a:pt x="32" y="11"/>
                    <a:pt x="32" y="11"/>
                    <a:pt x="32" y="11"/>
                  </a:cubicBezTo>
                  <a:cubicBezTo>
                    <a:pt x="32" y="11"/>
                    <a:pt x="32" y="11"/>
                    <a:pt x="32" y="11"/>
                  </a:cubicBezTo>
                  <a:cubicBezTo>
                    <a:pt x="32" y="10"/>
                    <a:pt x="32" y="9"/>
                    <a:pt x="32" y="8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31" y="6"/>
                    <a:pt x="31" y="6"/>
                    <a:pt x="31" y="6"/>
                  </a:cubicBezTo>
                  <a:cubicBezTo>
                    <a:pt x="31" y="6"/>
                    <a:pt x="28" y="3"/>
                    <a:pt x="28" y="3"/>
                  </a:cubicBezTo>
                  <a:cubicBezTo>
                    <a:pt x="27" y="4"/>
                    <a:pt x="27" y="4"/>
                    <a:pt x="27" y="4"/>
                  </a:cubicBezTo>
                  <a:cubicBezTo>
                    <a:pt x="25" y="5"/>
                    <a:pt x="25" y="5"/>
                    <a:pt x="25" y="5"/>
                  </a:cubicBezTo>
                  <a:cubicBezTo>
                    <a:pt x="24" y="4"/>
                    <a:pt x="23" y="4"/>
                    <a:pt x="21" y="3"/>
                  </a:cubicBezTo>
                  <a:cubicBezTo>
                    <a:pt x="21" y="1"/>
                    <a:pt x="21" y="1"/>
                    <a:pt x="21" y="1"/>
                  </a:cubicBezTo>
                  <a:cubicBezTo>
                    <a:pt x="21" y="1"/>
                    <a:pt x="21" y="1"/>
                    <a:pt x="21" y="1"/>
                  </a:cubicBezTo>
                  <a:cubicBezTo>
                    <a:pt x="20" y="0"/>
                    <a:pt x="19" y="0"/>
                    <a:pt x="1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456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50" name="Freeform 32"/>
            <p:cNvSpPr>
              <a:spLocks noEditPoints="1"/>
            </p:cNvSpPr>
            <p:nvPr/>
          </p:nvSpPr>
          <p:spPr bwMode="auto">
            <a:xfrm>
              <a:off x="3549" y="1934"/>
              <a:ext cx="59" cy="53"/>
            </a:xfrm>
            <a:custGeom>
              <a:avLst/>
              <a:gdLst>
                <a:gd name="T0" fmla="*/ 22 w 25"/>
                <a:gd name="T1" fmla="*/ 10 h 22"/>
                <a:gd name="T2" fmla="*/ 22 w 25"/>
                <a:gd name="T3" fmla="*/ 9 h 22"/>
                <a:gd name="T4" fmla="*/ 22 w 25"/>
                <a:gd name="T5" fmla="*/ 9 h 22"/>
                <a:gd name="T6" fmla="*/ 22 w 25"/>
                <a:gd name="T7" fmla="*/ 9 h 22"/>
                <a:gd name="T8" fmla="*/ 22 w 25"/>
                <a:gd name="T9" fmla="*/ 7 h 22"/>
                <a:gd name="T10" fmla="*/ 21 w 25"/>
                <a:gd name="T11" fmla="*/ 8 h 22"/>
                <a:gd name="T12" fmla="*/ 22 w 25"/>
                <a:gd name="T13" fmla="*/ 7 h 22"/>
                <a:gd name="T14" fmla="*/ 20 w 25"/>
                <a:gd name="T15" fmla="*/ 6 h 22"/>
                <a:gd name="T16" fmla="*/ 20 w 25"/>
                <a:gd name="T17" fmla="*/ 7 h 22"/>
                <a:gd name="T18" fmla="*/ 20 w 25"/>
                <a:gd name="T19" fmla="*/ 5 h 22"/>
                <a:gd name="T20" fmla="*/ 13 w 25"/>
                <a:gd name="T21" fmla="*/ 21 h 22"/>
                <a:gd name="T22" fmla="*/ 3 w 25"/>
                <a:gd name="T23" fmla="*/ 11 h 22"/>
                <a:gd name="T24" fmla="*/ 15 w 25"/>
                <a:gd name="T25" fmla="*/ 4 h 22"/>
                <a:gd name="T26" fmla="*/ 20 w 25"/>
                <a:gd name="T27" fmla="*/ 18 h 22"/>
                <a:gd name="T28" fmla="*/ 13 w 25"/>
                <a:gd name="T29" fmla="*/ 21 h 22"/>
                <a:gd name="T30" fmla="*/ 19 w 25"/>
                <a:gd name="T31" fmla="*/ 4 h 22"/>
                <a:gd name="T32" fmla="*/ 19 w 25"/>
                <a:gd name="T33" fmla="*/ 5 h 22"/>
                <a:gd name="T34" fmla="*/ 3 w 25"/>
                <a:gd name="T35" fmla="*/ 8 h 22"/>
                <a:gd name="T36" fmla="*/ 6 w 25"/>
                <a:gd name="T37" fmla="*/ 3 h 22"/>
                <a:gd name="T38" fmla="*/ 3 w 25"/>
                <a:gd name="T39" fmla="*/ 9 h 22"/>
                <a:gd name="T40" fmla="*/ 18 w 25"/>
                <a:gd name="T41" fmla="*/ 3 h 22"/>
                <a:gd name="T42" fmla="*/ 16 w 25"/>
                <a:gd name="T43" fmla="*/ 4 h 22"/>
                <a:gd name="T44" fmla="*/ 17 w 25"/>
                <a:gd name="T45" fmla="*/ 2 h 22"/>
                <a:gd name="T46" fmla="*/ 16 w 25"/>
                <a:gd name="T47" fmla="*/ 4 h 22"/>
                <a:gd name="T48" fmla="*/ 16 w 25"/>
                <a:gd name="T49" fmla="*/ 1 h 22"/>
                <a:gd name="T50" fmla="*/ 15 w 25"/>
                <a:gd name="T51" fmla="*/ 4 h 22"/>
                <a:gd name="T52" fmla="*/ 7 w 25"/>
                <a:gd name="T53" fmla="*/ 2 h 22"/>
                <a:gd name="T54" fmla="*/ 6 w 25"/>
                <a:gd name="T55" fmla="*/ 5 h 22"/>
                <a:gd name="T56" fmla="*/ 13 w 25"/>
                <a:gd name="T57" fmla="*/ 3 h 22"/>
                <a:gd name="T58" fmla="*/ 16 w 25"/>
                <a:gd name="T59" fmla="*/ 1 h 22"/>
                <a:gd name="T60" fmla="*/ 9 w 25"/>
                <a:gd name="T61" fmla="*/ 1 h 22"/>
                <a:gd name="T62" fmla="*/ 8 w 25"/>
                <a:gd name="T63" fmla="*/ 4 h 22"/>
                <a:gd name="T64" fmla="*/ 13 w 25"/>
                <a:gd name="T65" fmla="*/ 1 h 22"/>
                <a:gd name="T66" fmla="*/ 13 w 25"/>
                <a:gd name="T67" fmla="*/ 3 h 22"/>
                <a:gd name="T68" fmla="*/ 8 w 25"/>
                <a:gd name="T69" fmla="*/ 4 h 22"/>
                <a:gd name="T70" fmla="*/ 9 w 25"/>
                <a:gd name="T71" fmla="*/ 3 h 22"/>
                <a:gd name="T72" fmla="*/ 12 w 25"/>
                <a:gd name="T73" fmla="*/ 1 h 22"/>
                <a:gd name="T74" fmla="*/ 11 w 25"/>
                <a:gd name="T75" fmla="*/ 3 h 22"/>
                <a:gd name="T76" fmla="*/ 5 w 25"/>
                <a:gd name="T77" fmla="*/ 3 h 22"/>
                <a:gd name="T78" fmla="*/ 20 w 25"/>
                <a:gd name="T79" fmla="*/ 19 h 22"/>
                <a:gd name="T80" fmla="*/ 20 w 25"/>
                <a:gd name="T81" fmla="*/ 19 h 22"/>
                <a:gd name="T82" fmla="*/ 21 w 25"/>
                <a:gd name="T83" fmla="*/ 18 h 22"/>
                <a:gd name="T84" fmla="*/ 22 w 25"/>
                <a:gd name="T85" fmla="*/ 5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5" h="22">
                  <a:moveTo>
                    <a:pt x="23" y="11"/>
                  </a:moveTo>
                  <a:cubicBezTo>
                    <a:pt x="23" y="11"/>
                    <a:pt x="22" y="10"/>
                    <a:pt x="22" y="10"/>
                  </a:cubicBezTo>
                  <a:cubicBezTo>
                    <a:pt x="22" y="10"/>
                    <a:pt x="22" y="10"/>
                    <a:pt x="22" y="10"/>
                  </a:cubicBezTo>
                  <a:cubicBezTo>
                    <a:pt x="23" y="9"/>
                    <a:pt x="23" y="9"/>
                    <a:pt x="23" y="9"/>
                  </a:cubicBezTo>
                  <a:cubicBezTo>
                    <a:pt x="23" y="10"/>
                    <a:pt x="23" y="11"/>
                    <a:pt x="23" y="11"/>
                  </a:cubicBezTo>
                  <a:moveTo>
                    <a:pt x="22" y="9"/>
                  </a:moveTo>
                  <a:cubicBezTo>
                    <a:pt x="22" y="9"/>
                    <a:pt x="22" y="9"/>
                    <a:pt x="22" y="9"/>
                  </a:cubicBezTo>
                  <a:cubicBezTo>
                    <a:pt x="22" y="8"/>
                    <a:pt x="22" y="8"/>
                    <a:pt x="22" y="8"/>
                  </a:cubicBezTo>
                  <a:cubicBezTo>
                    <a:pt x="22" y="9"/>
                    <a:pt x="22" y="9"/>
                    <a:pt x="22" y="9"/>
                  </a:cubicBezTo>
                  <a:cubicBezTo>
                    <a:pt x="22" y="9"/>
                    <a:pt x="22" y="9"/>
                    <a:pt x="22" y="9"/>
                  </a:cubicBezTo>
                  <a:cubicBezTo>
                    <a:pt x="22" y="9"/>
                    <a:pt x="22" y="9"/>
                    <a:pt x="22" y="9"/>
                  </a:cubicBezTo>
                  <a:cubicBezTo>
                    <a:pt x="22" y="9"/>
                    <a:pt x="22" y="9"/>
                    <a:pt x="22" y="9"/>
                  </a:cubicBezTo>
                  <a:moveTo>
                    <a:pt x="21" y="8"/>
                  </a:moveTo>
                  <a:cubicBezTo>
                    <a:pt x="21" y="8"/>
                    <a:pt x="21" y="8"/>
                    <a:pt x="21" y="8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22" y="8"/>
                    <a:pt x="22" y="8"/>
                    <a:pt x="22" y="8"/>
                  </a:cubicBezTo>
                  <a:cubicBezTo>
                    <a:pt x="21" y="8"/>
                    <a:pt x="21" y="8"/>
                    <a:pt x="21" y="8"/>
                  </a:cubicBezTo>
                  <a:moveTo>
                    <a:pt x="21" y="8"/>
                  </a:moveTo>
                  <a:cubicBezTo>
                    <a:pt x="20" y="7"/>
                    <a:pt x="20" y="7"/>
                    <a:pt x="20" y="7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21" y="8"/>
                    <a:pt x="21" y="8"/>
                    <a:pt x="21" y="8"/>
                  </a:cubicBezTo>
                  <a:moveTo>
                    <a:pt x="20" y="7"/>
                  </a:moveTo>
                  <a:cubicBezTo>
                    <a:pt x="20" y="6"/>
                    <a:pt x="20" y="6"/>
                    <a:pt x="20" y="6"/>
                  </a:cubicBezTo>
                  <a:cubicBezTo>
                    <a:pt x="20" y="6"/>
                    <a:pt x="21" y="6"/>
                    <a:pt x="21" y="6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21" y="6"/>
                    <a:pt x="20" y="6"/>
                    <a:pt x="20" y="7"/>
                  </a:cubicBezTo>
                  <a:moveTo>
                    <a:pt x="20" y="6"/>
                  </a:moveTo>
                  <a:cubicBezTo>
                    <a:pt x="19" y="6"/>
                    <a:pt x="19" y="6"/>
                    <a:pt x="19" y="6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21" y="5"/>
                    <a:pt x="21" y="5"/>
                    <a:pt x="21" y="5"/>
                  </a:cubicBezTo>
                  <a:cubicBezTo>
                    <a:pt x="20" y="5"/>
                    <a:pt x="20" y="6"/>
                    <a:pt x="20" y="6"/>
                  </a:cubicBezTo>
                  <a:moveTo>
                    <a:pt x="13" y="21"/>
                  </a:moveTo>
                  <a:cubicBezTo>
                    <a:pt x="10" y="21"/>
                    <a:pt x="8" y="20"/>
                    <a:pt x="6" y="18"/>
                  </a:cubicBezTo>
                  <a:cubicBezTo>
                    <a:pt x="4" y="16"/>
                    <a:pt x="3" y="13"/>
                    <a:pt x="3" y="11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9"/>
                    <a:pt x="4" y="8"/>
                    <a:pt x="5" y="7"/>
                  </a:cubicBezTo>
                  <a:cubicBezTo>
                    <a:pt x="8" y="4"/>
                    <a:pt x="10" y="4"/>
                    <a:pt x="12" y="4"/>
                  </a:cubicBezTo>
                  <a:cubicBezTo>
                    <a:pt x="13" y="4"/>
                    <a:pt x="14" y="4"/>
                    <a:pt x="15" y="4"/>
                  </a:cubicBezTo>
                  <a:cubicBezTo>
                    <a:pt x="19" y="6"/>
                    <a:pt x="22" y="10"/>
                    <a:pt x="22" y="14"/>
                  </a:cubicBezTo>
                  <a:cubicBezTo>
                    <a:pt x="22" y="14"/>
                    <a:pt x="22" y="14"/>
                    <a:pt x="22" y="14"/>
                  </a:cubicBezTo>
                  <a:cubicBezTo>
                    <a:pt x="22" y="15"/>
                    <a:pt x="21" y="16"/>
                    <a:pt x="20" y="18"/>
                  </a:cubicBezTo>
                  <a:cubicBezTo>
                    <a:pt x="20" y="18"/>
                    <a:pt x="20" y="18"/>
                    <a:pt x="20" y="18"/>
                  </a:cubicBezTo>
                  <a:cubicBezTo>
                    <a:pt x="20" y="18"/>
                    <a:pt x="20" y="18"/>
                    <a:pt x="20" y="18"/>
                  </a:cubicBezTo>
                  <a:cubicBezTo>
                    <a:pt x="18" y="20"/>
                    <a:pt x="15" y="21"/>
                    <a:pt x="13" y="21"/>
                  </a:cubicBezTo>
                  <a:moveTo>
                    <a:pt x="19" y="5"/>
                  </a:moveTo>
                  <a:cubicBezTo>
                    <a:pt x="18" y="5"/>
                    <a:pt x="18" y="5"/>
                    <a:pt x="18" y="5"/>
                  </a:cubicBezTo>
                  <a:cubicBezTo>
                    <a:pt x="18" y="5"/>
                    <a:pt x="19" y="4"/>
                    <a:pt x="19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19" y="5"/>
                    <a:pt x="19" y="5"/>
                    <a:pt x="19" y="5"/>
                  </a:cubicBezTo>
                  <a:moveTo>
                    <a:pt x="3" y="9"/>
                  </a:move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4" y="7"/>
                    <a:pt x="4" y="6"/>
                    <a:pt x="5" y="4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4"/>
                    <a:pt x="5" y="6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8"/>
                    <a:pt x="3" y="8"/>
                    <a:pt x="3" y="9"/>
                  </a:cubicBezTo>
                  <a:moveTo>
                    <a:pt x="18" y="5"/>
                  </a:moveTo>
                  <a:cubicBezTo>
                    <a:pt x="17" y="4"/>
                    <a:pt x="17" y="4"/>
                    <a:pt x="17" y="4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19" y="4"/>
                    <a:pt x="18" y="4"/>
                    <a:pt x="18" y="5"/>
                  </a:cubicBezTo>
                  <a:moveTo>
                    <a:pt x="16" y="4"/>
                  </a:moveTo>
                  <a:cubicBezTo>
                    <a:pt x="15" y="4"/>
                    <a:pt x="15" y="4"/>
                    <a:pt x="15" y="4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6" y="4"/>
                    <a:pt x="16" y="4"/>
                    <a:pt x="16" y="4"/>
                  </a:cubicBezTo>
                  <a:moveTo>
                    <a:pt x="15" y="4"/>
                  </a:moveTo>
                  <a:cubicBezTo>
                    <a:pt x="14" y="3"/>
                    <a:pt x="14" y="3"/>
                    <a:pt x="14" y="3"/>
                  </a:cubicBezTo>
                  <a:cubicBezTo>
                    <a:pt x="15" y="3"/>
                    <a:pt x="16" y="2"/>
                    <a:pt x="16" y="1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5" y="4"/>
                    <a:pt x="15" y="4"/>
                    <a:pt x="15" y="4"/>
                  </a:cubicBezTo>
                  <a:moveTo>
                    <a:pt x="5" y="6"/>
                  </a:moveTo>
                  <a:cubicBezTo>
                    <a:pt x="6" y="5"/>
                    <a:pt x="7" y="3"/>
                    <a:pt x="7" y="2"/>
                  </a:cubicBezTo>
                  <a:cubicBezTo>
                    <a:pt x="8" y="2"/>
                    <a:pt x="8" y="2"/>
                    <a:pt x="9" y="1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5" y="6"/>
                    <a:pt x="5" y="6"/>
                  </a:cubicBezTo>
                  <a:moveTo>
                    <a:pt x="14" y="3"/>
                  </a:moveTo>
                  <a:cubicBezTo>
                    <a:pt x="13" y="3"/>
                    <a:pt x="13" y="3"/>
                    <a:pt x="13" y="3"/>
                  </a:cubicBezTo>
                  <a:cubicBezTo>
                    <a:pt x="13" y="3"/>
                    <a:pt x="14" y="2"/>
                    <a:pt x="14" y="2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5" y="2"/>
                    <a:pt x="15" y="3"/>
                    <a:pt x="14" y="3"/>
                  </a:cubicBezTo>
                  <a:moveTo>
                    <a:pt x="7" y="4"/>
                  </a:moveTo>
                  <a:cubicBezTo>
                    <a:pt x="9" y="1"/>
                    <a:pt x="9" y="1"/>
                    <a:pt x="9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9" y="2"/>
                    <a:pt x="9" y="3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7" y="4"/>
                    <a:pt x="7" y="4"/>
                    <a:pt x="7" y="4"/>
                  </a:cubicBezTo>
                  <a:moveTo>
                    <a:pt x="12" y="3"/>
                  </a:moveTo>
                  <a:cubicBezTo>
                    <a:pt x="12" y="2"/>
                    <a:pt x="13" y="2"/>
                    <a:pt x="13" y="1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3" y="2"/>
                    <a:pt x="13" y="2"/>
                    <a:pt x="13" y="3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2" y="3"/>
                    <a:pt x="12" y="3"/>
                    <a:pt x="12" y="3"/>
                  </a:cubicBezTo>
                  <a:moveTo>
                    <a:pt x="8" y="4"/>
                  </a:moveTo>
                  <a:cubicBezTo>
                    <a:pt x="9" y="3"/>
                    <a:pt x="10" y="2"/>
                    <a:pt x="11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2"/>
                    <a:pt x="10" y="2"/>
                    <a:pt x="9" y="3"/>
                  </a:cubicBezTo>
                  <a:cubicBezTo>
                    <a:pt x="8" y="4"/>
                    <a:pt x="8" y="4"/>
                    <a:pt x="8" y="4"/>
                  </a:cubicBezTo>
                  <a:moveTo>
                    <a:pt x="10" y="3"/>
                  </a:moveTo>
                  <a:cubicBezTo>
                    <a:pt x="11" y="2"/>
                    <a:pt x="11" y="2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2" y="2"/>
                    <a:pt x="12" y="2"/>
                    <a:pt x="11" y="3"/>
                  </a:cubicBezTo>
                  <a:cubicBezTo>
                    <a:pt x="11" y="3"/>
                    <a:pt x="10" y="3"/>
                    <a:pt x="10" y="3"/>
                  </a:cubicBezTo>
                  <a:moveTo>
                    <a:pt x="12" y="0"/>
                  </a:moveTo>
                  <a:cubicBezTo>
                    <a:pt x="10" y="0"/>
                    <a:pt x="7" y="1"/>
                    <a:pt x="5" y="3"/>
                  </a:cubicBezTo>
                  <a:cubicBezTo>
                    <a:pt x="0" y="8"/>
                    <a:pt x="1" y="15"/>
                    <a:pt x="5" y="18"/>
                  </a:cubicBezTo>
                  <a:cubicBezTo>
                    <a:pt x="7" y="20"/>
                    <a:pt x="10" y="22"/>
                    <a:pt x="13" y="22"/>
                  </a:cubicBezTo>
                  <a:cubicBezTo>
                    <a:pt x="15" y="22"/>
                    <a:pt x="18" y="21"/>
                    <a:pt x="20" y="19"/>
                  </a:cubicBezTo>
                  <a:cubicBezTo>
                    <a:pt x="20" y="19"/>
                    <a:pt x="20" y="19"/>
                    <a:pt x="20" y="19"/>
                  </a:cubicBezTo>
                  <a:cubicBezTo>
                    <a:pt x="20" y="19"/>
                    <a:pt x="20" y="19"/>
                    <a:pt x="20" y="19"/>
                  </a:cubicBezTo>
                  <a:cubicBezTo>
                    <a:pt x="20" y="19"/>
                    <a:pt x="20" y="19"/>
                    <a:pt x="20" y="19"/>
                  </a:cubicBezTo>
                  <a:cubicBezTo>
                    <a:pt x="21" y="18"/>
                    <a:pt x="21" y="18"/>
                    <a:pt x="21" y="18"/>
                  </a:cubicBezTo>
                  <a:cubicBezTo>
                    <a:pt x="21" y="18"/>
                    <a:pt x="21" y="18"/>
                    <a:pt x="21" y="18"/>
                  </a:cubicBezTo>
                  <a:cubicBezTo>
                    <a:pt x="21" y="18"/>
                    <a:pt x="21" y="18"/>
                    <a:pt x="21" y="18"/>
                  </a:cubicBezTo>
                  <a:cubicBezTo>
                    <a:pt x="25" y="14"/>
                    <a:pt x="24" y="9"/>
                    <a:pt x="22" y="5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1" y="5"/>
                    <a:pt x="21" y="4"/>
                    <a:pt x="20" y="3"/>
                  </a:cubicBezTo>
                  <a:cubicBezTo>
                    <a:pt x="18" y="1"/>
                    <a:pt x="15" y="0"/>
                    <a:pt x="1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456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51" name="Freeform 33"/>
            <p:cNvSpPr>
              <a:spLocks noEditPoints="1"/>
            </p:cNvSpPr>
            <p:nvPr/>
          </p:nvSpPr>
          <p:spPr bwMode="auto">
            <a:xfrm>
              <a:off x="3615" y="1894"/>
              <a:ext cx="62" cy="66"/>
            </a:xfrm>
            <a:custGeom>
              <a:avLst/>
              <a:gdLst>
                <a:gd name="T0" fmla="*/ 12 w 26"/>
                <a:gd name="T1" fmla="*/ 27 h 28"/>
                <a:gd name="T2" fmla="*/ 11 w 26"/>
                <a:gd name="T3" fmla="*/ 27 h 28"/>
                <a:gd name="T4" fmla="*/ 10 w 26"/>
                <a:gd name="T5" fmla="*/ 27 h 28"/>
                <a:gd name="T6" fmla="*/ 9 w 26"/>
                <a:gd name="T7" fmla="*/ 26 h 28"/>
                <a:gd name="T8" fmla="*/ 18 w 26"/>
                <a:gd name="T9" fmla="*/ 25 h 28"/>
                <a:gd name="T10" fmla="*/ 19 w 26"/>
                <a:gd name="T11" fmla="*/ 24 h 28"/>
                <a:gd name="T12" fmla="*/ 14 w 26"/>
                <a:gd name="T13" fmla="*/ 24 h 28"/>
                <a:gd name="T14" fmla="*/ 15 w 26"/>
                <a:gd name="T15" fmla="*/ 23 h 28"/>
                <a:gd name="T16" fmla="*/ 20 w 26"/>
                <a:gd name="T17" fmla="*/ 23 h 28"/>
                <a:gd name="T18" fmla="*/ 16 w 26"/>
                <a:gd name="T19" fmla="*/ 23 h 28"/>
                <a:gd name="T20" fmla="*/ 18 w 26"/>
                <a:gd name="T21" fmla="*/ 23 h 28"/>
                <a:gd name="T22" fmla="*/ 8 w 26"/>
                <a:gd name="T23" fmla="*/ 24 h 28"/>
                <a:gd name="T24" fmla="*/ 17 w 26"/>
                <a:gd name="T25" fmla="*/ 23 h 28"/>
                <a:gd name="T26" fmla="*/ 21 w 26"/>
                <a:gd name="T27" fmla="*/ 23 h 28"/>
                <a:gd name="T28" fmla="*/ 8 w 26"/>
                <a:gd name="T29" fmla="*/ 22 h 28"/>
                <a:gd name="T30" fmla="*/ 8 w 26"/>
                <a:gd name="T31" fmla="*/ 22 h 28"/>
                <a:gd name="T32" fmla="*/ 4 w 26"/>
                <a:gd name="T33" fmla="*/ 22 h 28"/>
                <a:gd name="T34" fmla="*/ 7 w 26"/>
                <a:gd name="T35" fmla="*/ 22 h 28"/>
                <a:gd name="T36" fmla="*/ 7 w 26"/>
                <a:gd name="T37" fmla="*/ 21 h 28"/>
                <a:gd name="T38" fmla="*/ 4 w 26"/>
                <a:gd name="T39" fmla="*/ 22 h 28"/>
                <a:gd name="T40" fmla="*/ 3 w 26"/>
                <a:gd name="T41" fmla="*/ 22 h 28"/>
                <a:gd name="T42" fmla="*/ 6 w 26"/>
                <a:gd name="T43" fmla="*/ 21 h 28"/>
                <a:gd name="T44" fmla="*/ 3 w 26"/>
                <a:gd name="T45" fmla="*/ 21 h 28"/>
                <a:gd name="T46" fmla="*/ 3 w 26"/>
                <a:gd name="T47" fmla="*/ 20 h 28"/>
                <a:gd name="T48" fmla="*/ 2 w 26"/>
                <a:gd name="T49" fmla="*/ 19 h 28"/>
                <a:gd name="T50" fmla="*/ 22 w 26"/>
                <a:gd name="T51" fmla="*/ 19 h 28"/>
                <a:gd name="T52" fmla="*/ 24 w 26"/>
                <a:gd name="T53" fmla="*/ 19 h 28"/>
                <a:gd name="T54" fmla="*/ 23 w 26"/>
                <a:gd name="T55" fmla="*/ 18 h 28"/>
                <a:gd name="T56" fmla="*/ 23 w 26"/>
                <a:gd name="T57" fmla="*/ 18 h 28"/>
                <a:gd name="T58" fmla="*/ 3 w 26"/>
                <a:gd name="T59" fmla="*/ 17 h 28"/>
                <a:gd name="T60" fmla="*/ 2 w 26"/>
                <a:gd name="T61" fmla="*/ 15 h 28"/>
                <a:gd name="T62" fmla="*/ 2 w 26"/>
                <a:gd name="T63" fmla="*/ 15 h 28"/>
                <a:gd name="T64" fmla="*/ 1 w 26"/>
                <a:gd name="T65" fmla="*/ 15 h 28"/>
                <a:gd name="T66" fmla="*/ 1 w 26"/>
                <a:gd name="T67" fmla="*/ 15 h 28"/>
                <a:gd name="T68" fmla="*/ 23 w 26"/>
                <a:gd name="T69" fmla="*/ 9 h 28"/>
                <a:gd name="T70" fmla="*/ 4 w 26"/>
                <a:gd name="T71" fmla="*/ 6 h 28"/>
                <a:gd name="T72" fmla="*/ 4 w 26"/>
                <a:gd name="T73" fmla="*/ 5 h 28"/>
                <a:gd name="T74" fmla="*/ 13 w 26"/>
                <a:gd name="T75" fmla="*/ 3 h 28"/>
                <a:gd name="T76" fmla="*/ 17 w 26"/>
                <a:gd name="T77" fmla="*/ 3 h 28"/>
                <a:gd name="T78" fmla="*/ 24 w 26"/>
                <a:gd name="T79" fmla="*/ 7 h 28"/>
                <a:gd name="T80" fmla="*/ 25 w 26"/>
                <a:gd name="T81" fmla="*/ 13 h 28"/>
                <a:gd name="T82" fmla="*/ 20 w 26"/>
                <a:gd name="T83" fmla="*/ 20 h 28"/>
                <a:gd name="T84" fmla="*/ 13 w 26"/>
                <a:gd name="T85" fmla="*/ 23 h 28"/>
                <a:gd name="T86" fmla="*/ 10 w 26"/>
                <a:gd name="T87" fmla="*/ 22 h 28"/>
                <a:gd name="T88" fmla="*/ 4 w 26"/>
                <a:gd name="T89" fmla="*/ 17 h 28"/>
                <a:gd name="T90" fmla="*/ 2 w 26"/>
                <a:gd name="T91" fmla="*/ 9 h 28"/>
                <a:gd name="T92" fmla="*/ 5 w 26"/>
                <a:gd name="T93" fmla="*/ 4 h 28"/>
                <a:gd name="T94" fmla="*/ 13 w 26"/>
                <a:gd name="T95" fmla="*/ 0 h 28"/>
                <a:gd name="T96" fmla="*/ 4 w 26"/>
                <a:gd name="T97" fmla="*/ 3 h 28"/>
                <a:gd name="T98" fmla="*/ 3 w 26"/>
                <a:gd name="T99" fmla="*/ 6 h 28"/>
                <a:gd name="T100" fmla="*/ 1 w 26"/>
                <a:gd name="T101" fmla="*/ 9 h 28"/>
                <a:gd name="T102" fmla="*/ 0 w 26"/>
                <a:gd name="T103" fmla="*/ 15 h 28"/>
                <a:gd name="T104" fmla="*/ 1 w 26"/>
                <a:gd name="T105" fmla="*/ 18 h 28"/>
                <a:gd name="T106" fmla="*/ 3 w 26"/>
                <a:gd name="T107" fmla="*/ 24 h 28"/>
                <a:gd name="T108" fmla="*/ 4 w 26"/>
                <a:gd name="T109" fmla="*/ 24 h 28"/>
                <a:gd name="T110" fmla="*/ 8 w 26"/>
                <a:gd name="T111" fmla="*/ 27 h 28"/>
                <a:gd name="T112" fmla="*/ 17 w 26"/>
                <a:gd name="T113" fmla="*/ 25 h 28"/>
                <a:gd name="T114" fmla="*/ 22 w 26"/>
                <a:gd name="T115" fmla="*/ 22 h 28"/>
                <a:gd name="T116" fmla="*/ 22 w 26"/>
                <a:gd name="T117" fmla="*/ 20 h 28"/>
                <a:gd name="T118" fmla="*/ 25 w 26"/>
                <a:gd name="T119" fmla="*/ 17 h 28"/>
                <a:gd name="T120" fmla="*/ 24 w 26"/>
                <a:gd name="T121" fmla="*/ 10 h 28"/>
                <a:gd name="T122" fmla="*/ 25 w 26"/>
                <a:gd name="T123" fmla="*/ 7 h 28"/>
                <a:gd name="T124" fmla="*/ 17 w 26"/>
                <a:gd name="T125" fmla="*/ 3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6" h="28">
                  <a:moveTo>
                    <a:pt x="12" y="27"/>
                  </a:moveTo>
                  <a:cubicBezTo>
                    <a:pt x="12" y="27"/>
                    <a:pt x="12" y="27"/>
                    <a:pt x="12" y="27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12" y="27"/>
                    <a:pt x="12" y="27"/>
                    <a:pt x="12" y="27"/>
                  </a:cubicBezTo>
                  <a:moveTo>
                    <a:pt x="12" y="27"/>
                  </a:moveTo>
                  <a:cubicBezTo>
                    <a:pt x="11" y="27"/>
                    <a:pt x="11" y="27"/>
                    <a:pt x="11" y="27"/>
                  </a:cubicBezTo>
                  <a:cubicBezTo>
                    <a:pt x="11" y="26"/>
                    <a:pt x="12" y="26"/>
                    <a:pt x="12" y="26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6"/>
                    <a:pt x="12" y="27"/>
                    <a:pt x="12" y="27"/>
                  </a:cubicBezTo>
                  <a:moveTo>
                    <a:pt x="11" y="27"/>
                  </a:moveTo>
                  <a:cubicBezTo>
                    <a:pt x="10" y="27"/>
                    <a:pt x="10" y="27"/>
                    <a:pt x="10" y="27"/>
                  </a:cubicBezTo>
                  <a:cubicBezTo>
                    <a:pt x="10" y="26"/>
                    <a:pt x="11" y="26"/>
                    <a:pt x="11" y="25"/>
                  </a:cubicBezTo>
                  <a:cubicBezTo>
                    <a:pt x="12" y="25"/>
                    <a:pt x="12" y="25"/>
                    <a:pt x="12" y="25"/>
                  </a:cubicBezTo>
                  <a:cubicBezTo>
                    <a:pt x="11" y="26"/>
                    <a:pt x="11" y="26"/>
                    <a:pt x="11" y="27"/>
                  </a:cubicBezTo>
                  <a:moveTo>
                    <a:pt x="10" y="27"/>
                  </a:moveTo>
                  <a:cubicBezTo>
                    <a:pt x="9" y="27"/>
                    <a:pt x="9" y="27"/>
                    <a:pt x="9" y="27"/>
                  </a:cubicBezTo>
                  <a:cubicBezTo>
                    <a:pt x="10" y="26"/>
                    <a:pt x="10" y="26"/>
                    <a:pt x="10" y="25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0" y="26"/>
                    <a:pt x="10" y="26"/>
                    <a:pt x="10" y="27"/>
                  </a:cubicBezTo>
                  <a:moveTo>
                    <a:pt x="9" y="26"/>
                  </a:moveTo>
                  <a:cubicBezTo>
                    <a:pt x="9" y="26"/>
                    <a:pt x="9" y="26"/>
                    <a:pt x="9" y="26"/>
                  </a:cubicBezTo>
                  <a:cubicBezTo>
                    <a:pt x="9" y="25"/>
                    <a:pt x="9" y="25"/>
                    <a:pt x="9" y="25"/>
                  </a:cubicBezTo>
                  <a:cubicBezTo>
                    <a:pt x="10" y="25"/>
                    <a:pt x="10" y="25"/>
                    <a:pt x="10" y="25"/>
                  </a:cubicBezTo>
                  <a:cubicBezTo>
                    <a:pt x="9" y="26"/>
                    <a:pt x="9" y="26"/>
                    <a:pt x="9" y="26"/>
                  </a:cubicBezTo>
                  <a:moveTo>
                    <a:pt x="18" y="25"/>
                  </a:moveTo>
                  <a:cubicBezTo>
                    <a:pt x="18" y="25"/>
                    <a:pt x="18" y="25"/>
                    <a:pt x="18" y="25"/>
                  </a:cubicBezTo>
                  <a:cubicBezTo>
                    <a:pt x="18" y="24"/>
                    <a:pt x="18" y="24"/>
                    <a:pt x="18" y="24"/>
                  </a:cubicBezTo>
                  <a:cubicBezTo>
                    <a:pt x="18" y="24"/>
                    <a:pt x="18" y="25"/>
                    <a:pt x="18" y="25"/>
                  </a:cubicBezTo>
                  <a:moveTo>
                    <a:pt x="19" y="25"/>
                  </a:moveTo>
                  <a:cubicBezTo>
                    <a:pt x="19" y="25"/>
                    <a:pt x="19" y="25"/>
                    <a:pt x="19" y="24"/>
                  </a:cubicBezTo>
                  <a:cubicBezTo>
                    <a:pt x="19" y="24"/>
                    <a:pt x="19" y="24"/>
                    <a:pt x="19" y="24"/>
                  </a:cubicBezTo>
                  <a:cubicBezTo>
                    <a:pt x="19" y="25"/>
                    <a:pt x="19" y="25"/>
                    <a:pt x="19" y="25"/>
                  </a:cubicBezTo>
                  <a:moveTo>
                    <a:pt x="14" y="24"/>
                  </a:moveTo>
                  <a:cubicBezTo>
                    <a:pt x="14" y="24"/>
                    <a:pt x="14" y="24"/>
                    <a:pt x="14" y="24"/>
                  </a:cubicBezTo>
                  <a:cubicBezTo>
                    <a:pt x="14" y="24"/>
                    <a:pt x="14" y="24"/>
                    <a:pt x="14" y="24"/>
                  </a:cubicBezTo>
                  <a:cubicBezTo>
                    <a:pt x="14" y="24"/>
                    <a:pt x="14" y="24"/>
                    <a:pt x="14" y="24"/>
                  </a:cubicBezTo>
                  <a:moveTo>
                    <a:pt x="14" y="25"/>
                  </a:moveTo>
                  <a:cubicBezTo>
                    <a:pt x="14" y="24"/>
                    <a:pt x="14" y="24"/>
                    <a:pt x="14" y="24"/>
                  </a:cubicBezTo>
                  <a:cubicBezTo>
                    <a:pt x="14" y="23"/>
                    <a:pt x="14" y="23"/>
                    <a:pt x="14" y="23"/>
                  </a:cubicBezTo>
                  <a:cubicBezTo>
                    <a:pt x="15" y="23"/>
                    <a:pt x="15" y="23"/>
                    <a:pt x="15" y="23"/>
                  </a:cubicBezTo>
                  <a:cubicBezTo>
                    <a:pt x="14" y="24"/>
                    <a:pt x="14" y="24"/>
                    <a:pt x="14" y="25"/>
                  </a:cubicBezTo>
                  <a:cubicBezTo>
                    <a:pt x="14" y="25"/>
                    <a:pt x="14" y="25"/>
                    <a:pt x="14" y="25"/>
                  </a:cubicBezTo>
                  <a:moveTo>
                    <a:pt x="19" y="25"/>
                  </a:moveTo>
                  <a:cubicBezTo>
                    <a:pt x="20" y="24"/>
                    <a:pt x="20" y="24"/>
                    <a:pt x="20" y="24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20" y="24"/>
                    <a:pt x="20" y="24"/>
                    <a:pt x="20" y="25"/>
                  </a:cubicBezTo>
                  <a:cubicBezTo>
                    <a:pt x="19" y="25"/>
                    <a:pt x="19" y="25"/>
                    <a:pt x="19" y="25"/>
                  </a:cubicBezTo>
                  <a:moveTo>
                    <a:pt x="14" y="25"/>
                  </a:moveTo>
                  <a:cubicBezTo>
                    <a:pt x="15" y="24"/>
                    <a:pt x="15" y="24"/>
                    <a:pt x="15" y="23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4" y="25"/>
                    <a:pt x="14" y="25"/>
                    <a:pt x="14" y="25"/>
                  </a:cubicBezTo>
                  <a:moveTo>
                    <a:pt x="17" y="25"/>
                  </a:moveTo>
                  <a:cubicBezTo>
                    <a:pt x="17" y="24"/>
                    <a:pt x="17" y="24"/>
                    <a:pt x="17" y="24"/>
                  </a:cubicBezTo>
                  <a:cubicBezTo>
                    <a:pt x="17" y="24"/>
                    <a:pt x="17" y="24"/>
                    <a:pt x="18" y="23"/>
                  </a:cubicBezTo>
                  <a:cubicBezTo>
                    <a:pt x="18" y="24"/>
                    <a:pt x="18" y="24"/>
                    <a:pt x="18" y="24"/>
                  </a:cubicBezTo>
                  <a:cubicBezTo>
                    <a:pt x="17" y="25"/>
                    <a:pt x="17" y="25"/>
                    <a:pt x="17" y="25"/>
                  </a:cubicBezTo>
                  <a:moveTo>
                    <a:pt x="9" y="24"/>
                  </a:moveTo>
                  <a:cubicBezTo>
                    <a:pt x="9" y="24"/>
                    <a:pt x="9" y="24"/>
                    <a:pt x="9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24"/>
                    <a:pt x="9" y="24"/>
                    <a:pt x="9" y="24"/>
                  </a:cubicBezTo>
                  <a:moveTo>
                    <a:pt x="16" y="24"/>
                  </a:moveTo>
                  <a:cubicBezTo>
                    <a:pt x="16" y="23"/>
                    <a:pt x="16" y="23"/>
                    <a:pt x="16" y="23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17" y="23"/>
                    <a:pt x="17" y="24"/>
                    <a:pt x="16" y="24"/>
                  </a:cubicBezTo>
                  <a:cubicBezTo>
                    <a:pt x="16" y="24"/>
                    <a:pt x="16" y="24"/>
                    <a:pt x="16" y="24"/>
                  </a:cubicBezTo>
                  <a:moveTo>
                    <a:pt x="21" y="24"/>
                  </a:moveTo>
                  <a:cubicBezTo>
                    <a:pt x="21" y="24"/>
                    <a:pt x="21" y="23"/>
                    <a:pt x="21" y="23"/>
                  </a:cubicBezTo>
                  <a:cubicBezTo>
                    <a:pt x="21" y="23"/>
                    <a:pt x="21" y="23"/>
                    <a:pt x="21" y="23"/>
                  </a:cubicBezTo>
                  <a:cubicBezTo>
                    <a:pt x="21" y="24"/>
                    <a:pt x="21" y="24"/>
                    <a:pt x="21" y="24"/>
                  </a:cubicBezTo>
                  <a:cubicBezTo>
                    <a:pt x="21" y="24"/>
                    <a:pt x="21" y="24"/>
                    <a:pt x="21" y="24"/>
                  </a:cubicBezTo>
                  <a:moveTo>
                    <a:pt x="8" y="24"/>
                  </a:moveTo>
                  <a:cubicBezTo>
                    <a:pt x="7" y="24"/>
                    <a:pt x="7" y="24"/>
                    <a:pt x="7" y="24"/>
                  </a:cubicBezTo>
                  <a:cubicBezTo>
                    <a:pt x="8" y="23"/>
                    <a:pt x="8" y="23"/>
                    <a:pt x="8" y="22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8" y="24"/>
                    <a:pt x="8" y="24"/>
                    <a:pt x="8" y="24"/>
                  </a:cubicBezTo>
                  <a:moveTo>
                    <a:pt x="7" y="23"/>
                  </a:moveTo>
                  <a:cubicBezTo>
                    <a:pt x="7" y="23"/>
                    <a:pt x="7" y="23"/>
                    <a:pt x="7" y="23"/>
                  </a:cubicBezTo>
                  <a:cubicBezTo>
                    <a:pt x="7" y="23"/>
                    <a:pt x="7" y="22"/>
                    <a:pt x="8" y="22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23"/>
                    <a:pt x="7" y="23"/>
                    <a:pt x="7" y="23"/>
                  </a:cubicBezTo>
                  <a:moveTo>
                    <a:pt x="3" y="23"/>
                  </a:moveTo>
                  <a:cubicBezTo>
                    <a:pt x="3" y="23"/>
                    <a:pt x="3" y="23"/>
                    <a:pt x="3" y="23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23"/>
                    <a:pt x="3" y="23"/>
                    <a:pt x="3" y="23"/>
                  </a:cubicBezTo>
                  <a:moveTo>
                    <a:pt x="6" y="23"/>
                  </a:moveTo>
                  <a:cubicBezTo>
                    <a:pt x="6" y="23"/>
                    <a:pt x="6" y="23"/>
                    <a:pt x="6" y="23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7" y="22"/>
                    <a:pt x="7" y="22"/>
                    <a:pt x="6" y="23"/>
                  </a:cubicBezTo>
                  <a:moveTo>
                    <a:pt x="6" y="22"/>
                  </a:moveTo>
                  <a:cubicBezTo>
                    <a:pt x="6" y="22"/>
                    <a:pt x="6" y="22"/>
                    <a:pt x="6" y="22"/>
                  </a:cubicBezTo>
                  <a:cubicBezTo>
                    <a:pt x="7" y="21"/>
                    <a:pt x="7" y="21"/>
                    <a:pt x="7" y="21"/>
                  </a:cubicBezTo>
                  <a:cubicBezTo>
                    <a:pt x="7" y="21"/>
                    <a:pt x="7" y="21"/>
                    <a:pt x="7" y="21"/>
                  </a:cubicBezTo>
                  <a:cubicBezTo>
                    <a:pt x="6" y="22"/>
                    <a:pt x="6" y="22"/>
                    <a:pt x="6" y="22"/>
                  </a:cubicBezTo>
                  <a:moveTo>
                    <a:pt x="4" y="23"/>
                  </a:moveTo>
                  <a:cubicBezTo>
                    <a:pt x="4" y="23"/>
                    <a:pt x="4" y="23"/>
                    <a:pt x="4" y="23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4" y="23"/>
                    <a:pt x="4" y="23"/>
                    <a:pt x="4" y="23"/>
                  </a:cubicBezTo>
                  <a:moveTo>
                    <a:pt x="3" y="22"/>
                  </a:moveTo>
                  <a:cubicBezTo>
                    <a:pt x="3" y="22"/>
                    <a:pt x="3" y="22"/>
                    <a:pt x="3" y="22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3" y="22"/>
                    <a:pt x="3" y="22"/>
                    <a:pt x="3" y="22"/>
                  </a:cubicBezTo>
                  <a:moveTo>
                    <a:pt x="6" y="21"/>
                  </a:moveTo>
                  <a:cubicBezTo>
                    <a:pt x="6" y="21"/>
                    <a:pt x="6" y="21"/>
                    <a:pt x="6" y="21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6" y="21"/>
                    <a:pt x="6" y="21"/>
                    <a:pt x="6" y="21"/>
                  </a:cubicBezTo>
                  <a:moveTo>
                    <a:pt x="2" y="22"/>
                  </a:moveTo>
                  <a:cubicBezTo>
                    <a:pt x="2" y="21"/>
                    <a:pt x="2" y="21"/>
                    <a:pt x="2" y="21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2" y="22"/>
                    <a:pt x="2" y="22"/>
                    <a:pt x="2" y="22"/>
                  </a:cubicBezTo>
                  <a:moveTo>
                    <a:pt x="2" y="21"/>
                  </a:moveTo>
                  <a:cubicBezTo>
                    <a:pt x="2" y="21"/>
                    <a:pt x="2" y="21"/>
                    <a:pt x="2" y="21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2" y="21"/>
                    <a:pt x="2" y="21"/>
                    <a:pt x="2" y="21"/>
                  </a:cubicBezTo>
                  <a:moveTo>
                    <a:pt x="2" y="20"/>
                  </a:moveTo>
                  <a:cubicBezTo>
                    <a:pt x="2" y="20"/>
                    <a:pt x="2" y="20"/>
                    <a:pt x="2" y="20"/>
                  </a:cubicBezTo>
                  <a:cubicBezTo>
                    <a:pt x="2" y="20"/>
                    <a:pt x="2" y="20"/>
                    <a:pt x="2" y="19"/>
                  </a:cubicBezTo>
                  <a:cubicBezTo>
                    <a:pt x="2" y="20"/>
                    <a:pt x="2" y="20"/>
                    <a:pt x="2" y="20"/>
                  </a:cubicBezTo>
                  <a:cubicBezTo>
                    <a:pt x="2" y="20"/>
                    <a:pt x="2" y="20"/>
                    <a:pt x="2" y="20"/>
                  </a:cubicBezTo>
                  <a:moveTo>
                    <a:pt x="21" y="20"/>
                  </a:moveTo>
                  <a:cubicBezTo>
                    <a:pt x="21" y="20"/>
                    <a:pt x="21" y="20"/>
                    <a:pt x="21" y="20"/>
                  </a:cubicBezTo>
                  <a:cubicBezTo>
                    <a:pt x="22" y="19"/>
                    <a:pt x="22" y="19"/>
                    <a:pt x="22" y="19"/>
                  </a:cubicBezTo>
                  <a:cubicBezTo>
                    <a:pt x="22" y="19"/>
                    <a:pt x="22" y="19"/>
                    <a:pt x="22" y="19"/>
                  </a:cubicBezTo>
                  <a:cubicBezTo>
                    <a:pt x="22" y="19"/>
                    <a:pt x="22" y="19"/>
                    <a:pt x="22" y="19"/>
                  </a:cubicBezTo>
                  <a:cubicBezTo>
                    <a:pt x="22" y="19"/>
                    <a:pt x="22" y="19"/>
                    <a:pt x="22" y="19"/>
                  </a:cubicBezTo>
                  <a:cubicBezTo>
                    <a:pt x="21" y="20"/>
                    <a:pt x="21" y="20"/>
                    <a:pt x="21" y="20"/>
                  </a:cubicBezTo>
                  <a:moveTo>
                    <a:pt x="24" y="19"/>
                  </a:moveTo>
                  <a:cubicBezTo>
                    <a:pt x="24" y="18"/>
                    <a:pt x="24" y="18"/>
                    <a:pt x="24" y="18"/>
                  </a:cubicBezTo>
                  <a:cubicBezTo>
                    <a:pt x="24" y="18"/>
                    <a:pt x="24" y="18"/>
                    <a:pt x="24" y="17"/>
                  </a:cubicBezTo>
                  <a:cubicBezTo>
                    <a:pt x="24" y="17"/>
                    <a:pt x="24" y="17"/>
                    <a:pt x="24" y="17"/>
                  </a:cubicBezTo>
                  <a:cubicBezTo>
                    <a:pt x="24" y="18"/>
                    <a:pt x="24" y="18"/>
                    <a:pt x="24" y="19"/>
                  </a:cubicBezTo>
                  <a:moveTo>
                    <a:pt x="23" y="18"/>
                  </a:moveTo>
                  <a:cubicBezTo>
                    <a:pt x="23" y="18"/>
                    <a:pt x="23" y="18"/>
                    <a:pt x="23" y="18"/>
                  </a:cubicBezTo>
                  <a:cubicBezTo>
                    <a:pt x="24" y="17"/>
                    <a:pt x="24" y="17"/>
                    <a:pt x="24" y="17"/>
                  </a:cubicBezTo>
                  <a:cubicBezTo>
                    <a:pt x="24" y="17"/>
                    <a:pt x="24" y="17"/>
                    <a:pt x="24" y="17"/>
                  </a:cubicBezTo>
                  <a:cubicBezTo>
                    <a:pt x="24" y="17"/>
                    <a:pt x="23" y="18"/>
                    <a:pt x="23" y="18"/>
                  </a:cubicBezTo>
                  <a:cubicBezTo>
                    <a:pt x="23" y="18"/>
                    <a:pt x="23" y="18"/>
                    <a:pt x="23" y="18"/>
                  </a:cubicBezTo>
                  <a:moveTo>
                    <a:pt x="3" y="17"/>
                  </a:moveTo>
                  <a:cubicBezTo>
                    <a:pt x="3" y="17"/>
                    <a:pt x="3" y="17"/>
                    <a:pt x="3" y="17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3" y="17"/>
                    <a:pt x="3" y="17"/>
                    <a:pt x="3" y="17"/>
                  </a:cubicBezTo>
                  <a:moveTo>
                    <a:pt x="3" y="17"/>
                  </a:moveTo>
                  <a:cubicBezTo>
                    <a:pt x="3" y="16"/>
                    <a:pt x="3" y="16"/>
                    <a:pt x="3" y="16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3" y="17"/>
                    <a:pt x="3" y="17"/>
                    <a:pt x="3" y="17"/>
                  </a:cubicBezTo>
                  <a:moveTo>
                    <a:pt x="2" y="15"/>
                  </a:moveTo>
                  <a:cubicBezTo>
                    <a:pt x="2" y="15"/>
                    <a:pt x="2" y="15"/>
                    <a:pt x="2" y="15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2" y="15"/>
                    <a:pt x="2" y="15"/>
                    <a:pt x="2" y="15"/>
                  </a:cubicBezTo>
                  <a:moveTo>
                    <a:pt x="2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5"/>
                    <a:pt x="2" y="15"/>
                    <a:pt x="2" y="15"/>
                  </a:cubicBezTo>
                  <a:moveTo>
                    <a:pt x="1" y="15"/>
                  </a:moveTo>
                  <a:cubicBezTo>
                    <a:pt x="0" y="15"/>
                    <a:pt x="0" y="15"/>
                    <a:pt x="0" y="15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1" y="14"/>
                    <a:pt x="1" y="14"/>
                    <a:pt x="1" y="15"/>
                  </a:cubicBezTo>
                  <a:moveTo>
                    <a:pt x="0" y="14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0" y="14"/>
                    <a:pt x="0" y="14"/>
                    <a:pt x="0" y="14"/>
                  </a:cubicBezTo>
                  <a:moveTo>
                    <a:pt x="23" y="9"/>
                  </a:moveTo>
                  <a:cubicBezTo>
                    <a:pt x="23" y="9"/>
                    <a:pt x="23" y="9"/>
                    <a:pt x="23" y="9"/>
                  </a:cubicBezTo>
                  <a:cubicBezTo>
                    <a:pt x="24" y="8"/>
                    <a:pt x="24" y="8"/>
                    <a:pt x="24" y="8"/>
                  </a:cubicBezTo>
                  <a:cubicBezTo>
                    <a:pt x="24" y="9"/>
                    <a:pt x="24" y="9"/>
                    <a:pt x="24" y="9"/>
                  </a:cubicBezTo>
                  <a:cubicBezTo>
                    <a:pt x="23" y="9"/>
                    <a:pt x="23" y="9"/>
                    <a:pt x="23" y="9"/>
                  </a:cubicBezTo>
                  <a:moveTo>
                    <a:pt x="4" y="6"/>
                  </a:moveTo>
                  <a:cubicBezTo>
                    <a:pt x="4" y="6"/>
                    <a:pt x="4" y="6"/>
                    <a:pt x="4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4" y="6"/>
                    <a:pt x="4" y="6"/>
                    <a:pt x="4" y="6"/>
                  </a:cubicBezTo>
                  <a:moveTo>
                    <a:pt x="4" y="6"/>
                  </a:moveTo>
                  <a:cubicBezTo>
                    <a:pt x="4" y="5"/>
                    <a:pt x="4" y="5"/>
                    <a:pt x="4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4" y="6"/>
                    <a:pt x="4" y="6"/>
                    <a:pt x="4" y="6"/>
                  </a:cubicBezTo>
                  <a:moveTo>
                    <a:pt x="9" y="3"/>
                  </a:moveTo>
                  <a:cubicBezTo>
                    <a:pt x="10" y="3"/>
                    <a:pt x="12" y="3"/>
                    <a:pt x="13" y="3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5" y="1"/>
                    <a:pt x="16" y="1"/>
                    <a:pt x="17" y="1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8" y="4"/>
                    <a:pt x="19" y="4"/>
                    <a:pt x="20" y="5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2" y="5"/>
                    <a:pt x="23" y="6"/>
                    <a:pt x="24" y="6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2" y="8"/>
                    <a:pt x="22" y="8"/>
                    <a:pt x="22" y="8"/>
                  </a:cubicBezTo>
                  <a:cubicBezTo>
                    <a:pt x="22" y="9"/>
                    <a:pt x="22" y="9"/>
                    <a:pt x="22" y="9"/>
                  </a:cubicBezTo>
                  <a:cubicBezTo>
                    <a:pt x="23" y="10"/>
                    <a:pt x="23" y="11"/>
                    <a:pt x="23" y="12"/>
                  </a:cubicBezTo>
                  <a:cubicBezTo>
                    <a:pt x="24" y="13"/>
                    <a:pt x="24" y="13"/>
                    <a:pt x="24" y="13"/>
                  </a:cubicBezTo>
                  <a:cubicBezTo>
                    <a:pt x="25" y="13"/>
                    <a:pt x="25" y="13"/>
                    <a:pt x="25" y="13"/>
                  </a:cubicBezTo>
                  <a:cubicBezTo>
                    <a:pt x="25" y="14"/>
                    <a:pt x="25" y="15"/>
                    <a:pt x="25" y="16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23" y="16"/>
                    <a:pt x="22" y="17"/>
                    <a:pt x="22" y="18"/>
                  </a:cubicBezTo>
                  <a:cubicBezTo>
                    <a:pt x="21" y="18"/>
                    <a:pt x="21" y="19"/>
                    <a:pt x="20" y="20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21" y="22"/>
                    <a:pt x="21" y="22"/>
                    <a:pt x="21" y="22"/>
                  </a:cubicBezTo>
                  <a:cubicBezTo>
                    <a:pt x="21" y="22"/>
                    <a:pt x="20" y="23"/>
                    <a:pt x="19" y="23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6" y="22"/>
                    <a:pt x="15" y="23"/>
                    <a:pt x="13" y="23"/>
                  </a:cubicBezTo>
                  <a:cubicBezTo>
                    <a:pt x="13" y="23"/>
                    <a:pt x="13" y="23"/>
                    <a:pt x="13" y="23"/>
                  </a:cubicBezTo>
                  <a:cubicBezTo>
                    <a:pt x="13" y="25"/>
                    <a:pt x="13" y="25"/>
                    <a:pt x="13" y="25"/>
                  </a:cubicBezTo>
                  <a:cubicBezTo>
                    <a:pt x="12" y="25"/>
                    <a:pt x="11" y="25"/>
                    <a:pt x="9" y="24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10" y="22"/>
                    <a:pt x="10" y="22"/>
                    <a:pt x="10" y="22"/>
                  </a:cubicBezTo>
                  <a:cubicBezTo>
                    <a:pt x="8" y="22"/>
                    <a:pt x="7" y="21"/>
                    <a:pt x="6" y="20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3" y="20"/>
                    <a:pt x="3" y="19"/>
                    <a:pt x="2" y="18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3" y="16"/>
                    <a:pt x="3" y="14"/>
                    <a:pt x="3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1" y="11"/>
                    <a:pt x="1" y="10"/>
                    <a:pt x="2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8"/>
                    <a:pt x="5" y="7"/>
                    <a:pt x="6" y="6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6" y="3"/>
                    <a:pt x="7" y="2"/>
                    <a:pt x="8" y="2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moveTo>
                    <a:pt x="13" y="0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1" y="2"/>
                    <a:pt x="10" y="2"/>
                    <a:pt x="9" y="3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6" y="2"/>
                    <a:pt x="5" y="2"/>
                    <a:pt x="4" y="3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5"/>
                    <a:pt x="4" y="5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3" y="8"/>
                    <a:pt x="3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0" y="10"/>
                    <a:pt x="0" y="13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2" y="16"/>
                    <a:pt x="2" y="17"/>
                    <a:pt x="2" y="18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1" y="19"/>
                    <a:pt x="1" y="20"/>
                    <a:pt x="1" y="20"/>
                  </a:cubicBezTo>
                  <a:cubicBezTo>
                    <a:pt x="1" y="21"/>
                    <a:pt x="1" y="21"/>
                    <a:pt x="1" y="21"/>
                  </a:cubicBezTo>
                  <a:cubicBezTo>
                    <a:pt x="1" y="21"/>
                    <a:pt x="1" y="21"/>
                    <a:pt x="1" y="21"/>
                  </a:cubicBezTo>
                  <a:cubicBezTo>
                    <a:pt x="2" y="22"/>
                    <a:pt x="2" y="23"/>
                    <a:pt x="3" y="24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6" y="24"/>
                    <a:pt x="7" y="24"/>
                    <a:pt x="8" y="25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8" y="26"/>
                    <a:pt x="8" y="26"/>
                    <a:pt x="8" y="27"/>
                  </a:cubicBezTo>
                  <a:cubicBezTo>
                    <a:pt x="8" y="27"/>
                    <a:pt x="8" y="27"/>
                    <a:pt x="8" y="27"/>
                  </a:cubicBezTo>
                  <a:cubicBezTo>
                    <a:pt x="10" y="28"/>
                    <a:pt x="11" y="28"/>
                    <a:pt x="12" y="28"/>
                  </a:cubicBezTo>
                  <a:cubicBezTo>
                    <a:pt x="13" y="28"/>
                    <a:pt x="13" y="28"/>
                    <a:pt x="13" y="28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5" y="26"/>
                    <a:pt x="16" y="25"/>
                    <a:pt x="17" y="25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19" y="26"/>
                    <a:pt x="21" y="25"/>
                    <a:pt x="22" y="24"/>
                  </a:cubicBezTo>
                  <a:cubicBezTo>
                    <a:pt x="22" y="24"/>
                    <a:pt x="22" y="24"/>
                    <a:pt x="22" y="24"/>
                  </a:cubicBezTo>
                  <a:cubicBezTo>
                    <a:pt x="22" y="23"/>
                    <a:pt x="22" y="23"/>
                    <a:pt x="22" y="22"/>
                  </a:cubicBezTo>
                  <a:cubicBezTo>
                    <a:pt x="22" y="22"/>
                    <a:pt x="22" y="22"/>
                    <a:pt x="22" y="22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22" y="20"/>
                    <a:pt x="22" y="20"/>
                    <a:pt x="22" y="20"/>
                  </a:cubicBezTo>
                  <a:cubicBezTo>
                    <a:pt x="23" y="19"/>
                    <a:pt x="23" y="19"/>
                    <a:pt x="23" y="19"/>
                  </a:cubicBezTo>
                  <a:cubicBezTo>
                    <a:pt x="23" y="19"/>
                    <a:pt x="24" y="19"/>
                    <a:pt x="24" y="19"/>
                  </a:cubicBezTo>
                  <a:cubicBezTo>
                    <a:pt x="25" y="19"/>
                    <a:pt x="25" y="19"/>
                    <a:pt x="25" y="19"/>
                  </a:cubicBezTo>
                  <a:cubicBezTo>
                    <a:pt x="25" y="18"/>
                    <a:pt x="25" y="18"/>
                    <a:pt x="25" y="17"/>
                  </a:cubicBezTo>
                  <a:cubicBezTo>
                    <a:pt x="25" y="17"/>
                    <a:pt x="25" y="17"/>
                    <a:pt x="25" y="17"/>
                  </a:cubicBezTo>
                  <a:cubicBezTo>
                    <a:pt x="26" y="15"/>
                    <a:pt x="26" y="14"/>
                    <a:pt x="26" y="13"/>
                  </a:cubicBezTo>
                  <a:cubicBezTo>
                    <a:pt x="26" y="12"/>
                    <a:pt x="26" y="12"/>
                    <a:pt x="26" y="12"/>
                  </a:cubicBezTo>
                  <a:cubicBezTo>
                    <a:pt x="24" y="12"/>
                    <a:pt x="24" y="12"/>
                    <a:pt x="24" y="12"/>
                  </a:cubicBezTo>
                  <a:cubicBezTo>
                    <a:pt x="24" y="11"/>
                    <a:pt x="24" y="11"/>
                    <a:pt x="24" y="10"/>
                  </a:cubicBezTo>
                  <a:cubicBezTo>
                    <a:pt x="24" y="10"/>
                    <a:pt x="24" y="10"/>
                    <a:pt x="24" y="10"/>
                  </a:cubicBezTo>
                  <a:cubicBezTo>
                    <a:pt x="24" y="9"/>
                    <a:pt x="24" y="9"/>
                    <a:pt x="24" y="9"/>
                  </a:cubicBezTo>
                  <a:cubicBezTo>
                    <a:pt x="24" y="9"/>
                    <a:pt x="25" y="8"/>
                    <a:pt x="25" y="8"/>
                  </a:cubicBezTo>
                  <a:cubicBezTo>
                    <a:pt x="25" y="7"/>
                    <a:pt x="25" y="7"/>
                    <a:pt x="25" y="7"/>
                  </a:cubicBezTo>
                  <a:cubicBezTo>
                    <a:pt x="25" y="7"/>
                    <a:pt x="25" y="7"/>
                    <a:pt x="25" y="7"/>
                  </a:cubicBezTo>
                  <a:cubicBezTo>
                    <a:pt x="25" y="7"/>
                    <a:pt x="25" y="7"/>
                    <a:pt x="25" y="7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24" y="6"/>
                    <a:pt x="23" y="4"/>
                    <a:pt x="22" y="3"/>
                  </a:cubicBezTo>
                  <a:cubicBezTo>
                    <a:pt x="22" y="3"/>
                    <a:pt x="22" y="3"/>
                    <a:pt x="22" y="3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19" y="4"/>
                    <a:pt x="18" y="3"/>
                    <a:pt x="17" y="3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6" y="0"/>
                    <a:pt x="15" y="0"/>
                    <a:pt x="1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456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52" name="Freeform 34"/>
            <p:cNvSpPr>
              <a:spLocks noEditPoints="1"/>
            </p:cNvSpPr>
            <p:nvPr/>
          </p:nvSpPr>
          <p:spPr bwMode="auto">
            <a:xfrm>
              <a:off x="3625" y="1903"/>
              <a:ext cx="43" cy="41"/>
            </a:xfrm>
            <a:custGeom>
              <a:avLst/>
              <a:gdLst>
                <a:gd name="T0" fmla="*/ 16 w 18"/>
                <a:gd name="T1" fmla="*/ 9 h 17"/>
                <a:gd name="T2" fmla="*/ 16 w 18"/>
                <a:gd name="T3" fmla="*/ 9 h 17"/>
                <a:gd name="T4" fmla="*/ 16 w 18"/>
                <a:gd name="T5" fmla="*/ 9 h 17"/>
                <a:gd name="T6" fmla="*/ 16 w 18"/>
                <a:gd name="T7" fmla="*/ 8 h 17"/>
                <a:gd name="T8" fmla="*/ 16 w 18"/>
                <a:gd name="T9" fmla="*/ 9 h 17"/>
                <a:gd name="T10" fmla="*/ 16 w 18"/>
                <a:gd name="T11" fmla="*/ 8 h 17"/>
                <a:gd name="T12" fmla="*/ 16 w 18"/>
                <a:gd name="T13" fmla="*/ 8 h 17"/>
                <a:gd name="T14" fmla="*/ 16 w 18"/>
                <a:gd name="T15" fmla="*/ 7 h 17"/>
                <a:gd name="T16" fmla="*/ 16 w 18"/>
                <a:gd name="T17" fmla="*/ 7 h 17"/>
                <a:gd name="T18" fmla="*/ 16 w 18"/>
                <a:gd name="T19" fmla="*/ 7 h 17"/>
                <a:gd name="T20" fmla="*/ 15 w 18"/>
                <a:gd name="T21" fmla="*/ 6 h 17"/>
                <a:gd name="T22" fmla="*/ 16 w 18"/>
                <a:gd name="T23" fmla="*/ 6 h 17"/>
                <a:gd name="T24" fmla="*/ 15 w 18"/>
                <a:gd name="T25" fmla="*/ 6 h 17"/>
                <a:gd name="T26" fmla="*/ 15 w 18"/>
                <a:gd name="T27" fmla="*/ 5 h 17"/>
                <a:gd name="T28" fmla="*/ 15 w 18"/>
                <a:gd name="T29" fmla="*/ 6 h 17"/>
                <a:gd name="T30" fmla="*/ 14 w 18"/>
                <a:gd name="T31" fmla="*/ 5 h 17"/>
                <a:gd name="T32" fmla="*/ 15 w 18"/>
                <a:gd name="T33" fmla="*/ 5 h 17"/>
                <a:gd name="T34" fmla="*/ 14 w 18"/>
                <a:gd name="T35" fmla="*/ 5 h 17"/>
                <a:gd name="T36" fmla="*/ 13 w 18"/>
                <a:gd name="T37" fmla="*/ 4 h 17"/>
                <a:gd name="T38" fmla="*/ 15 w 18"/>
                <a:gd name="T39" fmla="*/ 4 h 17"/>
                <a:gd name="T40" fmla="*/ 9 w 18"/>
                <a:gd name="T41" fmla="*/ 16 h 17"/>
                <a:gd name="T42" fmla="*/ 2 w 18"/>
                <a:gd name="T43" fmla="*/ 7 h 17"/>
                <a:gd name="T44" fmla="*/ 4 w 18"/>
                <a:gd name="T45" fmla="*/ 5 h 17"/>
                <a:gd name="T46" fmla="*/ 12 w 18"/>
                <a:gd name="T47" fmla="*/ 4 h 17"/>
                <a:gd name="T48" fmla="*/ 16 w 18"/>
                <a:gd name="T49" fmla="*/ 12 h 17"/>
                <a:gd name="T50" fmla="*/ 13 w 18"/>
                <a:gd name="T51" fmla="*/ 15 h 17"/>
                <a:gd name="T52" fmla="*/ 9 w 18"/>
                <a:gd name="T53" fmla="*/ 16 h 17"/>
                <a:gd name="T54" fmla="*/ 12 w 18"/>
                <a:gd name="T55" fmla="*/ 4 h 17"/>
                <a:gd name="T56" fmla="*/ 14 w 18"/>
                <a:gd name="T57" fmla="*/ 3 h 17"/>
                <a:gd name="T58" fmla="*/ 12 w 18"/>
                <a:gd name="T59" fmla="*/ 4 h 17"/>
                <a:gd name="T60" fmla="*/ 13 w 18"/>
                <a:gd name="T61" fmla="*/ 3 h 17"/>
                <a:gd name="T62" fmla="*/ 12 w 18"/>
                <a:gd name="T63" fmla="*/ 4 h 17"/>
                <a:gd name="T64" fmla="*/ 3 w 18"/>
                <a:gd name="T65" fmla="*/ 5 h 17"/>
                <a:gd name="T66" fmla="*/ 5 w 18"/>
                <a:gd name="T67" fmla="*/ 3 h 17"/>
                <a:gd name="T68" fmla="*/ 3 w 18"/>
                <a:gd name="T69" fmla="*/ 5 h 17"/>
                <a:gd name="T70" fmla="*/ 11 w 18"/>
                <a:gd name="T71" fmla="*/ 3 h 17"/>
                <a:gd name="T72" fmla="*/ 11 w 18"/>
                <a:gd name="T73" fmla="*/ 2 h 17"/>
                <a:gd name="T74" fmla="*/ 12 w 18"/>
                <a:gd name="T75" fmla="*/ 2 h 17"/>
                <a:gd name="T76" fmla="*/ 10 w 18"/>
                <a:gd name="T77" fmla="*/ 3 h 17"/>
                <a:gd name="T78" fmla="*/ 11 w 18"/>
                <a:gd name="T79" fmla="*/ 2 h 17"/>
                <a:gd name="T80" fmla="*/ 11 w 18"/>
                <a:gd name="T81" fmla="*/ 2 h 17"/>
                <a:gd name="T82" fmla="*/ 5 w 18"/>
                <a:gd name="T83" fmla="*/ 4 h 17"/>
                <a:gd name="T84" fmla="*/ 7 w 18"/>
                <a:gd name="T85" fmla="*/ 2 h 17"/>
                <a:gd name="T86" fmla="*/ 5 w 18"/>
                <a:gd name="T87" fmla="*/ 4 h 17"/>
                <a:gd name="T88" fmla="*/ 6 w 18"/>
                <a:gd name="T89" fmla="*/ 3 h 17"/>
                <a:gd name="T90" fmla="*/ 8 w 18"/>
                <a:gd name="T91" fmla="*/ 1 h 17"/>
                <a:gd name="T92" fmla="*/ 6 w 18"/>
                <a:gd name="T93" fmla="*/ 3 h 17"/>
                <a:gd name="T94" fmla="*/ 9 w 18"/>
                <a:gd name="T95" fmla="*/ 3 h 17"/>
                <a:gd name="T96" fmla="*/ 10 w 18"/>
                <a:gd name="T97" fmla="*/ 1 h 17"/>
                <a:gd name="T98" fmla="*/ 9 w 18"/>
                <a:gd name="T99" fmla="*/ 3 h 17"/>
                <a:gd name="T100" fmla="*/ 9 w 18"/>
                <a:gd name="T101" fmla="*/ 1 h 17"/>
                <a:gd name="T102" fmla="*/ 9 w 18"/>
                <a:gd name="T103" fmla="*/ 1 h 17"/>
                <a:gd name="T104" fmla="*/ 7 w 18"/>
                <a:gd name="T105" fmla="*/ 3 h 17"/>
                <a:gd name="T106" fmla="*/ 4 w 18"/>
                <a:gd name="T107" fmla="*/ 2 h 17"/>
                <a:gd name="T108" fmla="*/ 9 w 18"/>
                <a:gd name="T109" fmla="*/ 17 h 17"/>
                <a:gd name="T110" fmla="*/ 13 w 18"/>
                <a:gd name="T111" fmla="*/ 16 h 17"/>
                <a:gd name="T112" fmla="*/ 14 w 18"/>
                <a:gd name="T113" fmla="*/ 15 h 17"/>
                <a:gd name="T114" fmla="*/ 14 w 18"/>
                <a:gd name="T115" fmla="*/ 15 h 17"/>
                <a:gd name="T116" fmla="*/ 16 w 18"/>
                <a:gd name="T117" fmla="*/ 4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8" h="17">
                  <a:moveTo>
                    <a:pt x="16" y="10"/>
                  </a:moveTo>
                  <a:cubicBezTo>
                    <a:pt x="16" y="9"/>
                    <a:pt x="16" y="9"/>
                    <a:pt x="16" y="9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6" y="10"/>
                    <a:pt x="16" y="10"/>
                    <a:pt x="16" y="10"/>
                  </a:cubicBezTo>
                  <a:moveTo>
                    <a:pt x="16" y="9"/>
                  </a:move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9"/>
                    <a:pt x="16" y="9"/>
                    <a:pt x="16" y="9"/>
                  </a:cubicBezTo>
                  <a:moveTo>
                    <a:pt x="16" y="8"/>
                  </a:moveTo>
                  <a:cubicBezTo>
                    <a:pt x="16" y="8"/>
                    <a:pt x="16" y="8"/>
                    <a:pt x="16" y="8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moveTo>
                    <a:pt x="16" y="7"/>
                  </a:moveTo>
                  <a:cubicBezTo>
                    <a:pt x="15" y="7"/>
                    <a:pt x="15" y="7"/>
                    <a:pt x="15" y="7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7"/>
                    <a:pt x="16" y="7"/>
                    <a:pt x="16" y="7"/>
                  </a:cubicBezTo>
                  <a:moveTo>
                    <a:pt x="15" y="7"/>
                  </a:moveTo>
                  <a:cubicBezTo>
                    <a:pt x="15" y="6"/>
                    <a:pt x="15" y="6"/>
                    <a:pt x="15" y="6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5" y="7"/>
                    <a:pt x="15" y="7"/>
                    <a:pt x="15" y="7"/>
                  </a:cubicBezTo>
                  <a:moveTo>
                    <a:pt x="15" y="6"/>
                  </a:moveTo>
                  <a:cubicBezTo>
                    <a:pt x="14" y="6"/>
                    <a:pt x="14" y="6"/>
                    <a:pt x="14" y="6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5" y="6"/>
                    <a:pt x="15" y="6"/>
                    <a:pt x="15" y="6"/>
                  </a:cubicBezTo>
                  <a:moveTo>
                    <a:pt x="14" y="5"/>
                  </a:moveTo>
                  <a:cubicBezTo>
                    <a:pt x="14" y="5"/>
                    <a:pt x="14" y="5"/>
                    <a:pt x="14" y="5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4" y="5"/>
                    <a:pt x="14" y="5"/>
                    <a:pt x="14" y="5"/>
                  </a:cubicBezTo>
                  <a:moveTo>
                    <a:pt x="13" y="5"/>
                  </a:moveTo>
                  <a:cubicBezTo>
                    <a:pt x="13" y="4"/>
                    <a:pt x="13" y="4"/>
                    <a:pt x="13" y="4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4" y="4"/>
                    <a:pt x="14" y="5"/>
                    <a:pt x="13" y="5"/>
                  </a:cubicBezTo>
                  <a:moveTo>
                    <a:pt x="9" y="16"/>
                  </a:moveTo>
                  <a:cubicBezTo>
                    <a:pt x="7" y="16"/>
                    <a:pt x="5" y="15"/>
                    <a:pt x="3" y="13"/>
                  </a:cubicBezTo>
                  <a:cubicBezTo>
                    <a:pt x="2" y="11"/>
                    <a:pt x="2" y="9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3" y="6"/>
                    <a:pt x="3" y="6"/>
                    <a:pt x="4" y="5"/>
                  </a:cubicBezTo>
                  <a:cubicBezTo>
                    <a:pt x="6" y="4"/>
                    <a:pt x="7" y="4"/>
                    <a:pt x="8" y="4"/>
                  </a:cubicBezTo>
                  <a:cubicBezTo>
                    <a:pt x="10" y="4"/>
                    <a:pt x="11" y="4"/>
                    <a:pt x="12" y="4"/>
                  </a:cubicBezTo>
                  <a:cubicBezTo>
                    <a:pt x="14" y="6"/>
                    <a:pt x="16" y="9"/>
                    <a:pt x="16" y="12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5" y="13"/>
                    <a:pt x="15" y="14"/>
                    <a:pt x="13" y="15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2" y="16"/>
                    <a:pt x="11" y="16"/>
                    <a:pt x="9" y="16"/>
                  </a:cubicBezTo>
                  <a:moveTo>
                    <a:pt x="13" y="4"/>
                  </a:moveTo>
                  <a:cubicBezTo>
                    <a:pt x="12" y="4"/>
                    <a:pt x="12" y="4"/>
                    <a:pt x="12" y="4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3" y="4"/>
                    <a:pt x="13" y="4"/>
                    <a:pt x="13" y="4"/>
                  </a:cubicBezTo>
                  <a:moveTo>
                    <a:pt x="12" y="4"/>
                  </a:moveTo>
                  <a:cubicBezTo>
                    <a:pt x="11" y="4"/>
                    <a:pt x="11" y="4"/>
                    <a:pt x="11" y="4"/>
                  </a:cubicBezTo>
                  <a:cubicBezTo>
                    <a:pt x="12" y="3"/>
                    <a:pt x="12" y="3"/>
                    <a:pt x="13" y="3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2" y="4"/>
                    <a:pt x="12" y="4"/>
                    <a:pt x="12" y="4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4" y="4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3"/>
                    <a:pt x="4" y="4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11" y="3"/>
                  </a:moveTo>
                  <a:cubicBezTo>
                    <a:pt x="10" y="3"/>
                    <a:pt x="10" y="3"/>
                    <a:pt x="10" y="3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2" y="3"/>
                    <a:pt x="11" y="3"/>
                    <a:pt x="11" y="3"/>
                  </a:cubicBezTo>
                  <a:moveTo>
                    <a:pt x="10" y="3"/>
                  </a:moveTo>
                  <a:cubicBezTo>
                    <a:pt x="10" y="3"/>
                    <a:pt x="10" y="3"/>
                    <a:pt x="10" y="3"/>
                  </a:cubicBezTo>
                  <a:cubicBezTo>
                    <a:pt x="10" y="2"/>
                    <a:pt x="10" y="2"/>
                    <a:pt x="11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2"/>
                    <a:pt x="10" y="3"/>
                    <a:pt x="10" y="3"/>
                  </a:cubicBezTo>
                  <a:moveTo>
                    <a:pt x="5" y="4"/>
                  </a:moveTo>
                  <a:cubicBezTo>
                    <a:pt x="5" y="3"/>
                    <a:pt x="6" y="3"/>
                    <a:pt x="6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moveTo>
                    <a:pt x="6" y="3"/>
                  </a:move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2"/>
                    <a:pt x="7" y="2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moveTo>
                    <a:pt x="9" y="3"/>
                  </a:moveTo>
                  <a:cubicBezTo>
                    <a:pt x="8" y="3"/>
                    <a:pt x="8" y="3"/>
                    <a:pt x="8" y="3"/>
                  </a:cubicBezTo>
                  <a:cubicBezTo>
                    <a:pt x="9" y="2"/>
                    <a:pt x="9" y="2"/>
                    <a:pt x="10" y="1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9" y="2"/>
                    <a:pt x="9" y="3"/>
                  </a:cubicBezTo>
                  <a:moveTo>
                    <a:pt x="7" y="3"/>
                  </a:moveTo>
                  <a:cubicBezTo>
                    <a:pt x="8" y="2"/>
                    <a:pt x="8" y="2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2"/>
                    <a:pt x="8" y="2"/>
                    <a:pt x="8" y="3"/>
                  </a:cubicBezTo>
                  <a:cubicBezTo>
                    <a:pt x="7" y="3"/>
                    <a:pt x="7" y="3"/>
                    <a:pt x="7" y="3"/>
                  </a:cubicBezTo>
                  <a:moveTo>
                    <a:pt x="9" y="0"/>
                  </a:moveTo>
                  <a:cubicBezTo>
                    <a:pt x="8" y="0"/>
                    <a:pt x="6" y="1"/>
                    <a:pt x="4" y="2"/>
                  </a:cubicBezTo>
                  <a:cubicBezTo>
                    <a:pt x="0" y="5"/>
                    <a:pt x="0" y="10"/>
                    <a:pt x="3" y="13"/>
                  </a:cubicBezTo>
                  <a:cubicBezTo>
                    <a:pt x="4" y="15"/>
                    <a:pt x="7" y="17"/>
                    <a:pt x="9" y="17"/>
                  </a:cubicBezTo>
                  <a:cubicBezTo>
                    <a:pt x="11" y="17"/>
                    <a:pt x="12" y="17"/>
                    <a:pt x="13" y="16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8" y="12"/>
                    <a:pt x="18" y="7"/>
                    <a:pt x="16" y="4"/>
                  </a:cubicBezTo>
                  <a:cubicBezTo>
                    <a:pt x="14" y="2"/>
                    <a:pt x="12" y="0"/>
                    <a:pt x="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456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53" name="Freeform 35"/>
            <p:cNvSpPr>
              <a:spLocks noEditPoints="1"/>
            </p:cNvSpPr>
            <p:nvPr/>
          </p:nvSpPr>
          <p:spPr bwMode="auto">
            <a:xfrm>
              <a:off x="3625" y="1972"/>
              <a:ext cx="35" cy="31"/>
            </a:xfrm>
            <a:custGeom>
              <a:avLst/>
              <a:gdLst>
                <a:gd name="T0" fmla="*/ 14 w 15"/>
                <a:gd name="T1" fmla="*/ 7 h 13"/>
                <a:gd name="T2" fmla="*/ 14 w 15"/>
                <a:gd name="T3" fmla="*/ 7 h 13"/>
                <a:gd name="T4" fmla="*/ 13 w 15"/>
                <a:gd name="T5" fmla="*/ 7 h 13"/>
                <a:gd name="T6" fmla="*/ 14 w 15"/>
                <a:gd name="T7" fmla="*/ 7 h 13"/>
                <a:gd name="T8" fmla="*/ 13 w 15"/>
                <a:gd name="T9" fmla="*/ 6 h 13"/>
                <a:gd name="T10" fmla="*/ 14 w 15"/>
                <a:gd name="T11" fmla="*/ 6 h 13"/>
                <a:gd name="T12" fmla="*/ 13 w 15"/>
                <a:gd name="T13" fmla="*/ 6 h 13"/>
                <a:gd name="T14" fmla="*/ 13 w 15"/>
                <a:gd name="T15" fmla="*/ 5 h 13"/>
                <a:gd name="T16" fmla="*/ 14 w 15"/>
                <a:gd name="T17" fmla="*/ 6 h 13"/>
                <a:gd name="T18" fmla="*/ 13 w 15"/>
                <a:gd name="T19" fmla="*/ 5 h 13"/>
                <a:gd name="T20" fmla="*/ 13 w 15"/>
                <a:gd name="T21" fmla="*/ 4 h 13"/>
                <a:gd name="T22" fmla="*/ 13 w 15"/>
                <a:gd name="T23" fmla="*/ 4 h 13"/>
                <a:gd name="T24" fmla="*/ 8 w 15"/>
                <a:gd name="T25" fmla="*/ 13 h 13"/>
                <a:gd name="T26" fmla="*/ 2 w 15"/>
                <a:gd name="T27" fmla="*/ 5 h 13"/>
                <a:gd name="T28" fmla="*/ 4 w 15"/>
                <a:gd name="T29" fmla="*/ 3 h 13"/>
                <a:gd name="T30" fmla="*/ 10 w 15"/>
                <a:gd name="T31" fmla="*/ 3 h 13"/>
                <a:gd name="T32" fmla="*/ 11 w 15"/>
                <a:gd name="T33" fmla="*/ 12 h 13"/>
                <a:gd name="T34" fmla="*/ 11 w 15"/>
                <a:gd name="T35" fmla="*/ 12 h 13"/>
                <a:gd name="T36" fmla="*/ 12 w 15"/>
                <a:gd name="T37" fmla="*/ 4 h 13"/>
                <a:gd name="T38" fmla="*/ 12 w 15"/>
                <a:gd name="T39" fmla="*/ 2 h 13"/>
                <a:gd name="T40" fmla="*/ 12 w 15"/>
                <a:gd name="T41" fmla="*/ 4 h 13"/>
                <a:gd name="T42" fmla="*/ 5 w 15"/>
                <a:gd name="T43" fmla="*/ 1 h 13"/>
                <a:gd name="T44" fmla="*/ 3 w 15"/>
                <a:gd name="T45" fmla="*/ 3 h 13"/>
                <a:gd name="T46" fmla="*/ 10 w 15"/>
                <a:gd name="T47" fmla="*/ 3 h 13"/>
                <a:gd name="T48" fmla="*/ 10 w 15"/>
                <a:gd name="T49" fmla="*/ 1 h 13"/>
                <a:gd name="T50" fmla="*/ 11 w 15"/>
                <a:gd name="T51" fmla="*/ 2 h 13"/>
                <a:gd name="T52" fmla="*/ 5 w 15"/>
                <a:gd name="T53" fmla="*/ 2 h 13"/>
                <a:gd name="T54" fmla="*/ 6 w 15"/>
                <a:gd name="T55" fmla="*/ 1 h 13"/>
                <a:gd name="T56" fmla="*/ 5 w 15"/>
                <a:gd name="T57" fmla="*/ 2 h 13"/>
                <a:gd name="T58" fmla="*/ 8 w 15"/>
                <a:gd name="T59" fmla="*/ 2 h 13"/>
                <a:gd name="T60" fmla="*/ 10 w 15"/>
                <a:gd name="T61" fmla="*/ 1 h 13"/>
                <a:gd name="T62" fmla="*/ 9 w 15"/>
                <a:gd name="T63" fmla="*/ 2 h 13"/>
                <a:gd name="T64" fmla="*/ 7 w 15"/>
                <a:gd name="T65" fmla="*/ 1 h 13"/>
                <a:gd name="T66" fmla="*/ 8 w 15"/>
                <a:gd name="T67" fmla="*/ 1 h 13"/>
                <a:gd name="T68" fmla="*/ 6 w 15"/>
                <a:gd name="T69" fmla="*/ 2 h 13"/>
                <a:gd name="T70" fmla="*/ 4 w 15"/>
                <a:gd name="T71" fmla="*/ 1 h 13"/>
                <a:gd name="T72" fmla="*/ 8 w 15"/>
                <a:gd name="T73" fmla="*/ 13 h 13"/>
                <a:gd name="T74" fmla="*/ 11 w 15"/>
                <a:gd name="T75" fmla="*/ 13 h 13"/>
                <a:gd name="T76" fmla="*/ 12 w 15"/>
                <a:gd name="T77" fmla="*/ 12 h 13"/>
                <a:gd name="T78" fmla="*/ 13 w 15"/>
                <a:gd name="T79" fmla="*/ 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5" h="13">
                  <a:moveTo>
                    <a:pt x="14" y="7"/>
                  </a:moveTo>
                  <a:cubicBezTo>
                    <a:pt x="14" y="7"/>
                    <a:pt x="14" y="7"/>
                    <a:pt x="14" y="7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4" y="7"/>
                    <a:pt x="14" y="7"/>
                    <a:pt x="14" y="7"/>
                  </a:cubicBezTo>
                  <a:moveTo>
                    <a:pt x="14" y="7"/>
                  </a:moveTo>
                  <a:cubicBezTo>
                    <a:pt x="13" y="7"/>
                    <a:pt x="13" y="7"/>
                    <a:pt x="13" y="7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4" y="7"/>
                    <a:pt x="14" y="7"/>
                    <a:pt x="14" y="7"/>
                  </a:cubicBezTo>
                  <a:moveTo>
                    <a:pt x="13" y="6"/>
                  </a:moveTo>
                  <a:cubicBezTo>
                    <a:pt x="13" y="6"/>
                    <a:pt x="13" y="6"/>
                    <a:pt x="13" y="6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13" y="6"/>
                    <a:pt x="13" y="6"/>
                    <a:pt x="13" y="6"/>
                  </a:cubicBezTo>
                  <a:moveTo>
                    <a:pt x="13" y="6"/>
                  </a:moveTo>
                  <a:cubicBezTo>
                    <a:pt x="13" y="5"/>
                    <a:pt x="13" y="5"/>
                    <a:pt x="13" y="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13" y="6"/>
                    <a:pt x="13" y="6"/>
                    <a:pt x="13" y="6"/>
                  </a:cubicBezTo>
                  <a:moveTo>
                    <a:pt x="13" y="5"/>
                  </a:moveTo>
                  <a:cubicBezTo>
                    <a:pt x="12" y="4"/>
                    <a:pt x="12" y="4"/>
                    <a:pt x="12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5"/>
                    <a:pt x="13" y="5"/>
                    <a:pt x="13" y="5"/>
                  </a:cubicBezTo>
                  <a:moveTo>
                    <a:pt x="8" y="13"/>
                  </a:moveTo>
                  <a:cubicBezTo>
                    <a:pt x="6" y="13"/>
                    <a:pt x="4" y="11"/>
                    <a:pt x="3" y="10"/>
                  </a:cubicBezTo>
                  <a:cubicBezTo>
                    <a:pt x="2" y="8"/>
                    <a:pt x="2" y="7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3" y="4"/>
                    <a:pt x="3" y="4"/>
                    <a:pt x="4" y="3"/>
                  </a:cubicBezTo>
                  <a:cubicBezTo>
                    <a:pt x="5" y="3"/>
                    <a:pt x="6" y="2"/>
                    <a:pt x="7" y="2"/>
                  </a:cubicBezTo>
                  <a:cubicBezTo>
                    <a:pt x="8" y="2"/>
                    <a:pt x="9" y="3"/>
                    <a:pt x="10" y="3"/>
                  </a:cubicBezTo>
                  <a:cubicBezTo>
                    <a:pt x="12" y="5"/>
                    <a:pt x="13" y="7"/>
                    <a:pt x="13" y="10"/>
                  </a:cubicBezTo>
                  <a:cubicBezTo>
                    <a:pt x="13" y="10"/>
                    <a:pt x="12" y="11"/>
                    <a:pt x="11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0" y="12"/>
                    <a:pt x="9" y="13"/>
                    <a:pt x="8" y="13"/>
                  </a:cubicBezTo>
                  <a:moveTo>
                    <a:pt x="12" y="4"/>
                  </a:moveTo>
                  <a:cubicBezTo>
                    <a:pt x="11" y="3"/>
                    <a:pt x="11" y="3"/>
                    <a:pt x="11" y="3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2" y="4"/>
                    <a:pt x="12" y="4"/>
                    <a:pt x="12" y="4"/>
                  </a:cubicBezTo>
                  <a:moveTo>
                    <a:pt x="3" y="3"/>
                  </a:moveTo>
                  <a:cubicBezTo>
                    <a:pt x="3" y="3"/>
                    <a:pt x="4" y="2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2"/>
                    <a:pt x="4" y="2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10" y="3"/>
                  </a:moveTo>
                  <a:cubicBezTo>
                    <a:pt x="9" y="2"/>
                    <a:pt x="9" y="2"/>
                    <a:pt x="9" y="2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0" y="3"/>
                    <a:pt x="10" y="3"/>
                    <a:pt x="10" y="3"/>
                  </a:cubicBezTo>
                  <a:moveTo>
                    <a:pt x="5" y="2"/>
                  </a:moveTo>
                  <a:cubicBezTo>
                    <a:pt x="5" y="2"/>
                    <a:pt x="5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moveTo>
                    <a:pt x="9" y="2"/>
                  </a:moveTo>
                  <a:cubicBezTo>
                    <a:pt x="8" y="2"/>
                    <a:pt x="8" y="2"/>
                    <a:pt x="8" y="2"/>
                  </a:cubicBezTo>
                  <a:cubicBezTo>
                    <a:pt x="8" y="1"/>
                    <a:pt x="8" y="1"/>
                    <a:pt x="9" y="1"/>
                  </a:cubicBezTo>
                  <a:cubicBezTo>
                    <a:pt x="9" y="1"/>
                    <a:pt x="10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9" y="2"/>
                    <a:pt x="9" y="2"/>
                    <a:pt x="9" y="2"/>
                  </a:cubicBezTo>
                  <a:moveTo>
                    <a:pt x="6" y="2"/>
                  </a:moveTo>
                  <a:cubicBezTo>
                    <a:pt x="7" y="1"/>
                    <a:pt x="7" y="1"/>
                    <a:pt x="7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7" y="1"/>
                    <a:pt x="7" y="2"/>
                  </a:cubicBezTo>
                  <a:cubicBezTo>
                    <a:pt x="7" y="2"/>
                    <a:pt x="6" y="2"/>
                    <a:pt x="6" y="2"/>
                  </a:cubicBezTo>
                  <a:moveTo>
                    <a:pt x="8" y="0"/>
                  </a:moveTo>
                  <a:cubicBezTo>
                    <a:pt x="7" y="0"/>
                    <a:pt x="5" y="0"/>
                    <a:pt x="4" y="1"/>
                  </a:cubicBezTo>
                  <a:cubicBezTo>
                    <a:pt x="0" y="3"/>
                    <a:pt x="0" y="7"/>
                    <a:pt x="2" y="10"/>
                  </a:cubicBezTo>
                  <a:cubicBezTo>
                    <a:pt x="3" y="12"/>
                    <a:pt x="5" y="13"/>
                    <a:pt x="8" y="13"/>
                  </a:cubicBezTo>
                  <a:cubicBezTo>
                    <a:pt x="9" y="13"/>
                    <a:pt x="10" y="13"/>
                    <a:pt x="11" y="13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5" y="10"/>
                    <a:pt x="15" y="6"/>
                    <a:pt x="13" y="3"/>
                  </a:cubicBezTo>
                  <a:cubicBezTo>
                    <a:pt x="12" y="1"/>
                    <a:pt x="10" y="0"/>
                    <a:pt x="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456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54" name="Freeform 36"/>
            <p:cNvSpPr>
              <a:spLocks noEditPoints="1"/>
            </p:cNvSpPr>
            <p:nvPr/>
          </p:nvSpPr>
          <p:spPr bwMode="auto">
            <a:xfrm>
              <a:off x="3615" y="1963"/>
              <a:ext cx="55" cy="54"/>
            </a:xfrm>
            <a:custGeom>
              <a:avLst/>
              <a:gdLst>
                <a:gd name="T0" fmla="*/ 10 w 23"/>
                <a:gd name="T1" fmla="*/ 22 h 23"/>
                <a:gd name="T2" fmla="*/ 9 w 23"/>
                <a:gd name="T3" fmla="*/ 22 h 23"/>
                <a:gd name="T4" fmla="*/ 8 w 23"/>
                <a:gd name="T5" fmla="*/ 22 h 23"/>
                <a:gd name="T6" fmla="*/ 8 w 23"/>
                <a:gd name="T7" fmla="*/ 21 h 23"/>
                <a:gd name="T8" fmla="*/ 16 w 23"/>
                <a:gd name="T9" fmla="*/ 21 h 23"/>
                <a:gd name="T10" fmla="*/ 15 w 23"/>
                <a:gd name="T11" fmla="*/ 21 h 23"/>
                <a:gd name="T12" fmla="*/ 12 w 23"/>
                <a:gd name="T13" fmla="*/ 21 h 23"/>
                <a:gd name="T14" fmla="*/ 17 w 23"/>
                <a:gd name="T15" fmla="*/ 20 h 23"/>
                <a:gd name="T16" fmla="*/ 12 w 23"/>
                <a:gd name="T17" fmla="*/ 21 h 23"/>
                <a:gd name="T18" fmla="*/ 13 w 23"/>
                <a:gd name="T19" fmla="*/ 20 h 23"/>
                <a:gd name="T20" fmla="*/ 7 w 23"/>
                <a:gd name="T21" fmla="*/ 20 h 23"/>
                <a:gd name="T22" fmla="*/ 6 w 23"/>
                <a:gd name="T23" fmla="*/ 19 h 23"/>
                <a:gd name="T24" fmla="*/ 4 w 23"/>
                <a:gd name="T25" fmla="*/ 18 h 23"/>
                <a:gd name="T26" fmla="*/ 6 w 23"/>
                <a:gd name="T27" fmla="*/ 17 h 23"/>
                <a:gd name="T28" fmla="*/ 3 w 23"/>
                <a:gd name="T29" fmla="*/ 17 h 23"/>
                <a:gd name="T30" fmla="*/ 2 w 23"/>
                <a:gd name="T31" fmla="*/ 17 h 23"/>
                <a:gd name="T32" fmla="*/ 2 w 23"/>
                <a:gd name="T33" fmla="*/ 16 h 23"/>
                <a:gd name="T34" fmla="*/ 20 w 23"/>
                <a:gd name="T35" fmla="*/ 16 h 23"/>
                <a:gd name="T36" fmla="*/ 20 w 23"/>
                <a:gd name="T37" fmla="*/ 15 h 23"/>
                <a:gd name="T38" fmla="*/ 3 w 23"/>
                <a:gd name="T39" fmla="*/ 13 h 23"/>
                <a:gd name="T40" fmla="*/ 2 w 23"/>
                <a:gd name="T41" fmla="*/ 12 h 23"/>
                <a:gd name="T42" fmla="*/ 2 w 23"/>
                <a:gd name="T43" fmla="*/ 11 h 23"/>
                <a:gd name="T44" fmla="*/ 2 w 23"/>
                <a:gd name="T45" fmla="*/ 11 h 23"/>
                <a:gd name="T46" fmla="*/ 21 w 23"/>
                <a:gd name="T47" fmla="*/ 8 h 23"/>
                <a:gd name="T48" fmla="*/ 5 w 23"/>
                <a:gd name="T49" fmla="*/ 5 h 23"/>
                <a:gd name="T50" fmla="*/ 12 w 23"/>
                <a:gd name="T51" fmla="*/ 2 h 23"/>
                <a:gd name="T52" fmla="*/ 15 w 23"/>
                <a:gd name="T53" fmla="*/ 3 h 23"/>
                <a:gd name="T54" fmla="*/ 21 w 23"/>
                <a:gd name="T55" fmla="*/ 7 h 23"/>
                <a:gd name="T56" fmla="*/ 22 w 23"/>
                <a:gd name="T57" fmla="*/ 12 h 23"/>
                <a:gd name="T58" fmla="*/ 17 w 23"/>
                <a:gd name="T59" fmla="*/ 17 h 23"/>
                <a:gd name="T60" fmla="*/ 12 w 23"/>
                <a:gd name="T61" fmla="*/ 19 h 23"/>
                <a:gd name="T62" fmla="*/ 8 w 23"/>
                <a:gd name="T63" fmla="*/ 19 h 23"/>
                <a:gd name="T64" fmla="*/ 3 w 23"/>
                <a:gd name="T65" fmla="*/ 15 h 23"/>
                <a:gd name="T66" fmla="*/ 2 w 23"/>
                <a:gd name="T67" fmla="*/ 9 h 23"/>
                <a:gd name="T68" fmla="*/ 6 w 23"/>
                <a:gd name="T69" fmla="*/ 4 h 23"/>
                <a:gd name="T70" fmla="*/ 12 w 23"/>
                <a:gd name="T71" fmla="*/ 2 h 23"/>
                <a:gd name="T72" fmla="*/ 9 w 23"/>
                <a:gd name="T73" fmla="*/ 2 h 23"/>
                <a:gd name="T74" fmla="*/ 5 w 23"/>
                <a:gd name="T75" fmla="*/ 3 h 23"/>
                <a:gd name="T76" fmla="*/ 4 w 23"/>
                <a:gd name="T77" fmla="*/ 6 h 23"/>
                <a:gd name="T78" fmla="*/ 0 w 23"/>
                <a:gd name="T79" fmla="*/ 12 h 23"/>
                <a:gd name="T80" fmla="*/ 2 w 23"/>
                <a:gd name="T81" fmla="*/ 12 h 23"/>
                <a:gd name="T82" fmla="*/ 1 w 23"/>
                <a:gd name="T83" fmla="*/ 17 h 23"/>
                <a:gd name="T84" fmla="*/ 3 w 23"/>
                <a:gd name="T85" fmla="*/ 20 h 23"/>
                <a:gd name="T86" fmla="*/ 7 w 23"/>
                <a:gd name="T87" fmla="*/ 22 h 23"/>
                <a:gd name="T88" fmla="*/ 11 w 23"/>
                <a:gd name="T89" fmla="*/ 21 h 23"/>
                <a:gd name="T90" fmla="*/ 18 w 23"/>
                <a:gd name="T91" fmla="*/ 21 h 23"/>
                <a:gd name="T92" fmla="*/ 19 w 23"/>
                <a:gd name="T93" fmla="*/ 18 h 23"/>
                <a:gd name="T94" fmla="*/ 21 w 23"/>
                <a:gd name="T95" fmla="*/ 17 h 23"/>
                <a:gd name="T96" fmla="*/ 21 w 23"/>
                <a:gd name="T97" fmla="*/ 11 h 23"/>
                <a:gd name="T98" fmla="*/ 22 w 23"/>
                <a:gd name="T99" fmla="*/ 7 h 23"/>
                <a:gd name="T100" fmla="*/ 20 w 23"/>
                <a:gd name="T101" fmla="*/ 3 h 23"/>
                <a:gd name="T102" fmla="*/ 16 w 23"/>
                <a:gd name="T103" fmla="*/ 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3" h="23">
                  <a:moveTo>
                    <a:pt x="10" y="22"/>
                  </a:moveTo>
                  <a:cubicBezTo>
                    <a:pt x="9" y="22"/>
                    <a:pt x="9" y="22"/>
                    <a:pt x="9" y="22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10" y="22"/>
                    <a:pt x="10" y="22"/>
                    <a:pt x="10" y="22"/>
                  </a:cubicBezTo>
                  <a:moveTo>
                    <a:pt x="9" y="22"/>
                  </a:moveTo>
                  <a:cubicBezTo>
                    <a:pt x="9" y="22"/>
                    <a:pt x="9" y="22"/>
                    <a:pt x="9" y="22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9" y="22"/>
                    <a:pt x="9" y="22"/>
                    <a:pt x="9" y="22"/>
                  </a:cubicBezTo>
                  <a:moveTo>
                    <a:pt x="8" y="22"/>
                  </a:moveTo>
                  <a:cubicBezTo>
                    <a:pt x="8" y="22"/>
                    <a:pt x="8" y="22"/>
                    <a:pt x="8" y="22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8" y="22"/>
                    <a:pt x="8" y="22"/>
                    <a:pt x="8" y="22"/>
                  </a:cubicBezTo>
                  <a:moveTo>
                    <a:pt x="8" y="21"/>
                  </a:moveTo>
                  <a:cubicBezTo>
                    <a:pt x="8" y="21"/>
                    <a:pt x="8" y="21"/>
                    <a:pt x="8" y="21"/>
                  </a:cubicBezTo>
                  <a:cubicBezTo>
                    <a:pt x="8" y="21"/>
                    <a:pt x="8" y="21"/>
                    <a:pt x="8" y="21"/>
                  </a:cubicBezTo>
                  <a:cubicBezTo>
                    <a:pt x="8" y="21"/>
                    <a:pt x="8" y="21"/>
                    <a:pt x="8" y="21"/>
                  </a:cubicBezTo>
                  <a:cubicBezTo>
                    <a:pt x="8" y="21"/>
                    <a:pt x="8" y="21"/>
                    <a:pt x="8" y="21"/>
                  </a:cubicBezTo>
                  <a:moveTo>
                    <a:pt x="16" y="21"/>
                  </a:moveTo>
                  <a:cubicBezTo>
                    <a:pt x="16" y="21"/>
                    <a:pt x="16" y="21"/>
                    <a:pt x="16" y="21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6" y="21"/>
                    <a:pt x="16" y="21"/>
                    <a:pt x="16" y="21"/>
                  </a:cubicBezTo>
                  <a:cubicBezTo>
                    <a:pt x="16" y="21"/>
                    <a:pt x="16" y="21"/>
                    <a:pt x="16" y="21"/>
                  </a:cubicBezTo>
                  <a:moveTo>
                    <a:pt x="15" y="21"/>
                  </a:moveTo>
                  <a:cubicBezTo>
                    <a:pt x="15" y="21"/>
                    <a:pt x="15" y="21"/>
                    <a:pt x="15" y="21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5" y="21"/>
                    <a:pt x="15" y="21"/>
                    <a:pt x="15" y="21"/>
                  </a:cubicBezTo>
                  <a:moveTo>
                    <a:pt x="12" y="21"/>
                  </a:moveTo>
                  <a:cubicBezTo>
                    <a:pt x="12" y="20"/>
                    <a:pt x="12" y="20"/>
                    <a:pt x="12" y="20"/>
                  </a:cubicBezTo>
                  <a:cubicBezTo>
                    <a:pt x="12" y="20"/>
                    <a:pt x="12" y="20"/>
                    <a:pt x="12" y="20"/>
                  </a:cubicBezTo>
                  <a:cubicBezTo>
                    <a:pt x="12" y="21"/>
                    <a:pt x="12" y="21"/>
                    <a:pt x="12" y="21"/>
                  </a:cubicBezTo>
                  <a:cubicBezTo>
                    <a:pt x="12" y="21"/>
                    <a:pt x="12" y="21"/>
                    <a:pt x="12" y="21"/>
                  </a:cubicBezTo>
                  <a:moveTo>
                    <a:pt x="17" y="20"/>
                  </a:moveTo>
                  <a:cubicBezTo>
                    <a:pt x="17" y="20"/>
                    <a:pt x="17" y="20"/>
                    <a:pt x="17" y="20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7" y="20"/>
                    <a:pt x="17" y="20"/>
                    <a:pt x="17" y="20"/>
                  </a:cubicBezTo>
                  <a:moveTo>
                    <a:pt x="12" y="21"/>
                  </a:moveTo>
                  <a:cubicBezTo>
                    <a:pt x="13" y="20"/>
                    <a:pt x="13" y="20"/>
                    <a:pt x="13" y="20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2" y="21"/>
                    <a:pt x="12" y="21"/>
                    <a:pt x="12" y="21"/>
                  </a:cubicBezTo>
                  <a:moveTo>
                    <a:pt x="13" y="20"/>
                  </a:moveTo>
                  <a:cubicBezTo>
                    <a:pt x="14" y="19"/>
                    <a:pt x="14" y="19"/>
                    <a:pt x="14" y="19"/>
                  </a:cubicBezTo>
                  <a:cubicBezTo>
                    <a:pt x="14" y="19"/>
                    <a:pt x="14" y="19"/>
                    <a:pt x="14" y="19"/>
                  </a:cubicBezTo>
                  <a:cubicBezTo>
                    <a:pt x="14" y="20"/>
                    <a:pt x="14" y="20"/>
                    <a:pt x="14" y="20"/>
                  </a:cubicBezTo>
                  <a:cubicBezTo>
                    <a:pt x="13" y="20"/>
                    <a:pt x="13" y="20"/>
                    <a:pt x="13" y="20"/>
                  </a:cubicBezTo>
                  <a:moveTo>
                    <a:pt x="7" y="20"/>
                  </a:moveTo>
                  <a:cubicBezTo>
                    <a:pt x="6" y="19"/>
                    <a:pt x="6" y="19"/>
                    <a:pt x="6" y="19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7" y="20"/>
                    <a:pt x="7" y="20"/>
                    <a:pt x="7" y="20"/>
                  </a:cubicBezTo>
                  <a:moveTo>
                    <a:pt x="6" y="19"/>
                  </a:moveTo>
                  <a:cubicBezTo>
                    <a:pt x="6" y="19"/>
                    <a:pt x="6" y="19"/>
                    <a:pt x="6" y="19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6" y="19"/>
                    <a:pt x="6" y="19"/>
                    <a:pt x="6" y="19"/>
                  </a:cubicBezTo>
                  <a:moveTo>
                    <a:pt x="4" y="18"/>
                  </a:moveTo>
                  <a:cubicBezTo>
                    <a:pt x="4" y="18"/>
                    <a:pt x="4" y="18"/>
                    <a:pt x="4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8"/>
                    <a:pt x="4" y="18"/>
                    <a:pt x="4" y="18"/>
                  </a:cubicBezTo>
                  <a:moveTo>
                    <a:pt x="5" y="18"/>
                  </a:moveTo>
                  <a:cubicBezTo>
                    <a:pt x="5" y="18"/>
                    <a:pt x="5" y="18"/>
                    <a:pt x="5" y="18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5" y="18"/>
                    <a:pt x="5" y="18"/>
                    <a:pt x="5" y="18"/>
                  </a:cubicBezTo>
                  <a:moveTo>
                    <a:pt x="3" y="18"/>
                  </a:moveTo>
                  <a:cubicBezTo>
                    <a:pt x="3" y="18"/>
                    <a:pt x="3" y="18"/>
                    <a:pt x="3" y="18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3" y="18"/>
                    <a:pt x="3" y="18"/>
                    <a:pt x="3" y="18"/>
                  </a:cubicBezTo>
                  <a:moveTo>
                    <a:pt x="2" y="17"/>
                  </a:moveTo>
                  <a:cubicBezTo>
                    <a:pt x="2" y="17"/>
                    <a:pt x="2" y="17"/>
                    <a:pt x="2" y="17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2" y="17"/>
                    <a:pt x="2" y="17"/>
                    <a:pt x="2" y="17"/>
                  </a:cubicBezTo>
                  <a:moveTo>
                    <a:pt x="2" y="16"/>
                  </a:moveTo>
                  <a:cubicBezTo>
                    <a:pt x="2" y="16"/>
                    <a:pt x="2" y="16"/>
                    <a:pt x="2" y="16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2" y="16"/>
                    <a:pt x="2" y="16"/>
                    <a:pt x="2" y="16"/>
                  </a:cubicBezTo>
                  <a:moveTo>
                    <a:pt x="20" y="16"/>
                  </a:moveTo>
                  <a:cubicBezTo>
                    <a:pt x="20" y="16"/>
                    <a:pt x="20" y="16"/>
                    <a:pt x="20" y="16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0" y="16"/>
                    <a:pt x="20" y="16"/>
                    <a:pt x="20" y="16"/>
                  </a:cubicBezTo>
                  <a:moveTo>
                    <a:pt x="19" y="16"/>
                  </a:moveTo>
                  <a:cubicBezTo>
                    <a:pt x="19" y="16"/>
                    <a:pt x="19" y="16"/>
                    <a:pt x="19" y="16"/>
                  </a:cubicBezTo>
                  <a:cubicBezTo>
                    <a:pt x="20" y="15"/>
                    <a:pt x="20" y="15"/>
                    <a:pt x="20" y="15"/>
                  </a:cubicBezTo>
                  <a:cubicBezTo>
                    <a:pt x="20" y="15"/>
                    <a:pt x="20" y="15"/>
                    <a:pt x="20" y="15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19" y="16"/>
                    <a:pt x="19" y="16"/>
                    <a:pt x="19" y="16"/>
                  </a:cubicBezTo>
                  <a:moveTo>
                    <a:pt x="3" y="13"/>
                  </a:moveTo>
                  <a:cubicBezTo>
                    <a:pt x="3" y="13"/>
                    <a:pt x="3" y="13"/>
                    <a:pt x="3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3"/>
                    <a:pt x="3" y="13"/>
                    <a:pt x="3" y="13"/>
                  </a:cubicBezTo>
                  <a:moveTo>
                    <a:pt x="2" y="12"/>
                  </a:moveTo>
                  <a:cubicBezTo>
                    <a:pt x="2" y="12"/>
                    <a:pt x="2" y="12"/>
                    <a:pt x="2" y="12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2"/>
                    <a:pt x="2" y="12"/>
                    <a:pt x="2" y="12"/>
                  </a:cubicBezTo>
                  <a:moveTo>
                    <a:pt x="2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11"/>
                    <a:pt x="2" y="11"/>
                    <a:pt x="2" y="11"/>
                  </a:cubicBezTo>
                  <a:moveTo>
                    <a:pt x="1" y="10"/>
                  </a:moveTo>
                  <a:cubicBezTo>
                    <a:pt x="1" y="10"/>
                    <a:pt x="1" y="10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moveTo>
                    <a:pt x="21" y="8"/>
                  </a:moveTo>
                  <a:cubicBezTo>
                    <a:pt x="20" y="8"/>
                    <a:pt x="20" y="8"/>
                    <a:pt x="20" y="8"/>
                  </a:cubicBezTo>
                  <a:cubicBezTo>
                    <a:pt x="21" y="8"/>
                    <a:pt x="21" y="8"/>
                    <a:pt x="21" y="8"/>
                  </a:cubicBezTo>
                  <a:cubicBezTo>
                    <a:pt x="21" y="8"/>
                    <a:pt x="21" y="8"/>
                    <a:pt x="21" y="8"/>
                  </a:cubicBezTo>
                  <a:cubicBezTo>
                    <a:pt x="21" y="8"/>
                    <a:pt x="21" y="8"/>
                    <a:pt x="21" y="8"/>
                  </a:cubicBezTo>
                  <a:moveTo>
                    <a:pt x="5" y="5"/>
                  </a:moveTo>
                  <a:cubicBezTo>
                    <a:pt x="5" y="5"/>
                    <a:pt x="5" y="5"/>
                    <a:pt x="5" y="5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5"/>
                    <a:pt x="5" y="5"/>
                    <a:pt x="5" y="5"/>
                  </a:cubicBezTo>
                  <a:moveTo>
                    <a:pt x="12" y="2"/>
                  </a:moveTo>
                  <a:cubicBezTo>
                    <a:pt x="13" y="2"/>
                    <a:pt x="13" y="2"/>
                    <a:pt x="13" y="2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4" y="1"/>
                    <a:pt x="15" y="1"/>
                    <a:pt x="15" y="1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6" y="4"/>
                    <a:pt x="17" y="4"/>
                    <a:pt x="18" y="5"/>
                  </a:cubicBezTo>
                  <a:cubicBezTo>
                    <a:pt x="18" y="5"/>
                    <a:pt x="18" y="5"/>
                    <a:pt x="18" y="5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5"/>
                    <a:pt x="21" y="6"/>
                    <a:pt x="21" y="6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20" y="7"/>
                    <a:pt x="20" y="7"/>
                    <a:pt x="20" y="7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9"/>
                    <a:pt x="20" y="10"/>
                    <a:pt x="20" y="11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22" y="12"/>
                    <a:pt x="22" y="12"/>
                    <a:pt x="22" y="12"/>
                  </a:cubicBezTo>
                  <a:cubicBezTo>
                    <a:pt x="22" y="13"/>
                    <a:pt x="21" y="13"/>
                    <a:pt x="21" y="14"/>
                  </a:cubicBezTo>
                  <a:cubicBezTo>
                    <a:pt x="21" y="14"/>
                    <a:pt x="21" y="14"/>
                    <a:pt x="20" y="14"/>
                  </a:cubicBezTo>
                  <a:cubicBezTo>
                    <a:pt x="19" y="14"/>
                    <a:pt x="19" y="15"/>
                    <a:pt x="18" y="15"/>
                  </a:cubicBezTo>
                  <a:cubicBezTo>
                    <a:pt x="18" y="16"/>
                    <a:pt x="18" y="16"/>
                    <a:pt x="17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8" y="18"/>
                    <a:pt x="18" y="18"/>
                    <a:pt x="18" y="18"/>
                  </a:cubicBezTo>
                  <a:cubicBezTo>
                    <a:pt x="17" y="19"/>
                    <a:pt x="17" y="19"/>
                    <a:pt x="16" y="20"/>
                  </a:cubicBezTo>
                  <a:cubicBezTo>
                    <a:pt x="15" y="19"/>
                    <a:pt x="15" y="19"/>
                    <a:pt x="15" y="19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4" y="19"/>
                    <a:pt x="13" y="19"/>
                    <a:pt x="12" y="19"/>
                  </a:cubicBezTo>
                  <a:cubicBezTo>
                    <a:pt x="12" y="19"/>
                    <a:pt x="12" y="19"/>
                    <a:pt x="11" y="19"/>
                  </a:cubicBezTo>
                  <a:cubicBezTo>
                    <a:pt x="11" y="19"/>
                    <a:pt x="11" y="19"/>
                    <a:pt x="11" y="19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10" y="20"/>
                    <a:pt x="9" y="20"/>
                    <a:pt x="8" y="20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7" y="18"/>
                    <a:pt x="6" y="17"/>
                    <a:pt x="6" y="1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3" y="16"/>
                    <a:pt x="3" y="15"/>
                    <a:pt x="3" y="15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2"/>
                    <a:pt x="3" y="11"/>
                    <a:pt x="4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8"/>
                    <a:pt x="2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5" y="6"/>
                    <a:pt x="5" y="5"/>
                    <a:pt x="6" y="5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2"/>
                    <a:pt x="7" y="2"/>
                    <a:pt x="8" y="1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10" y="3"/>
                    <a:pt x="11" y="2"/>
                    <a:pt x="12" y="2"/>
                  </a:cubicBezTo>
                  <a:cubicBezTo>
                    <a:pt x="12" y="2"/>
                    <a:pt x="12" y="2"/>
                    <a:pt x="12" y="2"/>
                  </a:cubicBezTo>
                  <a:moveTo>
                    <a:pt x="13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1" y="2"/>
                    <a:pt x="10" y="2"/>
                    <a:pt x="9" y="2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7" y="1"/>
                    <a:pt x="6" y="2"/>
                    <a:pt x="5" y="2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1" y="8"/>
                    <a:pt x="0" y="10"/>
                    <a:pt x="0" y="12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2" y="13"/>
                    <a:pt x="2" y="13"/>
                    <a:pt x="2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5"/>
                    <a:pt x="1" y="16"/>
                    <a:pt x="1" y="16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2" y="18"/>
                    <a:pt x="2" y="19"/>
                    <a:pt x="3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9"/>
                    <a:pt x="6" y="20"/>
                    <a:pt x="7" y="20"/>
                  </a:cubicBezTo>
                  <a:cubicBezTo>
                    <a:pt x="7" y="21"/>
                    <a:pt x="7" y="21"/>
                    <a:pt x="7" y="22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8" y="23"/>
                    <a:pt x="9" y="23"/>
                    <a:pt x="10" y="23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11" y="22"/>
                    <a:pt x="11" y="22"/>
                    <a:pt x="11" y="22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12" y="21"/>
                    <a:pt x="13" y="21"/>
                    <a:pt x="14" y="21"/>
                  </a:cubicBezTo>
                  <a:cubicBezTo>
                    <a:pt x="15" y="22"/>
                    <a:pt x="15" y="22"/>
                    <a:pt x="15" y="22"/>
                  </a:cubicBezTo>
                  <a:cubicBezTo>
                    <a:pt x="15" y="22"/>
                    <a:pt x="15" y="22"/>
                    <a:pt x="15" y="22"/>
                  </a:cubicBezTo>
                  <a:cubicBezTo>
                    <a:pt x="16" y="22"/>
                    <a:pt x="17" y="21"/>
                    <a:pt x="18" y="21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8" y="20"/>
                    <a:pt x="19" y="20"/>
                    <a:pt x="19" y="19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9" y="17"/>
                    <a:pt x="19" y="17"/>
                    <a:pt x="20" y="17"/>
                  </a:cubicBezTo>
                  <a:cubicBezTo>
                    <a:pt x="20" y="17"/>
                    <a:pt x="20" y="17"/>
                    <a:pt x="21" y="17"/>
                  </a:cubicBezTo>
                  <a:cubicBezTo>
                    <a:pt x="21" y="17"/>
                    <a:pt x="21" y="17"/>
                    <a:pt x="21" y="17"/>
                  </a:cubicBezTo>
                  <a:cubicBezTo>
                    <a:pt x="21" y="16"/>
                    <a:pt x="22" y="15"/>
                    <a:pt x="22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2" y="14"/>
                    <a:pt x="22" y="13"/>
                    <a:pt x="23" y="11"/>
                  </a:cubicBezTo>
                  <a:cubicBezTo>
                    <a:pt x="22" y="11"/>
                    <a:pt x="22" y="11"/>
                    <a:pt x="22" y="11"/>
                  </a:cubicBezTo>
                  <a:cubicBezTo>
                    <a:pt x="21" y="11"/>
                    <a:pt x="21" y="11"/>
                    <a:pt x="21" y="11"/>
                  </a:cubicBezTo>
                  <a:cubicBezTo>
                    <a:pt x="21" y="10"/>
                    <a:pt x="21" y="10"/>
                    <a:pt x="21" y="9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1" y="8"/>
                    <a:pt x="22" y="8"/>
                    <a:pt x="22" y="7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22" y="6"/>
                    <a:pt x="22" y="6"/>
                    <a:pt x="22" y="6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21" y="6"/>
                    <a:pt x="20" y="4"/>
                    <a:pt x="20" y="3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8" y="4"/>
                    <a:pt x="17" y="3"/>
                    <a:pt x="16" y="3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5" y="0"/>
                    <a:pt x="14" y="0"/>
                    <a:pt x="1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456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55" name="Freeform 37"/>
            <p:cNvSpPr>
              <a:spLocks noEditPoints="1"/>
            </p:cNvSpPr>
            <p:nvPr/>
          </p:nvSpPr>
          <p:spPr bwMode="auto">
            <a:xfrm>
              <a:off x="3439" y="2008"/>
              <a:ext cx="38" cy="26"/>
            </a:xfrm>
            <a:custGeom>
              <a:avLst/>
              <a:gdLst>
                <a:gd name="T0" fmla="*/ 7 w 16"/>
                <a:gd name="T1" fmla="*/ 10 h 11"/>
                <a:gd name="T2" fmla="*/ 6 w 16"/>
                <a:gd name="T3" fmla="*/ 9 h 11"/>
                <a:gd name="T4" fmla="*/ 7 w 16"/>
                <a:gd name="T5" fmla="*/ 8 h 11"/>
                <a:gd name="T6" fmla="*/ 8 w 16"/>
                <a:gd name="T7" fmla="*/ 9 h 11"/>
                <a:gd name="T8" fmla="*/ 8 w 16"/>
                <a:gd name="T9" fmla="*/ 10 h 11"/>
                <a:gd name="T10" fmla="*/ 7 w 16"/>
                <a:gd name="T11" fmla="*/ 10 h 11"/>
                <a:gd name="T12" fmla="*/ 1 w 16"/>
                <a:gd name="T13" fmla="*/ 0 h 11"/>
                <a:gd name="T14" fmla="*/ 1 w 16"/>
                <a:gd name="T15" fmla="*/ 0 h 11"/>
                <a:gd name="T16" fmla="*/ 1 w 16"/>
                <a:gd name="T17" fmla="*/ 3 h 11"/>
                <a:gd name="T18" fmla="*/ 7 w 16"/>
                <a:gd name="T19" fmla="*/ 11 h 11"/>
                <a:gd name="T20" fmla="*/ 7 w 16"/>
                <a:gd name="T21" fmla="*/ 11 h 11"/>
                <a:gd name="T22" fmla="*/ 15 w 16"/>
                <a:gd name="T23" fmla="*/ 6 h 11"/>
                <a:gd name="T24" fmla="*/ 14 w 16"/>
                <a:gd name="T25" fmla="*/ 4 h 11"/>
                <a:gd name="T26" fmla="*/ 7 w 16"/>
                <a:gd name="T27" fmla="*/ 8 h 11"/>
                <a:gd name="T28" fmla="*/ 3 w 16"/>
                <a:gd name="T29" fmla="*/ 1 h 11"/>
                <a:gd name="T30" fmla="*/ 1 w 16"/>
                <a:gd name="T3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6" h="11">
                  <a:moveTo>
                    <a:pt x="7" y="10"/>
                  </a:moveTo>
                  <a:cubicBezTo>
                    <a:pt x="7" y="10"/>
                    <a:pt x="6" y="10"/>
                    <a:pt x="6" y="9"/>
                  </a:cubicBezTo>
                  <a:cubicBezTo>
                    <a:pt x="6" y="9"/>
                    <a:pt x="6" y="8"/>
                    <a:pt x="7" y="8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7" y="10"/>
                    <a:pt x="7" y="10"/>
                    <a:pt x="7" y="1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1" y="3"/>
                    <a:pt x="1" y="3"/>
                  </a:cubicBezTo>
                  <a:cubicBezTo>
                    <a:pt x="3" y="5"/>
                    <a:pt x="6" y="10"/>
                    <a:pt x="7" y="11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8" y="11"/>
                    <a:pt x="15" y="6"/>
                    <a:pt x="15" y="6"/>
                  </a:cubicBezTo>
                  <a:cubicBezTo>
                    <a:pt x="16" y="5"/>
                    <a:pt x="14" y="4"/>
                    <a:pt x="14" y="4"/>
                  </a:cubicBezTo>
                  <a:cubicBezTo>
                    <a:pt x="14" y="4"/>
                    <a:pt x="9" y="7"/>
                    <a:pt x="7" y="8"/>
                  </a:cubicBezTo>
                  <a:cubicBezTo>
                    <a:pt x="7" y="7"/>
                    <a:pt x="4" y="3"/>
                    <a:pt x="3" y="1"/>
                  </a:cubicBezTo>
                  <a:cubicBezTo>
                    <a:pt x="3" y="1"/>
                    <a:pt x="2" y="0"/>
                    <a:pt x="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456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56" name="Freeform 38"/>
            <p:cNvSpPr>
              <a:spLocks noEditPoints="1"/>
            </p:cNvSpPr>
            <p:nvPr/>
          </p:nvSpPr>
          <p:spPr bwMode="auto">
            <a:xfrm>
              <a:off x="3989" y="2270"/>
              <a:ext cx="133" cy="123"/>
            </a:xfrm>
            <a:custGeom>
              <a:avLst/>
              <a:gdLst>
                <a:gd name="T0" fmla="*/ 24 w 56"/>
                <a:gd name="T1" fmla="*/ 40 h 52"/>
                <a:gd name="T2" fmla="*/ 32 w 56"/>
                <a:gd name="T3" fmla="*/ 42 h 52"/>
                <a:gd name="T4" fmla="*/ 23 w 56"/>
                <a:gd name="T5" fmla="*/ 39 h 52"/>
                <a:gd name="T6" fmla="*/ 40 w 56"/>
                <a:gd name="T7" fmla="*/ 50 h 52"/>
                <a:gd name="T8" fmla="*/ 23 w 56"/>
                <a:gd name="T9" fmla="*/ 39 h 52"/>
                <a:gd name="T10" fmla="*/ 43 w 56"/>
                <a:gd name="T11" fmla="*/ 44 h 52"/>
                <a:gd name="T12" fmla="*/ 42 w 56"/>
                <a:gd name="T13" fmla="*/ 49 h 52"/>
                <a:gd name="T14" fmla="*/ 43 w 56"/>
                <a:gd name="T15" fmla="*/ 44 h 52"/>
                <a:gd name="T16" fmla="*/ 45 w 56"/>
                <a:gd name="T17" fmla="*/ 39 h 52"/>
                <a:gd name="T18" fmla="*/ 53 w 56"/>
                <a:gd name="T19" fmla="*/ 27 h 52"/>
                <a:gd name="T20" fmla="*/ 26 w 56"/>
                <a:gd name="T21" fmla="*/ 35 h 52"/>
                <a:gd name="T22" fmla="*/ 44 w 56"/>
                <a:gd name="T23" fmla="*/ 39 h 52"/>
                <a:gd name="T24" fmla="*/ 44 w 56"/>
                <a:gd name="T25" fmla="*/ 39 h 52"/>
                <a:gd name="T26" fmla="*/ 2 w 56"/>
                <a:gd name="T27" fmla="*/ 26 h 52"/>
                <a:gd name="T28" fmla="*/ 17 w 56"/>
                <a:gd name="T29" fmla="*/ 36 h 52"/>
                <a:gd name="T30" fmla="*/ 9 w 56"/>
                <a:gd name="T31" fmla="*/ 27 h 52"/>
                <a:gd name="T32" fmla="*/ 20 w 56"/>
                <a:gd name="T33" fmla="*/ 36 h 52"/>
                <a:gd name="T34" fmla="*/ 23 w 56"/>
                <a:gd name="T35" fmla="*/ 35 h 52"/>
                <a:gd name="T36" fmla="*/ 55 w 56"/>
                <a:gd name="T37" fmla="*/ 21 h 52"/>
                <a:gd name="T38" fmla="*/ 52 w 56"/>
                <a:gd name="T39" fmla="*/ 26 h 52"/>
                <a:gd name="T40" fmla="*/ 23 w 56"/>
                <a:gd name="T41" fmla="*/ 35 h 52"/>
                <a:gd name="T42" fmla="*/ 2 w 56"/>
                <a:gd name="T43" fmla="*/ 23 h 52"/>
                <a:gd name="T44" fmla="*/ 10 w 56"/>
                <a:gd name="T45" fmla="*/ 11 h 52"/>
                <a:gd name="T46" fmla="*/ 5 w 56"/>
                <a:gd name="T47" fmla="*/ 21 h 52"/>
                <a:gd name="T48" fmla="*/ 6 w 56"/>
                <a:gd name="T49" fmla="*/ 20 h 52"/>
                <a:gd name="T50" fmla="*/ 15 w 56"/>
                <a:gd name="T51" fmla="*/ 5 h 52"/>
                <a:gd name="T52" fmla="*/ 9 w 56"/>
                <a:gd name="T53" fmla="*/ 17 h 52"/>
                <a:gd name="T54" fmla="*/ 10 w 56"/>
                <a:gd name="T55" fmla="*/ 18 h 52"/>
                <a:gd name="T56" fmla="*/ 10 w 56"/>
                <a:gd name="T57" fmla="*/ 17 h 52"/>
                <a:gd name="T58" fmla="*/ 33 w 56"/>
                <a:gd name="T59" fmla="*/ 16 h 52"/>
                <a:gd name="T60" fmla="*/ 20 w 56"/>
                <a:gd name="T61" fmla="*/ 0 h 52"/>
                <a:gd name="T62" fmla="*/ 15 w 56"/>
                <a:gd name="T63" fmla="*/ 4 h 52"/>
                <a:gd name="T64" fmla="*/ 11 w 56"/>
                <a:gd name="T65" fmla="*/ 7 h 52"/>
                <a:gd name="T66" fmla="*/ 1 w 56"/>
                <a:gd name="T67" fmla="*/ 24 h 52"/>
                <a:gd name="T68" fmla="*/ 0 w 56"/>
                <a:gd name="T69" fmla="*/ 28 h 52"/>
                <a:gd name="T70" fmla="*/ 17 w 56"/>
                <a:gd name="T71" fmla="*/ 37 h 52"/>
                <a:gd name="T72" fmla="*/ 17 w 56"/>
                <a:gd name="T73" fmla="*/ 37 h 52"/>
                <a:gd name="T74" fmla="*/ 23 w 56"/>
                <a:gd name="T75" fmla="*/ 41 h 52"/>
                <a:gd name="T76" fmla="*/ 23 w 56"/>
                <a:gd name="T77" fmla="*/ 41 h 52"/>
                <a:gd name="T78" fmla="*/ 38 w 56"/>
                <a:gd name="T79" fmla="*/ 52 h 52"/>
                <a:gd name="T80" fmla="*/ 42 w 56"/>
                <a:gd name="T81" fmla="*/ 50 h 52"/>
                <a:gd name="T82" fmla="*/ 55 w 56"/>
                <a:gd name="T83" fmla="*/ 31 h 52"/>
                <a:gd name="T84" fmla="*/ 54 w 56"/>
                <a:gd name="T85" fmla="*/ 29 h 52"/>
                <a:gd name="T86" fmla="*/ 53 w 56"/>
                <a:gd name="T87" fmla="*/ 26 h 52"/>
                <a:gd name="T88" fmla="*/ 56 w 56"/>
                <a:gd name="T89" fmla="*/ 20 h 52"/>
                <a:gd name="T90" fmla="*/ 21 w 56"/>
                <a:gd name="T91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56" h="52">
                  <a:moveTo>
                    <a:pt x="39" y="51"/>
                  </a:moveTo>
                  <a:cubicBezTo>
                    <a:pt x="34" y="43"/>
                    <a:pt x="26" y="41"/>
                    <a:pt x="24" y="41"/>
                  </a:cubicBezTo>
                  <a:cubicBezTo>
                    <a:pt x="24" y="40"/>
                    <a:pt x="24" y="40"/>
                    <a:pt x="24" y="40"/>
                  </a:cubicBezTo>
                  <a:cubicBezTo>
                    <a:pt x="24" y="39"/>
                    <a:pt x="24" y="39"/>
                    <a:pt x="24" y="39"/>
                  </a:cubicBezTo>
                  <a:cubicBezTo>
                    <a:pt x="24" y="39"/>
                    <a:pt x="24" y="39"/>
                    <a:pt x="24" y="39"/>
                  </a:cubicBezTo>
                  <a:cubicBezTo>
                    <a:pt x="27" y="40"/>
                    <a:pt x="29" y="41"/>
                    <a:pt x="32" y="42"/>
                  </a:cubicBezTo>
                  <a:cubicBezTo>
                    <a:pt x="35" y="44"/>
                    <a:pt x="38" y="47"/>
                    <a:pt x="39" y="50"/>
                  </a:cubicBezTo>
                  <a:cubicBezTo>
                    <a:pt x="39" y="51"/>
                    <a:pt x="39" y="51"/>
                    <a:pt x="39" y="51"/>
                  </a:cubicBezTo>
                  <a:moveTo>
                    <a:pt x="23" y="39"/>
                  </a:moveTo>
                  <a:cubicBezTo>
                    <a:pt x="23" y="38"/>
                    <a:pt x="23" y="38"/>
                    <a:pt x="23" y="37"/>
                  </a:cubicBezTo>
                  <a:cubicBezTo>
                    <a:pt x="35" y="40"/>
                    <a:pt x="40" y="48"/>
                    <a:pt x="41" y="49"/>
                  </a:cubicBezTo>
                  <a:cubicBezTo>
                    <a:pt x="40" y="50"/>
                    <a:pt x="40" y="50"/>
                    <a:pt x="40" y="50"/>
                  </a:cubicBezTo>
                  <a:cubicBezTo>
                    <a:pt x="38" y="46"/>
                    <a:pt x="36" y="43"/>
                    <a:pt x="32" y="42"/>
                  </a:cubicBezTo>
                  <a:cubicBezTo>
                    <a:pt x="30" y="40"/>
                    <a:pt x="27" y="39"/>
                    <a:pt x="24" y="39"/>
                  </a:cubicBezTo>
                  <a:cubicBezTo>
                    <a:pt x="23" y="39"/>
                    <a:pt x="23" y="39"/>
                    <a:pt x="23" y="39"/>
                  </a:cubicBezTo>
                  <a:cubicBezTo>
                    <a:pt x="23" y="39"/>
                    <a:pt x="23" y="39"/>
                    <a:pt x="23" y="39"/>
                  </a:cubicBezTo>
                  <a:moveTo>
                    <a:pt x="43" y="44"/>
                  </a:moveTo>
                  <a:cubicBezTo>
                    <a:pt x="43" y="44"/>
                    <a:pt x="43" y="44"/>
                    <a:pt x="43" y="44"/>
                  </a:cubicBezTo>
                  <a:cubicBezTo>
                    <a:pt x="48" y="39"/>
                    <a:pt x="51" y="34"/>
                    <a:pt x="54" y="30"/>
                  </a:cubicBezTo>
                  <a:cubicBezTo>
                    <a:pt x="54" y="31"/>
                    <a:pt x="54" y="31"/>
                    <a:pt x="54" y="31"/>
                  </a:cubicBezTo>
                  <a:cubicBezTo>
                    <a:pt x="42" y="49"/>
                    <a:pt x="42" y="49"/>
                    <a:pt x="42" y="49"/>
                  </a:cubicBezTo>
                  <a:cubicBezTo>
                    <a:pt x="41" y="46"/>
                    <a:pt x="36" y="39"/>
                    <a:pt x="24" y="37"/>
                  </a:cubicBezTo>
                  <a:cubicBezTo>
                    <a:pt x="25" y="37"/>
                    <a:pt x="25" y="37"/>
                    <a:pt x="26" y="37"/>
                  </a:cubicBezTo>
                  <a:cubicBezTo>
                    <a:pt x="30" y="37"/>
                    <a:pt x="38" y="38"/>
                    <a:pt x="43" y="44"/>
                  </a:cubicBezTo>
                  <a:cubicBezTo>
                    <a:pt x="43" y="44"/>
                    <a:pt x="43" y="44"/>
                    <a:pt x="43" y="44"/>
                  </a:cubicBezTo>
                  <a:moveTo>
                    <a:pt x="44" y="39"/>
                  </a:moveTo>
                  <a:cubicBezTo>
                    <a:pt x="45" y="39"/>
                    <a:pt x="45" y="39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8" y="34"/>
                    <a:pt x="50" y="31"/>
                    <a:pt x="53" y="27"/>
                  </a:cubicBezTo>
                  <a:cubicBezTo>
                    <a:pt x="54" y="28"/>
                    <a:pt x="54" y="28"/>
                    <a:pt x="54" y="28"/>
                  </a:cubicBezTo>
                  <a:cubicBezTo>
                    <a:pt x="51" y="33"/>
                    <a:pt x="48" y="37"/>
                    <a:pt x="43" y="43"/>
                  </a:cubicBezTo>
                  <a:cubicBezTo>
                    <a:pt x="38" y="37"/>
                    <a:pt x="30" y="35"/>
                    <a:pt x="26" y="35"/>
                  </a:cubicBezTo>
                  <a:cubicBezTo>
                    <a:pt x="25" y="35"/>
                    <a:pt x="25" y="35"/>
                    <a:pt x="25" y="35"/>
                  </a:cubicBezTo>
                  <a:cubicBezTo>
                    <a:pt x="27" y="35"/>
                    <a:pt x="30" y="34"/>
                    <a:pt x="33" y="34"/>
                  </a:cubicBezTo>
                  <a:cubicBezTo>
                    <a:pt x="36" y="34"/>
                    <a:pt x="40" y="35"/>
                    <a:pt x="44" y="39"/>
                  </a:cubicBezTo>
                  <a:cubicBezTo>
                    <a:pt x="44" y="39"/>
                    <a:pt x="44" y="39"/>
                    <a:pt x="44" y="39"/>
                  </a:cubicBezTo>
                  <a:cubicBezTo>
                    <a:pt x="44" y="39"/>
                    <a:pt x="44" y="39"/>
                    <a:pt x="44" y="39"/>
                  </a:cubicBezTo>
                  <a:cubicBezTo>
                    <a:pt x="44" y="39"/>
                    <a:pt x="44" y="39"/>
                    <a:pt x="44" y="39"/>
                  </a:cubicBezTo>
                  <a:moveTo>
                    <a:pt x="17" y="36"/>
                  </a:moveTo>
                  <a:cubicBezTo>
                    <a:pt x="14" y="31"/>
                    <a:pt x="10" y="28"/>
                    <a:pt x="1" y="27"/>
                  </a:cubicBezTo>
                  <a:cubicBezTo>
                    <a:pt x="1" y="27"/>
                    <a:pt x="2" y="27"/>
                    <a:pt x="2" y="26"/>
                  </a:cubicBezTo>
                  <a:cubicBezTo>
                    <a:pt x="3" y="26"/>
                    <a:pt x="6" y="27"/>
                    <a:pt x="9" y="28"/>
                  </a:cubicBezTo>
                  <a:cubicBezTo>
                    <a:pt x="13" y="30"/>
                    <a:pt x="16" y="33"/>
                    <a:pt x="18" y="36"/>
                  </a:cubicBezTo>
                  <a:cubicBezTo>
                    <a:pt x="17" y="36"/>
                    <a:pt x="17" y="36"/>
                    <a:pt x="17" y="36"/>
                  </a:cubicBezTo>
                  <a:moveTo>
                    <a:pt x="18" y="36"/>
                  </a:moveTo>
                  <a:cubicBezTo>
                    <a:pt x="18" y="36"/>
                    <a:pt x="18" y="36"/>
                    <a:pt x="18" y="36"/>
                  </a:cubicBezTo>
                  <a:cubicBezTo>
                    <a:pt x="16" y="32"/>
                    <a:pt x="13" y="30"/>
                    <a:pt x="9" y="27"/>
                  </a:cubicBezTo>
                  <a:cubicBezTo>
                    <a:pt x="7" y="26"/>
                    <a:pt x="3" y="26"/>
                    <a:pt x="2" y="25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4" y="25"/>
                    <a:pt x="15" y="26"/>
                    <a:pt x="20" y="36"/>
                  </a:cubicBezTo>
                  <a:cubicBezTo>
                    <a:pt x="20" y="36"/>
                    <a:pt x="19" y="36"/>
                    <a:pt x="19" y="36"/>
                  </a:cubicBezTo>
                  <a:cubicBezTo>
                    <a:pt x="19" y="36"/>
                    <a:pt x="19" y="36"/>
                    <a:pt x="18" y="36"/>
                  </a:cubicBezTo>
                  <a:moveTo>
                    <a:pt x="23" y="35"/>
                  </a:moveTo>
                  <a:cubicBezTo>
                    <a:pt x="34" y="17"/>
                    <a:pt x="34" y="17"/>
                    <a:pt x="34" y="17"/>
                  </a:cubicBezTo>
                  <a:cubicBezTo>
                    <a:pt x="36" y="16"/>
                    <a:pt x="39" y="16"/>
                    <a:pt x="42" y="16"/>
                  </a:cubicBezTo>
                  <a:cubicBezTo>
                    <a:pt x="47" y="16"/>
                    <a:pt x="51" y="17"/>
                    <a:pt x="55" y="21"/>
                  </a:cubicBezTo>
                  <a:cubicBezTo>
                    <a:pt x="54" y="23"/>
                    <a:pt x="53" y="24"/>
                    <a:pt x="52" y="26"/>
                  </a:cubicBezTo>
                  <a:cubicBezTo>
                    <a:pt x="52" y="26"/>
                    <a:pt x="52" y="26"/>
                    <a:pt x="52" y="26"/>
                  </a:cubicBezTo>
                  <a:cubicBezTo>
                    <a:pt x="52" y="26"/>
                    <a:pt x="52" y="26"/>
                    <a:pt x="52" y="26"/>
                  </a:cubicBezTo>
                  <a:cubicBezTo>
                    <a:pt x="50" y="30"/>
                    <a:pt x="47" y="33"/>
                    <a:pt x="44" y="38"/>
                  </a:cubicBezTo>
                  <a:cubicBezTo>
                    <a:pt x="41" y="34"/>
                    <a:pt x="36" y="33"/>
                    <a:pt x="33" y="33"/>
                  </a:cubicBezTo>
                  <a:cubicBezTo>
                    <a:pt x="29" y="33"/>
                    <a:pt x="25" y="34"/>
                    <a:pt x="23" y="35"/>
                  </a:cubicBezTo>
                  <a:cubicBezTo>
                    <a:pt x="23" y="35"/>
                    <a:pt x="23" y="35"/>
                    <a:pt x="23" y="35"/>
                  </a:cubicBezTo>
                  <a:moveTo>
                    <a:pt x="19" y="32"/>
                  </a:moveTo>
                  <a:cubicBezTo>
                    <a:pt x="13" y="25"/>
                    <a:pt x="5" y="24"/>
                    <a:pt x="2" y="23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1" y="9"/>
                    <a:pt x="11" y="10"/>
                    <a:pt x="10" y="11"/>
                  </a:cubicBezTo>
                  <a:cubicBezTo>
                    <a:pt x="9" y="14"/>
                    <a:pt x="7" y="16"/>
                    <a:pt x="5" y="20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13" y="24"/>
                    <a:pt x="16" y="28"/>
                    <a:pt x="19" y="32"/>
                  </a:cubicBezTo>
                  <a:moveTo>
                    <a:pt x="21" y="34"/>
                  </a:moveTo>
                  <a:cubicBezTo>
                    <a:pt x="19" y="29"/>
                    <a:pt x="16" y="24"/>
                    <a:pt x="6" y="20"/>
                  </a:cubicBezTo>
                  <a:cubicBezTo>
                    <a:pt x="8" y="17"/>
                    <a:pt x="10" y="14"/>
                    <a:pt x="11" y="12"/>
                  </a:cubicBezTo>
                  <a:cubicBezTo>
                    <a:pt x="12" y="9"/>
                    <a:pt x="13" y="8"/>
                    <a:pt x="15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5" y="7"/>
                    <a:pt x="14" y="9"/>
                    <a:pt x="14" y="10"/>
                  </a:cubicBezTo>
                  <a:cubicBezTo>
                    <a:pt x="12" y="12"/>
                    <a:pt x="11" y="14"/>
                    <a:pt x="9" y="17"/>
                  </a:cubicBezTo>
                  <a:cubicBezTo>
                    <a:pt x="9" y="18"/>
                    <a:pt x="9" y="18"/>
                    <a:pt x="9" y="18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20" y="24"/>
                    <a:pt x="21" y="31"/>
                    <a:pt x="21" y="34"/>
                  </a:cubicBezTo>
                  <a:moveTo>
                    <a:pt x="22" y="34"/>
                  </a:moveTo>
                  <a:cubicBezTo>
                    <a:pt x="22" y="31"/>
                    <a:pt x="21" y="24"/>
                    <a:pt x="10" y="17"/>
                  </a:cubicBezTo>
                  <a:cubicBezTo>
                    <a:pt x="12" y="15"/>
                    <a:pt x="13" y="13"/>
                    <a:pt x="14" y="11"/>
                  </a:cubicBezTo>
                  <a:cubicBezTo>
                    <a:pt x="17" y="7"/>
                    <a:pt x="18" y="4"/>
                    <a:pt x="21" y="1"/>
                  </a:cubicBezTo>
                  <a:cubicBezTo>
                    <a:pt x="30" y="3"/>
                    <a:pt x="33" y="12"/>
                    <a:pt x="33" y="16"/>
                  </a:cubicBezTo>
                  <a:cubicBezTo>
                    <a:pt x="22" y="34"/>
                    <a:pt x="22" y="34"/>
                    <a:pt x="22" y="34"/>
                  </a:cubicBezTo>
                  <a:moveTo>
                    <a:pt x="21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19" y="2"/>
                    <a:pt x="18" y="3"/>
                    <a:pt x="17" y="5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5" y="4"/>
                    <a:pt x="15" y="4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4" y="5"/>
                    <a:pt x="13" y="6"/>
                    <a:pt x="12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" y="24"/>
                    <a:pt x="0" y="27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1" y="28"/>
                    <a:pt x="1" y="28"/>
                    <a:pt x="1" y="28"/>
                  </a:cubicBezTo>
                  <a:cubicBezTo>
                    <a:pt x="9" y="29"/>
                    <a:pt x="13" y="32"/>
                    <a:pt x="17" y="37"/>
                  </a:cubicBezTo>
                  <a:cubicBezTo>
                    <a:pt x="17" y="37"/>
                    <a:pt x="17" y="37"/>
                    <a:pt x="17" y="37"/>
                  </a:cubicBezTo>
                  <a:cubicBezTo>
                    <a:pt x="17" y="37"/>
                    <a:pt x="17" y="37"/>
                    <a:pt x="17" y="37"/>
                  </a:cubicBezTo>
                  <a:cubicBezTo>
                    <a:pt x="17" y="37"/>
                    <a:pt x="17" y="37"/>
                    <a:pt x="17" y="37"/>
                  </a:cubicBezTo>
                  <a:cubicBezTo>
                    <a:pt x="18" y="37"/>
                    <a:pt x="19" y="37"/>
                    <a:pt x="19" y="37"/>
                  </a:cubicBezTo>
                  <a:cubicBezTo>
                    <a:pt x="20" y="37"/>
                    <a:pt x="20" y="37"/>
                    <a:pt x="21" y="37"/>
                  </a:cubicBezTo>
                  <a:cubicBezTo>
                    <a:pt x="22" y="38"/>
                    <a:pt x="23" y="39"/>
                    <a:pt x="23" y="41"/>
                  </a:cubicBezTo>
                  <a:cubicBezTo>
                    <a:pt x="23" y="41"/>
                    <a:pt x="23" y="41"/>
                    <a:pt x="23" y="41"/>
                  </a:cubicBezTo>
                  <a:cubicBezTo>
                    <a:pt x="22" y="41"/>
                    <a:pt x="22" y="41"/>
                    <a:pt x="22" y="41"/>
                  </a:cubicBezTo>
                  <a:cubicBezTo>
                    <a:pt x="23" y="41"/>
                    <a:pt x="23" y="41"/>
                    <a:pt x="23" y="41"/>
                  </a:cubicBezTo>
                  <a:cubicBezTo>
                    <a:pt x="23" y="42"/>
                    <a:pt x="32" y="43"/>
                    <a:pt x="38" y="51"/>
                  </a:cubicBezTo>
                  <a:cubicBezTo>
                    <a:pt x="38" y="51"/>
                    <a:pt x="38" y="51"/>
                    <a:pt x="38" y="51"/>
                  </a:cubicBezTo>
                  <a:cubicBezTo>
                    <a:pt x="38" y="52"/>
                    <a:pt x="38" y="52"/>
                    <a:pt x="38" y="52"/>
                  </a:cubicBezTo>
                  <a:cubicBezTo>
                    <a:pt x="39" y="52"/>
                    <a:pt x="39" y="52"/>
                    <a:pt x="39" y="52"/>
                  </a:cubicBezTo>
                  <a:cubicBezTo>
                    <a:pt x="39" y="52"/>
                    <a:pt x="39" y="52"/>
                    <a:pt x="39" y="52"/>
                  </a:cubicBezTo>
                  <a:cubicBezTo>
                    <a:pt x="42" y="50"/>
                    <a:pt x="42" y="50"/>
                    <a:pt x="42" y="50"/>
                  </a:cubicBezTo>
                  <a:cubicBezTo>
                    <a:pt x="42" y="50"/>
                    <a:pt x="42" y="50"/>
                    <a:pt x="42" y="50"/>
                  </a:cubicBezTo>
                  <a:cubicBezTo>
                    <a:pt x="42" y="50"/>
                    <a:pt x="42" y="50"/>
                    <a:pt x="42" y="50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4" y="29"/>
                    <a:pt x="54" y="29"/>
                    <a:pt x="54" y="29"/>
                  </a:cubicBezTo>
                  <a:cubicBezTo>
                    <a:pt x="54" y="29"/>
                    <a:pt x="54" y="29"/>
                    <a:pt x="54" y="29"/>
                  </a:cubicBezTo>
                  <a:cubicBezTo>
                    <a:pt x="54" y="29"/>
                    <a:pt x="55" y="28"/>
                    <a:pt x="55" y="28"/>
                  </a:cubicBezTo>
                  <a:cubicBezTo>
                    <a:pt x="55" y="27"/>
                    <a:pt x="55" y="27"/>
                    <a:pt x="55" y="27"/>
                  </a:cubicBezTo>
                  <a:cubicBezTo>
                    <a:pt x="53" y="26"/>
                    <a:pt x="53" y="26"/>
                    <a:pt x="53" y="26"/>
                  </a:cubicBezTo>
                  <a:cubicBezTo>
                    <a:pt x="54" y="24"/>
                    <a:pt x="55" y="23"/>
                    <a:pt x="56" y="21"/>
                  </a:cubicBezTo>
                  <a:cubicBezTo>
                    <a:pt x="56" y="20"/>
                    <a:pt x="56" y="20"/>
                    <a:pt x="56" y="20"/>
                  </a:cubicBezTo>
                  <a:cubicBezTo>
                    <a:pt x="56" y="20"/>
                    <a:pt x="56" y="20"/>
                    <a:pt x="56" y="20"/>
                  </a:cubicBezTo>
                  <a:cubicBezTo>
                    <a:pt x="52" y="16"/>
                    <a:pt x="47" y="15"/>
                    <a:pt x="42" y="15"/>
                  </a:cubicBezTo>
                  <a:cubicBezTo>
                    <a:pt x="39" y="15"/>
                    <a:pt x="37" y="15"/>
                    <a:pt x="35" y="16"/>
                  </a:cubicBezTo>
                  <a:cubicBezTo>
                    <a:pt x="34" y="11"/>
                    <a:pt x="31" y="2"/>
                    <a:pt x="21" y="0"/>
                  </a:cubicBezTo>
                  <a:cubicBezTo>
                    <a:pt x="21" y="0"/>
                    <a:pt x="21" y="0"/>
                    <a:pt x="2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456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57" name="Freeform 39"/>
            <p:cNvSpPr/>
            <p:nvPr/>
          </p:nvSpPr>
          <p:spPr bwMode="auto">
            <a:xfrm>
              <a:off x="4041" y="2284"/>
              <a:ext cx="21" cy="26"/>
            </a:xfrm>
            <a:custGeom>
              <a:avLst/>
              <a:gdLst>
                <a:gd name="T0" fmla="*/ 1 w 9"/>
                <a:gd name="T1" fmla="*/ 0 h 11"/>
                <a:gd name="T2" fmla="*/ 0 w 9"/>
                <a:gd name="T3" fmla="*/ 0 h 11"/>
                <a:gd name="T4" fmla="*/ 0 w 9"/>
                <a:gd name="T5" fmla="*/ 1 h 11"/>
                <a:gd name="T6" fmla="*/ 8 w 9"/>
                <a:gd name="T7" fmla="*/ 11 h 11"/>
                <a:gd name="T8" fmla="*/ 8 w 9"/>
                <a:gd name="T9" fmla="*/ 11 h 11"/>
                <a:gd name="T10" fmla="*/ 8 w 9"/>
                <a:gd name="T11" fmla="*/ 11 h 11"/>
                <a:gd name="T12" fmla="*/ 9 w 9"/>
                <a:gd name="T13" fmla="*/ 11 h 11"/>
                <a:gd name="T14" fmla="*/ 1 w 9"/>
                <a:gd name="T15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1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4" y="3"/>
                    <a:pt x="7" y="7"/>
                    <a:pt x="8" y="11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8" y="6"/>
                    <a:pt x="5" y="3"/>
                    <a:pt x="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456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58" name="Freeform 40"/>
            <p:cNvSpPr/>
            <p:nvPr/>
          </p:nvSpPr>
          <p:spPr bwMode="auto">
            <a:xfrm>
              <a:off x="4036" y="2293"/>
              <a:ext cx="19" cy="24"/>
            </a:xfrm>
            <a:custGeom>
              <a:avLst/>
              <a:gdLst>
                <a:gd name="T0" fmla="*/ 1 w 8"/>
                <a:gd name="T1" fmla="*/ 0 h 10"/>
                <a:gd name="T2" fmla="*/ 0 w 8"/>
                <a:gd name="T3" fmla="*/ 0 h 10"/>
                <a:gd name="T4" fmla="*/ 0 w 8"/>
                <a:gd name="T5" fmla="*/ 1 h 10"/>
                <a:gd name="T6" fmla="*/ 7 w 8"/>
                <a:gd name="T7" fmla="*/ 10 h 10"/>
                <a:gd name="T8" fmla="*/ 8 w 8"/>
                <a:gd name="T9" fmla="*/ 10 h 10"/>
                <a:gd name="T10" fmla="*/ 8 w 8"/>
                <a:gd name="T11" fmla="*/ 10 h 10"/>
                <a:gd name="T12" fmla="*/ 8 w 8"/>
                <a:gd name="T13" fmla="*/ 10 h 10"/>
                <a:gd name="T14" fmla="*/ 1 w 8"/>
                <a:gd name="T1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" h="10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4" y="3"/>
                    <a:pt x="6" y="6"/>
                    <a:pt x="7" y="10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7" y="6"/>
                    <a:pt x="5" y="2"/>
                    <a:pt x="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456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59" name="Freeform 41"/>
            <p:cNvSpPr/>
            <p:nvPr/>
          </p:nvSpPr>
          <p:spPr bwMode="auto">
            <a:xfrm>
              <a:off x="4032" y="2301"/>
              <a:ext cx="19" cy="26"/>
            </a:xfrm>
            <a:custGeom>
              <a:avLst/>
              <a:gdLst>
                <a:gd name="T0" fmla="*/ 1 w 8"/>
                <a:gd name="T1" fmla="*/ 0 h 11"/>
                <a:gd name="T2" fmla="*/ 0 w 8"/>
                <a:gd name="T3" fmla="*/ 0 h 11"/>
                <a:gd name="T4" fmla="*/ 0 w 8"/>
                <a:gd name="T5" fmla="*/ 1 h 11"/>
                <a:gd name="T6" fmla="*/ 7 w 8"/>
                <a:gd name="T7" fmla="*/ 10 h 11"/>
                <a:gd name="T8" fmla="*/ 8 w 8"/>
                <a:gd name="T9" fmla="*/ 11 h 11"/>
                <a:gd name="T10" fmla="*/ 8 w 8"/>
                <a:gd name="T11" fmla="*/ 11 h 11"/>
                <a:gd name="T12" fmla="*/ 8 w 8"/>
                <a:gd name="T13" fmla="*/ 10 h 11"/>
                <a:gd name="T14" fmla="*/ 1 w 8"/>
                <a:gd name="T15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" h="1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4" y="3"/>
                    <a:pt x="6" y="6"/>
                    <a:pt x="7" y="10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7" y="6"/>
                    <a:pt x="5" y="3"/>
                    <a:pt x="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456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60" name="Freeform 42"/>
            <p:cNvSpPr/>
            <p:nvPr/>
          </p:nvSpPr>
          <p:spPr bwMode="auto">
            <a:xfrm>
              <a:off x="4034" y="2315"/>
              <a:ext cx="12" cy="19"/>
            </a:xfrm>
            <a:custGeom>
              <a:avLst/>
              <a:gdLst>
                <a:gd name="T0" fmla="*/ 0 w 5"/>
                <a:gd name="T1" fmla="*/ 0 h 8"/>
                <a:gd name="T2" fmla="*/ 0 w 5"/>
                <a:gd name="T3" fmla="*/ 0 h 8"/>
                <a:gd name="T4" fmla="*/ 0 w 5"/>
                <a:gd name="T5" fmla="*/ 1 h 8"/>
                <a:gd name="T6" fmla="*/ 4 w 5"/>
                <a:gd name="T7" fmla="*/ 7 h 8"/>
                <a:gd name="T8" fmla="*/ 4 w 5"/>
                <a:gd name="T9" fmla="*/ 8 h 8"/>
                <a:gd name="T10" fmla="*/ 4 w 5"/>
                <a:gd name="T11" fmla="*/ 8 h 8"/>
                <a:gd name="T12" fmla="*/ 5 w 5"/>
                <a:gd name="T13" fmla="*/ 7 h 8"/>
                <a:gd name="T14" fmla="*/ 0 w 5"/>
                <a:gd name="T15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8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2" y="3"/>
                    <a:pt x="3" y="4"/>
                    <a:pt x="4" y="7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4" y="4"/>
                    <a:pt x="3" y="2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456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61" name="Freeform 43"/>
            <p:cNvSpPr/>
            <p:nvPr/>
          </p:nvSpPr>
          <p:spPr bwMode="auto">
            <a:xfrm>
              <a:off x="4074" y="2312"/>
              <a:ext cx="31" cy="10"/>
            </a:xfrm>
            <a:custGeom>
              <a:avLst/>
              <a:gdLst>
                <a:gd name="T0" fmla="*/ 4 w 13"/>
                <a:gd name="T1" fmla="*/ 0 h 4"/>
                <a:gd name="T2" fmla="*/ 0 w 13"/>
                <a:gd name="T3" fmla="*/ 1 h 4"/>
                <a:gd name="T4" fmla="*/ 0 w 13"/>
                <a:gd name="T5" fmla="*/ 1 h 4"/>
                <a:gd name="T6" fmla="*/ 0 w 13"/>
                <a:gd name="T7" fmla="*/ 2 h 4"/>
                <a:gd name="T8" fmla="*/ 4 w 13"/>
                <a:gd name="T9" fmla="*/ 1 h 4"/>
                <a:gd name="T10" fmla="*/ 12 w 13"/>
                <a:gd name="T11" fmla="*/ 4 h 4"/>
                <a:gd name="T12" fmla="*/ 13 w 13"/>
                <a:gd name="T13" fmla="*/ 4 h 4"/>
                <a:gd name="T14" fmla="*/ 13 w 13"/>
                <a:gd name="T15" fmla="*/ 4 h 4"/>
                <a:gd name="T16" fmla="*/ 13 w 13"/>
                <a:gd name="T17" fmla="*/ 3 h 4"/>
                <a:gd name="T18" fmla="*/ 4 w 13"/>
                <a:gd name="T1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" h="4">
                  <a:moveTo>
                    <a:pt x="4" y="0"/>
                  </a:moveTo>
                  <a:cubicBezTo>
                    <a:pt x="3" y="0"/>
                    <a:pt x="1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2" y="2"/>
                    <a:pt x="3" y="1"/>
                    <a:pt x="4" y="1"/>
                  </a:cubicBezTo>
                  <a:cubicBezTo>
                    <a:pt x="7" y="1"/>
                    <a:pt x="10" y="2"/>
                    <a:pt x="12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0" y="1"/>
                    <a:pt x="7" y="0"/>
                    <a:pt x="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456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62" name="Freeform 44"/>
            <p:cNvSpPr/>
            <p:nvPr/>
          </p:nvSpPr>
          <p:spPr bwMode="auto">
            <a:xfrm>
              <a:off x="4070" y="2322"/>
              <a:ext cx="31" cy="7"/>
            </a:xfrm>
            <a:custGeom>
              <a:avLst/>
              <a:gdLst>
                <a:gd name="T0" fmla="*/ 4 w 13"/>
                <a:gd name="T1" fmla="*/ 0 h 3"/>
                <a:gd name="T2" fmla="*/ 1 w 13"/>
                <a:gd name="T3" fmla="*/ 0 h 3"/>
                <a:gd name="T4" fmla="*/ 0 w 13"/>
                <a:gd name="T5" fmla="*/ 1 h 3"/>
                <a:gd name="T6" fmla="*/ 1 w 13"/>
                <a:gd name="T7" fmla="*/ 1 h 3"/>
                <a:gd name="T8" fmla="*/ 4 w 13"/>
                <a:gd name="T9" fmla="*/ 1 h 3"/>
                <a:gd name="T10" fmla="*/ 12 w 13"/>
                <a:gd name="T11" fmla="*/ 3 h 3"/>
                <a:gd name="T12" fmla="*/ 13 w 13"/>
                <a:gd name="T13" fmla="*/ 3 h 3"/>
                <a:gd name="T14" fmla="*/ 13 w 13"/>
                <a:gd name="T15" fmla="*/ 3 h 3"/>
                <a:gd name="T16" fmla="*/ 13 w 13"/>
                <a:gd name="T17" fmla="*/ 2 h 3"/>
                <a:gd name="T18" fmla="*/ 4 w 13"/>
                <a:gd name="T1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" h="3">
                  <a:moveTo>
                    <a:pt x="4" y="0"/>
                  </a:moveTo>
                  <a:cubicBezTo>
                    <a:pt x="3" y="0"/>
                    <a:pt x="2" y="0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3" y="1"/>
                    <a:pt x="4" y="1"/>
                  </a:cubicBezTo>
                  <a:cubicBezTo>
                    <a:pt x="7" y="1"/>
                    <a:pt x="10" y="2"/>
                    <a:pt x="12" y="3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0" y="1"/>
                    <a:pt x="7" y="0"/>
                    <a:pt x="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456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63" name="Freeform 45"/>
            <p:cNvSpPr/>
            <p:nvPr/>
          </p:nvSpPr>
          <p:spPr bwMode="auto">
            <a:xfrm>
              <a:off x="4065" y="2329"/>
              <a:ext cx="31" cy="10"/>
            </a:xfrm>
            <a:custGeom>
              <a:avLst/>
              <a:gdLst>
                <a:gd name="T0" fmla="*/ 4 w 13"/>
                <a:gd name="T1" fmla="*/ 0 h 4"/>
                <a:gd name="T2" fmla="*/ 1 w 13"/>
                <a:gd name="T3" fmla="*/ 0 h 4"/>
                <a:gd name="T4" fmla="*/ 0 w 13"/>
                <a:gd name="T5" fmla="*/ 1 h 4"/>
                <a:gd name="T6" fmla="*/ 1 w 13"/>
                <a:gd name="T7" fmla="*/ 2 h 4"/>
                <a:gd name="T8" fmla="*/ 4 w 13"/>
                <a:gd name="T9" fmla="*/ 1 h 4"/>
                <a:gd name="T10" fmla="*/ 12 w 13"/>
                <a:gd name="T11" fmla="*/ 4 h 4"/>
                <a:gd name="T12" fmla="*/ 12 w 13"/>
                <a:gd name="T13" fmla="*/ 4 h 4"/>
                <a:gd name="T14" fmla="*/ 13 w 13"/>
                <a:gd name="T15" fmla="*/ 4 h 4"/>
                <a:gd name="T16" fmla="*/ 13 w 13"/>
                <a:gd name="T17" fmla="*/ 3 h 4"/>
                <a:gd name="T18" fmla="*/ 4 w 13"/>
                <a:gd name="T1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" h="4">
                  <a:moveTo>
                    <a:pt x="4" y="0"/>
                  </a:moveTo>
                  <a:cubicBezTo>
                    <a:pt x="3" y="0"/>
                    <a:pt x="2" y="0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1"/>
                    <a:pt x="3" y="1"/>
                    <a:pt x="4" y="1"/>
                  </a:cubicBezTo>
                  <a:cubicBezTo>
                    <a:pt x="7" y="1"/>
                    <a:pt x="9" y="2"/>
                    <a:pt x="12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0" y="1"/>
                    <a:pt x="7" y="0"/>
                    <a:pt x="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456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64" name="Freeform 46"/>
            <p:cNvSpPr/>
            <p:nvPr/>
          </p:nvSpPr>
          <p:spPr bwMode="auto">
            <a:xfrm>
              <a:off x="4060" y="2336"/>
              <a:ext cx="21" cy="5"/>
            </a:xfrm>
            <a:custGeom>
              <a:avLst/>
              <a:gdLst>
                <a:gd name="T0" fmla="*/ 4 w 9"/>
                <a:gd name="T1" fmla="*/ 0 h 2"/>
                <a:gd name="T2" fmla="*/ 1 w 9"/>
                <a:gd name="T3" fmla="*/ 1 h 2"/>
                <a:gd name="T4" fmla="*/ 0 w 9"/>
                <a:gd name="T5" fmla="*/ 1 h 2"/>
                <a:gd name="T6" fmla="*/ 1 w 9"/>
                <a:gd name="T7" fmla="*/ 2 h 2"/>
                <a:gd name="T8" fmla="*/ 4 w 9"/>
                <a:gd name="T9" fmla="*/ 1 h 2"/>
                <a:gd name="T10" fmla="*/ 8 w 9"/>
                <a:gd name="T11" fmla="*/ 2 h 2"/>
                <a:gd name="T12" fmla="*/ 8 w 9"/>
                <a:gd name="T13" fmla="*/ 2 h 2"/>
                <a:gd name="T14" fmla="*/ 9 w 9"/>
                <a:gd name="T15" fmla="*/ 2 h 2"/>
                <a:gd name="T16" fmla="*/ 8 w 9"/>
                <a:gd name="T17" fmla="*/ 1 h 2"/>
                <a:gd name="T18" fmla="*/ 4 w 9"/>
                <a:gd name="T1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" h="2">
                  <a:moveTo>
                    <a:pt x="4" y="0"/>
                  </a:moveTo>
                  <a:cubicBezTo>
                    <a:pt x="3" y="0"/>
                    <a:pt x="2" y="0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1"/>
                    <a:pt x="3" y="1"/>
                    <a:pt x="4" y="1"/>
                  </a:cubicBezTo>
                  <a:cubicBezTo>
                    <a:pt x="5" y="1"/>
                    <a:pt x="7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7" y="0"/>
                    <a:pt x="5" y="0"/>
                    <a:pt x="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456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65" name="Freeform 47"/>
            <p:cNvSpPr>
              <a:spLocks noEditPoints="1"/>
            </p:cNvSpPr>
            <p:nvPr/>
          </p:nvSpPr>
          <p:spPr bwMode="auto">
            <a:xfrm>
              <a:off x="4067" y="1946"/>
              <a:ext cx="124" cy="126"/>
            </a:xfrm>
            <a:custGeom>
              <a:avLst/>
              <a:gdLst>
                <a:gd name="T0" fmla="*/ 34 w 52"/>
                <a:gd name="T1" fmla="*/ 48 h 53"/>
                <a:gd name="T2" fmla="*/ 22 w 52"/>
                <a:gd name="T3" fmla="*/ 51 h 53"/>
                <a:gd name="T4" fmla="*/ 28 w 52"/>
                <a:gd name="T5" fmla="*/ 51 h 53"/>
                <a:gd name="T6" fmla="*/ 31 w 52"/>
                <a:gd name="T7" fmla="*/ 46 h 53"/>
                <a:gd name="T8" fmla="*/ 14 w 52"/>
                <a:gd name="T9" fmla="*/ 49 h 53"/>
                <a:gd name="T10" fmla="*/ 34 w 52"/>
                <a:gd name="T11" fmla="*/ 45 h 53"/>
                <a:gd name="T12" fmla="*/ 38 w 52"/>
                <a:gd name="T13" fmla="*/ 44 h 53"/>
                <a:gd name="T14" fmla="*/ 13 w 52"/>
                <a:gd name="T15" fmla="*/ 48 h 53"/>
                <a:gd name="T16" fmla="*/ 10 w 52"/>
                <a:gd name="T17" fmla="*/ 47 h 53"/>
                <a:gd name="T18" fmla="*/ 42 w 52"/>
                <a:gd name="T19" fmla="*/ 41 h 53"/>
                <a:gd name="T20" fmla="*/ 34 w 52"/>
                <a:gd name="T21" fmla="*/ 41 h 53"/>
                <a:gd name="T22" fmla="*/ 7 w 52"/>
                <a:gd name="T23" fmla="*/ 44 h 53"/>
                <a:gd name="T24" fmla="*/ 43 w 52"/>
                <a:gd name="T25" fmla="*/ 45 h 53"/>
                <a:gd name="T26" fmla="*/ 32 w 52"/>
                <a:gd name="T27" fmla="*/ 43 h 53"/>
                <a:gd name="T28" fmla="*/ 5 w 52"/>
                <a:gd name="T29" fmla="*/ 37 h 53"/>
                <a:gd name="T30" fmla="*/ 44 w 52"/>
                <a:gd name="T31" fmla="*/ 43 h 53"/>
                <a:gd name="T32" fmla="*/ 3 w 52"/>
                <a:gd name="T33" fmla="*/ 35 h 53"/>
                <a:gd name="T34" fmla="*/ 30 w 52"/>
                <a:gd name="T35" fmla="*/ 35 h 53"/>
                <a:gd name="T36" fmla="*/ 47 w 52"/>
                <a:gd name="T37" fmla="*/ 34 h 53"/>
                <a:gd name="T38" fmla="*/ 28 w 52"/>
                <a:gd name="T39" fmla="*/ 33 h 53"/>
                <a:gd name="T40" fmla="*/ 45 w 52"/>
                <a:gd name="T41" fmla="*/ 32 h 53"/>
                <a:gd name="T42" fmla="*/ 43 w 52"/>
                <a:gd name="T43" fmla="*/ 33 h 53"/>
                <a:gd name="T44" fmla="*/ 40 w 52"/>
                <a:gd name="T45" fmla="*/ 30 h 53"/>
                <a:gd name="T46" fmla="*/ 37 w 52"/>
                <a:gd name="T47" fmla="*/ 30 h 53"/>
                <a:gd name="T48" fmla="*/ 49 w 52"/>
                <a:gd name="T49" fmla="*/ 37 h 53"/>
                <a:gd name="T50" fmla="*/ 27 w 52"/>
                <a:gd name="T51" fmla="*/ 30 h 53"/>
                <a:gd name="T52" fmla="*/ 36 w 52"/>
                <a:gd name="T53" fmla="*/ 43 h 53"/>
                <a:gd name="T54" fmla="*/ 38 w 52"/>
                <a:gd name="T55" fmla="*/ 32 h 53"/>
                <a:gd name="T56" fmla="*/ 47 w 52"/>
                <a:gd name="T57" fmla="*/ 35 h 53"/>
                <a:gd name="T58" fmla="*/ 30 w 52"/>
                <a:gd name="T59" fmla="*/ 27 h 53"/>
                <a:gd name="T60" fmla="*/ 29 w 52"/>
                <a:gd name="T61" fmla="*/ 26 h 53"/>
                <a:gd name="T62" fmla="*/ 27 w 52"/>
                <a:gd name="T63" fmla="*/ 24 h 53"/>
                <a:gd name="T64" fmla="*/ 31 w 52"/>
                <a:gd name="T65" fmla="*/ 23 h 53"/>
                <a:gd name="T66" fmla="*/ 48 w 52"/>
                <a:gd name="T67" fmla="*/ 32 h 53"/>
                <a:gd name="T68" fmla="*/ 31 w 52"/>
                <a:gd name="T69" fmla="*/ 26 h 53"/>
                <a:gd name="T70" fmla="*/ 34 w 52"/>
                <a:gd name="T71" fmla="*/ 19 h 53"/>
                <a:gd name="T72" fmla="*/ 36 w 52"/>
                <a:gd name="T73" fmla="*/ 21 h 53"/>
                <a:gd name="T74" fmla="*/ 42 w 52"/>
                <a:gd name="T75" fmla="*/ 18 h 53"/>
                <a:gd name="T76" fmla="*/ 47 w 52"/>
                <a:gd name="T77" fmla="*/ 12 h 53"/>
                <a:gd name="T78" fmla="*/ 47 w 52"/>
                <a:gd name="T79" fmla="*/ 16 h 53"/>
                <a:gd name="T80" fmla="*/ 1 w 52"/>
                <a:gd name="T81" fmla="*/ 25 h 53"/>
                <a:gd name="T82" fmla="*/ 26 w 52"/>
                <a:gd name="T83" fmla="*/ 31 h 53"/>
                <a:gd name="T84" fmla="*/ 31 w 52"/>
                <a:gd name="T85" fmla="*/ 45 h 53"/>
                <a:gd name="T86" fmla="*/ 27 w 52"/>
                <a:gd name="T87" fmla="*/ 21 h 53"/>
                <a:gd name="T88" fmla="*/ 29 w 52"/>
                <a:gd name="T89" fmla="*/ 20 h 53"/>
                <a:gd name="T90" fmla="*/ 26 w 52"/>
                <a:gd name="T91" fmla="*/ 24 h 53"/>
                <a:gd name="T92" fmla="*/ 26 w 52"/>
                <a:gd name="T93" fmla="*/ 2 h 53"/>
                <a:gd name="T94" fmla="*/ 1 w 52"/>
                <a:gd name="T95" fmla="*/ 34 h 53"/>
                <a:gd name="T96" fmla="*/ 3 w 52"/>
                <a:gd name="T97" fmla="*/ 40 h 53"/>
                <a:gd name="T98" fmla="*/ 6 w 52"/>
                <a:gd name="T99" fmla="*/ 44 h 53"/>
                <a:gd name="T100" fmla="*/ 16 w 52"/>
                <a:gd name="T101" fmla="*/ 52 h 53"/>
                <a:gd name="T102" fmla="*/ 22 w 52"/>
                <a:gd name="T103" fmla="*/ 52 h 53"/>
                <a:gd name="T104" fmla="*/ 29 w 52"/>
                <a:gd name="T105" fmla="*/ 52 h 53"/>
                <a:gd name="T106" fmla="*/ 35 w 52"/>
                <a:gd name="T107" fmla="*/ 51 h 53"/>
                <a:gd name="T108" fmla="*/ 41 w 52"/>
                <a:gd name="T109" fmla="*/ 48 h 53"/>
                <a:gd name="T110" fmla="*/ 52 w 52"/>
                <a:gd name="T111" fmla="*/ 28 h 53"/>
                <a:gd name="T112" fmla="*/ 48 w 52"/>
                <a:gd name="T113" fmla="*/ 16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52" h="53">
                  <a:moveTo>
                    <a:pt x="31" y="51"/>
                  </a:moveTo>
                  <a:cubicBezTo>
                    <a:pt x="31" y="50"/>
                    <a:pt x="31" y="50"/>
                    <a:pt x="31" y="50"/>
                  </a:cubicBezTo>
                  <a:cubicBezTo>
                    <a:pt x="31" y="51"/>
                    <a:pt x="31" y="51"/>
                    <a:pt x="31" y="51"/>
                  </a:cubicBezTo>
                  <a:cubicBezTo>
                    <a:pt x="31" y="51"/>
                    <a:pt x="31" y="51"/>
                    <a:pt x="31" y="51"/>
                  </a:cubicBezTo>
                  <a:cubicBezTo>
                    <a:pt x="31" y="51"/>
                    <a:pt x="31" y="51"/>
                    <a:pt x="31" y="51"/>
                  </a:cubicBezTo>
                  <a:moveTo>
                    <a:pt x="34" y="49"/>
                  </a:moveTo>
                  <a:cubicBezTo>
                    <a:pt x="34" y="49"/>
                    <a:pt x="34" y="49"/>
                    <a:pt x="34" y="49"/>
                  </a:cubicBezTo>
                  <a:cubicBezTo>
                    <a:pt x="34" y="48"/>
                    <a:pt x="34" y="48"/>
                    <a:pt x="34" y="48"/>
                  </a:cubicBezTo>
                  <a:cubicBezTo>
                    <a:pt x="34" y="48"/>
                    <a:pt x="34" y="49"/>
                    <a:pt x="34" y="49"/>
                  </a:cubicBezTo>
                  <a:moveTo>
                    <a:pt x="25" y="46"/>
                  </a:moveTo>
                  <a:cubicBezTo>
                    <a:pt x="26" y="46"/>
                    <a:pt x="26" y="46"/>
                    <a:pt x="27" y="46"/>
                  </a:cubicBezTo>
                  <a:cubicBezTo>
                    <a:pt x="25" y="51"/>
                    <a:pt x="25" y="51"/>
                    <a:pt x="25" y="51"/>
                  </a:cubicBezTo>
                  <a:cubicBezTo>
                    <a:pt x="24" y="51"/>
                    <a:pt x="24" y="51"/>
                    <a:pt x="23" y="51"/>
                  </a:cubicBezTo>
                  <a:cubicBezTo>
                    <a:pt x="25" y="46"/>
                    <a:pt x="25" y="46"/>
                    <a:pt x="25" y="46"/>
                  </a:cubicBezTo>
                  <a:cubicBezTo>
                    <a:pt x="25" y="46"/>
                    <a:pt x="25" y="46"/>
                    <a:pt x="25" y="46"/>
                  </a:cubicBezTo>
                  <a:moveTo>
                    <a:pt x="22" y="51"/>
                  </a:moveTo>
                  <a:cubicBezTo>
                    <a:pt x="21" y="51"/>
                    <a:pt x="21" y="51"/>
                    <a:pt x="20" y="51"/>
                  </a:cubicBezTo>
                  <a:cubicBezTo>
                    <a:pt x="21" y="49"/>
                    <a:pt x="21" y="48"/>
                    <a:pt x="22" y="46"/>
                  </a:cubicBezTo>
                  <a:cubicBezTo>
                    <a:pt x="23" y="46"/>
                    <a:pt x="23" y="46"/>
                    <a:pt x="24" y="46"/>
                  </a:cubicBezTo>
                  <a:cubicBezTo>
                    <a:pt x="22" y="51"/>
                    <a:pt x="22" y="51"/>
                    <a:pt x="22" y="51"/>
                  </a:cubicBezTo>
                  <a:moveTo>
                    <a:pt x="26" y="51"/>
                  </a:moveTo>
                  <a:cubicBezTo>
                    <a:pt x="28" y="46"/>
                    <a:pt x="28" y="46"/>
                    <a:pt x="28" y="46"/>
                  </a:cubicBezTo>
                  <a:cubicBezTo>
                    <a:pt x="29" y="46"/>
                    <a:pt x="29" y="46"/>
                    <a:pt x="30" y="46"/>
                  </a:cubicBezTo>
                  <a:cubicBezTo>
                    <a:pt x="29" y="48"/>
                    <a:pt x="28" y="49"/>
                    <a:pt x="28" y="51"/>
                  </a:cubicBezTo>
                  <a:cubicBezTo>
                    <a:pt x="27" y="51"/>
                    <a:pt x="27" y="51"/>
                    <a:pt x="26" y="51"/>
                  </a:cubicBezTo>
                  <a:moveTo>
                    <a:pt x="19" y="51"/>
                  </a:moveTo>
                  <a:cubicBezTo>
                    <a:pt x="18" y="51"/>
                    <a:pt x="18" y="50"/>
                    <a:pt x="17" y="50"/>
                  </a:cubicBezTo>
                  <a:cubicBezTo>
                    <a:pt x="18" y="49"/>
                    <a:pt x="19" y="47"/>
                    <a:pt x="19" y="46"/>
                  </a:cubicBezTo>
                  <a:cubicBezTo>
                    <a:pt x="20" y="46"/>
                    <a:pt x="20" y="46"/>
                    <a:pt x="21" y="46"/>
                  </a:cubicBezTo>
                  <a:cubicBezTo>
                    <a:pt x="20" y="47"/>
                    <a:pt x="20" y="49"/>
                    <a:pt x="19" y="51"/>
                  </a:cubicBezTo>
                  <a:moveTo>
                    <a:pt x="29" y="51"/>
                  </a:moveTo>
                  <a:cubicBezTo>
                    <a:pt x="30" y="49"/>
                    <a:pt x="30" y="47"/>
                    <a:pt x="31" y="46"/>
                  </a:cubicBezTo>
                  <a:cubicBezTo>
                    <a:pt x="31" y="46"/>
                    <a:pt x="31" y="46"/>
                    <a:pt x="31" y="46"/>
                  </a:cubicBezTo>
                  <a:cubicBezTo>
                    <a:pt x="31" y="46"/>
                    <a:pt x="31" y="47"/>
                    <a:pt x="31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30" y="51"/>
                    <a:pt x="30" y="51"/>
                    <a:pt x="30" y="51"/>
                  </a:cubicBezTo>
                  <a:cubicBezTo>
                    <a:pt x="29" y="51"/>
                    <a:pt x="29" y="51"/>
                    <a:pt x="29" y="51"/>
                  </a:cubicBezTo>
                  <a:moveTo>
                    <a:pt x="16" y="50"/>
                  </a:moveTo>
                  <a:cubicBezTo>
                    <a:pt x="15" y="50"/>
                    <a:pt x="14" y="49"/>
                    <a:pt x="14" y="49"/>
                  </a:cubicBezTo>
                  <a:cubicBezTo>
                    <a:pt x="14" y="49"/>
                    <a:pt x="14" y="49"/>
                    <a:pt x="14" y="49"/>
                  </a:cubicBezTo>
                  <a:cubicBezTo>
                    <a:pt x="16" y="45"/>
                    <a:pt x="16" y="45"/>
                    <a:pt x="16" y="45"/>
                  </a:cubicBezTo>
                  <a:cubicBezTo>
                    <a:pt x="17" y="45"/>
                    <a:pt x="18" y="45"/>
                    <a:pt x="18" y="45"/>
                  </a:cubicBezTo>
                  <a:cubicBezTo>
                    <a:pt x="17" y="47"/>
                    <a:pt x="17" y="48"/>
                    <a:pt x="16" y="50"/>
                  </a:cubicBezTo>
                  <a:moveTo>
                    <a:pt x="33" y="48"/>
                  </a:moveTo>
                  <a:cubicBezTo>
                    <a:pt x="33" y="47"/>
                    <a:pt x="33" y="47"/>
                    <a:pt x="33" y="47"/>
                  </a:cubicBezTo>
                  <a:cubicBezTo>
                    <a:pt x="33" y="47"/>
                    <a:pt x="33" y="47"/>
                    <a:pt x="33" y="47"/>
                  </a:cubicBezTo>
                  <a:cubicBezTo>
                    <a:pt x="33" y="46"/>
                    <a:pt x="34" y="46"/>
                    <a:pt x="34" y="45"/>
                  </a:cubicBezTo>
                  <a:cubicBezTo>
                    <a:pt x="34" y="45"/>
                    <a:pt x="34" y="45"/>
                    <a:pt x="34" y="45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44"/>
                    <a:pt x="35" y="45"/>
                    <a:pt x="35" y="46"/>
                  </a:cubicBezTo>
                  <a:cubicBezTo>
                    <a:pt x="34" y="46"/>
                    <a:pt x="34" y="46"/>
                    <a:pt x="34" y="46"/>
                  </a:cubicBezTo>
                  <a:cubicBezTo>
                    <a:pt x="33" y="48"/>
                    <a:pt x="33" y="48"/>
                    <a:pt x="33" y="48"/>
                  </a:cubicBezTo>
                  <a:moveTo>
                    <a:pt x="35" y="50"/>
                  </a:moveTo>
                  <a:cubicBezTo>
                    <a:pt x="35" y="49"/>
                    <a:pt x="35" y="48"/>
                    <a:pt x="35" y="48"/>
                  </a:cubicBezTo>
                  <a:cubicBezTo>
                    <a:pt x="36" y="46"/>
                    <a:pt x="36" y="45"/>
                    <a:pt x="36" y="45"/>
                  </a:cubicBezTo>
                  <a:cubicBezTo>
                    <a:pt x="36" y="44"/>
                    <a:pt x="37" y="44"/>
                    <a:pt x="38" y="44"/>
                  </a:cubicBezTo>
                  <a:cubicBezTo>
                    <a:pt x="36" y="49"/>
                    <a:pt x="36" y="49"/>
                    <a:pt x="36" y="49"/>
                  </a:cubicBezTo>
                  <a:cubicBezTo>
                    <a:pt x="36" y="49"/>
                    <a:pt x="36" y="49"/>
                    <a:pt x="36" y="49"/>
                  </a:cubicBezTo>
                  <a:cubicBezTo>
                    <a:pt x="35" y="50"/>
                    <a:pt x="35" y="50"/>
                    <a:pt x="35" y="50"/>
                  </a:cubicBezTo>
                  <a:moveTo>
                    <a:pt x="13" y="48"/>
                  </a:moveTo>
                  <a:cubicBezTo>
                    <a:pt x="12" y="48"/>
                    <a:pt x="11" y="48"/>
                    <a:pt x="11" y="47"/>
                  </a:cubicBezTo>
                  <a:cubicBezTo>
                    <a:pt x="11" y="46"/>
                    <a:pt x="12" y="45"/>
                    <a:pt x="13" y="43"/>
                  </a:cubicBezTo>
                  <a:cubicBezTo>
                    <a:pt x="14" y="44"/>
                    <a:pt x="14" y="44"/>
                    <a:pt x="15" y="44"/>
                  </a:cubicBezTo>
                  <a:cubicBezTo>
                    <a:pt x="13" y="48"/>
                    <a:pt x="13" y="48"/>
                    <a:pt x="13" y="48"/>
                  </a:cubicBezTo>
                  <a:cubicBezTo>
                    <a:pt x="13" y="48"/>
                    <a:pt x="13" y="48"/>
                    <a:pt x="13" y="48"/>
                  </a:cubicBezTo>
                  <a:moveTo>
                    <a:pt x="37" y="49"/>
                  </a:moveTo>
                  <a:cubicBezTo>
                    <a:pt x="39" y="43"/>
                    <a:pt x="39" y="43"/>
                    <a:pt x="39" y="43"/>
                  </a:cubicBezTo>
                  <a:cubicBezTo>
                    <a:pt x="39" y="43"/>
                    <a:pt x="39" y="43"/>
                    <a:pt x="39" y="43"/>
                  </a:cubicBezTo>
                  <a:cubicBezTo>
                    <a:pt x="40" y="43"/>
                    <a:pt x="40" y="43"/>
                    <a:pt x="40" y="43"/>
                  </a:cubicBezTo>
                  <a:cubicBezTo>
                    <a:pt x="39" y="45"/>
                    <a:pt x="38" y="47"/>
                    <a:pt x="38" y="48"/>
                  </a:cubicBezTo>
                  <a:cubicBezTo>
                    <a:pt x="37" y="49"/>
                    <a:pt x="37" y="49"/>
                    <a:pt x="37" y="49"/>
                  </a:cubicBezTo>
                  <a:moveTo>
                    <a:pt x="10" y="47"/>
                  </a:moveTo>
                  <a:cubicBezTo>
                    <a:pt x="9" y="46"/>
                    <a:pt x="9" y="46"/>
                    <a:pt x="9" y="45"/>
                  </a:cubicBezTo>
                  <a:cubicBezTo>
                    <a:pt x="9" y="44"/>
                    <a:pt x="10" y="43"/>
                    <a:pt x="10" y="42"/>
                  </a:cubicBezTo>
                  <a:cubicBezTo>
                    <a:pt x="11" y="42"/>
                    <a:pt x="11" y="43"/>
                    <a:pt x="12" y="43"/>
                  </a:cubicBezTo>
                  <a:cubicBezTo>
                    <a:pt x="11" y="44"/>
                    <a:pt x="11" y="45"/>
                    <a:pt x="10" y="47"/>
                  </a:cubicBezTo>
                  <a:moveTo>
                    <a:pt x="39" y="48"/>
                  </a:moveTo>
                  <a:cubicBezTo>
                    <a:pt x="40" y="46"/>
                    <a:pt x="40" y="44"/>
                    <a:pt x="41" y="42"/>
                  </a:cubicBezTo>
                  <a:cubicBezTo>
                    <a:pt x="41" y="42"/>
                    <a:pt x="41" y="42"/>
                    <a:pt x="41" y="42"/>
                  </a:cubicBezTo>
                  <a:cubicBezTo>
                    <a:pt x="42" y="41"/>
                    <a:pt x="42" y="41"/>
                    <a:pt x="42" y="41"/>
                  </a:cubicBezTo>
                  <a:cubicBezTo>
                    <a:pt x="41" y="43"/>
                    <a:pt x="41" y="45"/>
                    <a:pt x="40" y="47"/>
                  </a:cubicBezTo>
                  <a:cubicBezTo>
                    <a:pt x="39" y="48"/>
                    <a:pt x="39" y="48"/>
                    <a:pt x="39" y="48"/>
                  </a:cubicBezTo>
                  <a:moveTo>
                    <a:pt x="33" y="46"/>
                  </a:moveTo>
                  <a:cubicBezTo>
                    <a:pt x="33" y="45"/>
                    <a:pt x="33" y="45"/>
                    <a:pt x="33" y="45"/>
                  </a:cubicBezTo>
                  <a:cubicBezTo>
                    <a:pt x="32" y="44"/>
                    <a:pt x="32" y="44"/>
                    <a:pt x="32" y="44"/>
                  </a:cubicBezTo>
                  <a:cubicBezTo>
                    <a:pt x="32" y="44"/>
                    <a:pt x="32" y="44"/>
                    <a:pt x="32" y="44"/>
                  </a:cubicBezTo>
                  <a:cubicBezTo>
                    <a:pt x="32" y="44"/>
                    <a:pt x="32" y="44"/>
                    <a:pt x="32" y="44"/>
                  </a:cubicBezTo>
                  <a:cubicBezTo>
                    <a:pt x="33" y="43"/>
                    <a:pt x="33" y="42"/>
                    <a:pt x="34" y="41"/>
                  </a:cubicBezTo>
                  <a:cubicBezTo>
                    <a:pt x="34" y="42"/>
                    <a:pt x="34" y="42"/>
                    <a:pt x="34" y="42"/>
                  </a:cubicBezTo>
                  <a:cubicBezTo>
                    <a:pt x="34" y="43"/>
                    <a:pt x="34" y="43"/>
                    <a:pt x="34" y="43"/>
                  </a:cubicBezTo>
                  <a:cubicBezTo>
                    <a:pt x="34" y="43"/>
                    <a:pt x="34" y="43"/>
                    <a:pt x="33" y="44"/>
                  </a:cubicBezTo>
                  <a:cubicBezTo>
                    <a:pt x="33" y="44"/>
                    <a:pt x="33" y="44"/>
                    <a:pt x="33" y="44"/>
                  </a:cubicBezTo>
                  <a:cubicBezTo>
                    <a:pt x="33" y="45"/>
                    <a:pt x="33" y="45"/>
                    <a:pt x="33" y="46"/>
                  </a:cubicBezTo>
                  <a:moveTo>
                    <a:pt x="8" y="45"/>
                  </a:moveTo>
                  <a:cubicBezTo>
                    <a:pt x="7" y="44"/>
                    <a:pt x="7" y="44"/>
                    <a:pt x="7" y="44"/>
                  </a:cubicBezTo>
                  <a:cubicBezTo>
                    <a:pt x="7" y="44"/>
                    <a:pt x="7" y="44"/>
                    <a:pt x="7" y="44"/>
                  </a:cubicBezTo>
                  <a:cubicBezTo>
                    <a:pt x="8" y="40"/>
                    <a:pt x="8" y="40"/>
                    <a:pt x="8" y="40"/>
                  </a:cubicBezTo>
                  <a:cubicBezTo>
                    <a:pt x="9" y="41"/>
                    <a:pt x="9" y="41"/>
                    <a:pt x="9" y="41"/>
                  </a:cubicBezTo>
                  <a:cubicBezTo>
                    <a:pt x="9" y="42"/>
                    <a:pt x="8" y="43"/>
                    <a:pt x="8" y="45"/>
                  </a:cubicBezTo>
                  <a:moveTo>
                    <a:pt x="42" y="46"/>
                  </a:moveTo>
                  <a:cubicBezTo>
                    <a:pt x="42" y="44"/>
                    <a:pt x="43" y="42"/>
                    <a:pt x="43" y="41"/>
                  </a:cubicBezTo>
                  <a:cubicBezTo>
                    <a:pt x="43" y="41"/>
                    <a:pt x="43" y="41"/>
                    <a:pt x="43" y="41"/>
                  </a:cubicBezTo>
                  <a:cubicBezTo>
                    <a:pt x="44" y="40"/>
                    <a:pt x="44" y="40"/>
                    <a:pt x="44" y="40"/>
                  </a:cubicBezTo>
                  <a:cubicBezTo>
                    <a:pt x="44" y="42"/>
                    <a:pt x="43" y="43"/>
                    <a:pt x="43" y="45"/>
                  </a:cubicBezTo>
                  <a:cubicBezTo>
                    <a:pt x="43" y="45"/>
                    <a:pt x="43" y="45"/>
                    <a:pt x="43" y="45"/>
                  </a:cubicBezTo>
                  <a:cubicBezTo>
                    <a:pt x="42" y="45"/>
                    <a:pt x="42" y="46"/>
                    <a:pt x="42" y="46"/>
                  </a:cubicBezTo>
                  <a:moveTo>
                    <a:pt x="32" y="43"/>
                  </a:moveTo>
                  <a:cubicBezTo>
                    <a:pt x="31" y="42"/>
                    <a:pt x="31" y="42"/>
                    <a:pt x="31" y="41"/>
                  </a:cubicBezTo>
                  <a:cubicBezTo>
                    <a:pt x="31" y="41"/>
                    <a:pt x="31" y="41"/>
                    <a:pt x="31" y="41"/>
                  </a:cubicBezTo>
                  <a:cubicBezTo>
                    <a:pt x="31" y="41"/>
                    <a:pt x="32" y="40"/>
                    <a:pt x="32" y="39"/>
                  </a:cubicBezTo>
                  <a:cubicBezTo>
                    <a:pt x="33" y="39"/>
                    <a:pt x="33" y="40"/>
                    <a:pt x="33" y="40"/>
                  </a:cubicBezTo>
                  <a:cubicBezTo>
                    <a:pt x="32" y="41"/>
                    <a:pt x="32" y="42"/>
                    <a:pt x="32" y="43"/>
                  </a:cubicBezTo>
                  <a:moveTo>
                    <a:pt x="6" y="43"/>
                  </a:moveTo>
                  <a:cubicBezTo>
                    <a:pt x="6" y="42"/>
                    <a:pt x="5" y="42"/>
                    <a:pt x="5" y="41"/>
                  </a:cubicBezTo>
                  <a:cubicBezTo>
                    <a:pt x="5" y="40"/>
                    <a:pt x="6" y="40"/>
                    <a:pt x="6" y="39"/>
                  </a:cubicBezTo>
                  <a:cubicBezTo>
                    <a:pt x="7" y="40"/>
                    <a:pt x="7" y="40"/>
                    <a:pt x="7" y="40"/>
                  </a:cubicBezTo>
                  <a:cubicBezTo>
                    <a:pt x="6" y="43"/>
                    <a:pt x="6" y="43"/>
                    <a:pt x="6" y="43"/>
                  </a:cubicBezTo>
                  <a:moveTo>
                    <a:pt x="4" y="40"/>
                  </a:moveTo>
                  <a:cubicBezTo>
                    <a:pt x="4" y="39"/>
                    <a:pt x="4" y="39"/>
                    <a:pt x="4" y="39"/>
                  </a:cubicBezTo>
                  <a:cubicBezTo>
                    <a:pt x="5" y="37"/>
                    <a:pt x="5" y="37"/>
                    <a:pt x="5" y="37"/>
                  </a:cubicBezTo>
                  <a:cubicBezTo>
                    <a:pt x="5" y="38"/>
                    <a:pt x="5" y="38"/>
                    <a:pt x="5" y="38"/>
                  </a:cubicBezTo>
                  <a:cubicBezTo>
                    <a:pt x="5" y="39"/>
                    <a:pt x="5" y="39"/>
                    <a:pt x="4" y="40"/>
                  </a:cubicBezTo>
                  <a:moveTo>
                    <a:pt x="44" y="43"/>
                  </a:moveTo>
                  <a:cubicBezTo>
                    <a:pt x="45" y="42"/>
                    <a:pt x="45" y="40"/>
                    <a:pt x="46" y="38"/>
                  </a:cubicBezTo>
                  <a:cubicBezTo>
                    <a:pt x="47" y="37"/>
                    <a:pt x="47" y="37"/>
                    <a:pt x="47" y="37"/>
                  </a:cubicBezTo>
                  <a:cubicBezTo>
                    <a:pt x="47" y="38"/>
                    <a:pt x="46" y="40"/>
                    <a:pt x="46" y="40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46" y="41"/>
                    <a:pt x="45" y="42"/>
                    <a:pt x="44" y="43"/>
                  </a:cubicBezTo>
                  <a:moveTo>
                    <a:pt x="31" y="40"/>
                  </a:moveTo>
                  <a:cubicBezTo>
                    <a:pt x="30" y="40"/>
                    <a:pt x="30" y="39"/>
                    <a:pt x="30" y="39"/>
                  </a:cubicBezTo>
                  <a:cubicBezTo>
                    <a:pt x="31" y="37"/>
                    <a:pt x="31" y="37"/>
                    <a:pt x="31" y="37"/>
                  </a:cubicBezTo>
                  <a:cubicBezTo>
                    <a:pt x="31" y="37"/>
                    <a:pt x="31" y="37"/>
                    <a:pt x="32" y="38"/>
                  </a:cubicBezTo>
                  <a:cubicBezTo>
                    <a:pt x="31" y="39"/>
                    <a:pt x="31" y="39"/>
                    <a:pt x="31" y="40"/>
                  </a:cubicBezTo>
                  <a:moveTo>
                    <a:pt x="3" y="38"/>
                  </a:moveTo>
                  <a:cubicBezTo>
                    <a:pt x="3" y="38"/>
                    <a:pt x="3" y="37"/>
                    <a:pt x="3" y="37"/>
                  </a:cubicBezTo>
                  <a:cubicBezTo>
                    <a:pt x="3" y="36"/>
                    <a:pt x="3" y="36"/>
                    <a:pt x="3" y="35"/>
                  </a:cubicBezTo>
                  <a:cubicBezTo>
                    <a:pt x="4" y="36"/>
                    <a:pt x="4" y="36"/>
                    <a:pt x="4" y="36"/>
                  </a:cubicBezTo>
                  <a:cubicBezTo>
                    <a:pt x="4" y="37"/>
                    <a:pt x="4" y="37"/>
                    <a:pt x="4" y="37"/>
                  </a:cubicBezTo>
                  <a:cubicBezTo>
                    <a:pt x="3" y="38"/>
                    <a:pt x="3" y="38"/>
                    <a:pt x="3" y="38"/>
                  </a:cubicBezTo>
                  <a:moveTo>
                    <a:pt x="29" y="37"/>
                  </a:moveTo>
                  <a:cubicBezTo>
                    <a:pt x="29" y="37"/>
                    <a:pt x="29" y="36"/>
                    <a:pt x="29" y="36"/>
                  </a:cubicBezTo>
                  <a:cubicBezTo>
                    <a:pt x="29" y="36"/>
                    <a:pt x="29" y="36"/>
                    <a:pt x="29" y="36"/>
                  </a:cubicBezTo>
                  <a:cubicBezTo>
                    <a:pt x="30" y="34"/>
                    <a:pt x="30" y="34"/>
                    <a:pt x="30" y="34"/>
                  </a:cubicBezTo>
                  <a:cubicBezTo>
                    <a:pt x="30" y="35"/>
                    <a:pt x="30" y="35"/>
                    <a:pt x="30" y="35"/>
                  </a:cubicBezTo>
                  <a:cubicBezTo>
                    <a:pt x="29" y="37"/>
                    <a:pt x="29" y="37"/>
                    <a:pt x="29" y="37"/>
                  </a:cubicBezTo>
                  <a:moveTo>
                    <a:pt x="2" y="36"/>
                  </a:moveTo>
                  <a:cubicBezTo>
                    <a:pt x="2" y="35"/>
                    <a:pt x="2" y="35"/>
                    <a:pt x="2" y="34"/>
                  </a:cubicBezTo>
                  <a:cubicBezTo>
                    <a:pt x="2" y="33"/>
                    <a:pt x="2" y="33"/>
                    <a:pt x="2" y="33"/>
                  </a:cubicBezTo>
                  <a:cubicBezTo>
                    <a:pt x="2" y="34"/>
                    <a:pt x="3" y="34"/>
                    <a:pt x="3" y="34"/>
                  </a:cubicBezTo>
                  <a:cubicBezTo>
                    <a:pt x="3" y="34"/>
                    <a:pt x="3" y="34"/>
                    <a:pt x="3" y="34"/>
                  </a:cubicBezTo>
                  <a:cubicBezTo>
                    <a:pt x="3" y="35"/>
                    <a:pt x="2" y="35"/>
                    <a:pt x="2" y="36"/>
                  </a:cubicBezTo>
                  <a:moveTo>
                    <a:pt x="47" y="34"/>
                  </a:moveTo>
                  <a:cubicBezTo>
                    <a:pt x="46" y="34"/>
                    <a:pt x="46" y="34"/>
                    <a:pt x="46" y="34"/>
                  </a:cubicBezTo>
                  <a:cubicBezTo>
                    <a:pt x="47" y="34"/>
                    <a:pt x="47" y="33"/>
                    <a:pt x="47" y="33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4"/>
                    <a:pt x="47" y="34"/>
                    <a:pt x="47" y="34"/>
                  </a:cubicBezTo>
                  <a:moveTo>
                    <a:pt x="29" y="34"/>
                  </a:moveTo>
                  <a:cubicBezTo>
                    <a:pt x="28" y="33"/>
                    <a:pt x="28" y="33"/>
                    <a:pt x="28" y="33"/>
                  </a:cubicBezTo>
                  <a:cubicBezTo>
                    <a:pt x="28" y="33"/>
                    <a:pt x="28" y="33"/>
                    <a:pt x="28" y="33"/>
                  </a:cubicBezTo>
                  <a:cubicBezTo>
                    <a:pt x="29" y="32"/>
                    <a:pt x="29" y="32"/>
                    <a:pt x="29" y="32"/>
                  </a:cubicBezTo>
                  <a:cubicBezTo>
                    <a:pt x="29" y="33"/>
                    <a:pt x="29" y="33"/>
                    <a:pt x="29" y="33"/>
                  </a:cubicBezTo>
                  <a:cubicBezTo>
                    <a:pt x="29" y="34"/>
                    <a:pt x="29" y="34"/>
                    <a:pt x="29" y="34"/>
                  </a:cubicBezTo>
                  <a:moveTo>
                    <a:pt x="45" y="34"/>
                  </a:moveTo>
                  <a:cubicBezTo>
                    <a:pt x="45" y="33"/>
                    <a:pt x="45" y="33"/>
                    <a:pt x="44" y="33"/>
                  </a:cubicBezTo>
                  <a:cubicBezTo>
                    <a:pt x="44" y="33"/>
                    <a:pt x="45" y="32"/>
                    <a:pt x="45" y="32"/>
                  </a:cubicBezTo>
                  <a:cubicBezTo>
                    <a:pt x="45" y="32"/>
                    <a:pt x="45" y="32"/>
                    <a:pt x="45" y="32"/>
                  </a:cubicBezTo>
                  <a:cubicBezTo>
                    <a:pt x="45" y="32"/>
                    <a:pt x="46" y="32"/>
                    <a:pt x="46" y="32"/>
                  </a:cubicBezTo>
                  <a:cubicBezTo>
                    <a:pt x="46" y="33"/>
                    <a:pt x="46" y="33"/>
                    <a:pt x="45" y="34"/>
                  </a:cubicBezTo>
                  <a:moveTo>
                    <a:pt x="28" y="32"/>
                  </a:moveTo>
                  <a:cubicBezTo>
                    <a:pt x="28" y="31"/>
                    <a:pt x="28" y="31"/>
                    <a:pt x="28" y="31"/>
                  </a:cubicBezTo>
                  <a:cubicBezTo>
                    <a:pt x="28" y="31"/>
                    <a:pt x="28" y="31"/>
                    <a:pt x="28" y="31"/>
                  </a:cubicBezTo>
                  <a:cubicBezTo>
                    <a:pt x="28" y="31"/>
                    <a:pt x="28" y="31"/>
                    <a:pt x="28" y="31"/>
                  </a:cubicBezTo>
                  <a:cubicBezTo>
                    <a:pt x="28" y="32"/>
                    <a:pt x="28" y="32"/>
                    <a:pt x="28" y="32"/>
                  </a:cubicBezTo>
                  <a:moveTo>
                    <a:pt x="43" y="33"/>
                  </a:moveTo>
                  <a:cubicBezTo>
                    <a:pt x="42" y="32"/>
                    <a:pt x="42" y="32"/>
                    <a:pt x="41" y="32"/>
                  </a:cubicBezTo>
                  <a:cubicBezTo>
                    <a:pt x="41" y="31"/>
                    <a:pt x="42" y="31"/>
                    <a:pt x="42" y="31"/>
                  </a:cubicBezTo>
                  <a:cubicBezTo>
                    <a:pt x="42" y="31"/>
                    <a:pt x="43" y="31"/>
                    <a:pt x="43" y="31"/>
                  </a:cubicBezTo>
                  <a:cubicBezTo>
                    <a:pt x="44" y="31"/>
                    <a:pt x="44" y="31"/>
                    <a:pt x="44" y="31"/>
                  </a:cubicBezTo>
                  <a:cubicBezTo>
                    <a:pt x="44" y="32"/>
                    <a:pt x="43" y="32"/>
                    <a:pt x="43" y="33"/>
                  </a:cubicBezTo>
                  <a:moveTo>
                    <a:pt x="40" y="31"/>
                  </a:moveTo>
                  <a:cubicBezTo>
                    <a:pt x="39" y="31"/>
                    <a:pt x="39" y="31"/>
                    <a:pt x="39" y="31"/>
                  </a:cubicBezTo>
                  <a:cubicBezTo>
                    <a:pt x="40" y="30"/>
                    <a:pt x="40" y="30"/>
                    <a:pt x="40" y="30"/>
                  </a:cubicBezTo>
                  <a:cubicBezTo>
                    <a:pt x="41" y="30"/>
                    <a:pt x="41" y="30"/>
                    <a:pt x="41" y="30"/>
                  </a:cubicBezTo>
                  <a:cubicBezTo>
                    <a:pt x="40" y="31"/>
                    <a:pt x="40" y="31"/>
                    <a:pt x="40" y="31"/>
                  </a:cubicBezTo>
                  <a:moveTo>
                    <a:pt x="1" y="32"/>
                  </a:moveTo>
                  <a:cubicBezTo>
                    <a:pt x="1" y="32"/>
                    <a:pt x="1" y="31"/>
                    <a:pt x="1" y="30"/>
                  </a:cubicBezTo>
                  <a:cubicBezTo>
                    <a:pt x="1" y="31"/>
                    <a:pt x="1" y="31"/>
                    <a:pt x="2" y="32"/>
                  </a:cubicBezTo>
                  <a:cubicBezTo>
                    <a:pt x="1" y="32"/>
                    <a:pt x="1" y="32"/>
                    <a:pt x="1" y="32"/>
                  </a:cubicBezTo>
                  <a:moveTo>
                    <a:pt x="38" y="31"/>
                  </a:moveTo>
                  <a:cubicBezTo>
                    <a:pt x="38" y="30"/>
                    <a:pt x="37" y="30"/>
                    <a:pt x="37" y="30"/>
                  </a:cubicBezTo>
                  <a:cubicBezTo>
                    <a:pt x="37" y="29"/>
                    <a:pt x="37" y="29"/>
                    <a:pt x="37" y="29"/>
                  </a:cubicBezTo>
                  <a:cubicBezTo>
                    <a:pt x="38" y="29"/>
                    <a:pt x="38" y="29"/>
                    <a:pt x="39" y="30"/>
                  </a:cubicBezTo>
                  <a:cubicBezTo>
                    <a:pt x="38" y="31"/>
                    <a:pt x="38" y="31"/>
                    <a:pt x="38" y="31"/>
                  </a:cubicBezTo>
                  <a:moveTo>
                    <a:pt x="49" y="37"/>
                  </a:moveTo>
                  <a:cubicBezTo>
                    <a:pt x="49" y="33"/>
                    <a:pt x="49" y="33"/>
                    <a:pt x="49" y="33"/>
                  </a:cubicBezTo>
                  <a:cubicBezTo>
                    <a:pt x="49" y="33"/>
                    <a:pt x="49" y="33"/>
                    <a:pt x="49" y="33"/>
                  </a:cubicBezTo>
                  <a:cubicBezTo>
                    <a:pt x="50" y="31"/>
                    <a:pt x="50" y="30"/>
                    <a:pt x="50" y="29"/>
                  </a:cubicBezTo>
                  <a:cubicBezTo>
                    <a:pt x="50" y="32"/>
                    <a:pt x="50" y="35"/>
                    <a:pt x="49" y="37"/>
                  </a:cubicBezTo>
                  <a:moveTo>
                    <a:pt x="36" y="29"/>
                  </a:moveTo>
                  <a:cubicBezTo>
                    <a:pt x="35" y="29"/>
                    <a:pt x="35" y="29"/>
                    <a:pt x="35" y="29"/>
                  </a:cubicBezTo>
                  <a:cubicBezTo>
                    <a:pt x="35" y="28"/>
                    <a:pt x="35" y="28"/>
                    <a:pt x="35" y="28"/>
                  </a:cubicBezTo>
                  <a:cubicBezTo>
                    <a:pt x="35" y="28"/>
                    <a:pt x="36" y="29"/>
                    <a:pt x="36" y="29"/>
                  </a:cubicBezTo>
                  <a:cubicBezTo>
                    <a:pt x="36" y="29"/>
                    <a:pt x="36" y="29"/>
                    <a:pt x="36" y="29"/>
                  </a:cubicBezTo>
                  <a:moveTo>
                    <a:pt x="27" y="30"/>
                  </a:moveTo>
                  <a:cubicBezTo>
                    <a:pt x="27" y="29"/>
                    <a:pt x="27" y="29"/>
                    <a:pt x="26" y="28"/>
                  </a:cubicBezTo>
                  <a:cubicBezTo>
                    <a:pt x="27" y="29"/>
                    <a:pt x="27" y="29"/>
                    <a:pt x="27" y="30"/>
                  </a:cubicBezTo>
                  <a:cubicBezTo>
                    <a:pt x="27" y="30"/>
                    <a:pt x="27" y="30"/>
                    <a:pt x="27" y="30"/>
                  </a:cubicBezTo>
                  <a:cubicBezTo>
                    <a:pt x="27" y="30"/>
                    <a:pt x="27" y="30"/>
                    <a:pt x="27" y="30"/>
                  </a:cubicBezTo>
                  <a:moveTo>
                    <a:pt x="34" y="29"/>
                  </a:moveTo>
                  <a:cubicBezTo>
                    <a:pt x="33" y="28"/>
                    <a:pt x="33" y="28"/>
                    <a:pt x="32" y="28"/>
                  </a:cubicBezTo>
                  <a:cubicBezTo>
                    <a:pt x="32" y="27"/>
                    <a:pt x="32" y="27"/>
                    <a:pt x="32" y="27"/>
                  </a:cubicBezTo>
                  <a:cubicBezTo>
                    <a:pt x="33" y="28"/>
                    <a:pt x="33" y="28"/>
                    <a:pt x="34" y="28"/>
                  </a:cubicBezTo>
                  <a:cubicBezTo>
                    <a:pt x="34" y="29"/>
                    <a:pt x="34" y="29"/>
                    <a:pt x="34" y="29"/>
                  </a:cubicBezTo>
                  <a:moveTo>
                    <a:pt x="36" y="43"/>
                  </a:moveTo>
                  <a:cubicBezTo>
                    <a:pt x="36" y="43"/>
                    <a:pt x="35" y="42"/>
                    <a:pt x="34" y="40"/>
                  </a:cubicBezTo>
                  <a:cubicBezTo>
                    <a:pt x="34" y="40"/>
                    <a:pt x="34" y="40"/>
                    <a:pt x="34" y="40"/>
                  </a:cubicBezTo>
                  <a:cubicBezTo>
                    <a:pt x="33" y="39"/>
                    <a:pt x="33" y="37"/>
                    <a:pt x="32" y="36"/>
                  </a:cubicBezTo>
                  <a:cubicBezTo>
                    <a:pt x="31" y="34"/>
                    <a:pt x="30" y="32"/>
                    <a:pt x="29" y="31"/>
                  </a:cubicBezTo>
                  <a:cubicBezTo>
                    <a:pt x="29" y="31"/>
                    <a:pt x="29" y="31"/>
                    <a:pt x="29" y="31"/>
                  </a:cubicBezTo>
                  <a:cubicBezTo>
                    <a:pt x="28" y="29"/>
                    <a:pt x="28" y="28"/>
                    <a:pt x="27" y="27"/>
                  </a:cubicBezTo>
                  <a:cubicBezTo>
                    <a:pt x="30" y="28"/>
                    <a:pt x="34" y="30"/>
                    <a:pt x="38" y="32"/>
                  </a:cubicBezTo>
                  <a:cubicBezTo>
                    <a:pt x="38" y="32"/>
                    <a:pt x="38" y="32"/>
                    <a:pt x="38" y="32"/>
                  </a:cubicBezTo>
                  <a:cubicBezTo>
                    <a:pt x="39" y="32"/>
                    <a:pt x="39" y="32"/>
                    <a:pt x="39" y="32"/>
                  </a:cubicBezTo>
                  <a:cubicBezTo>
                    <a:pt x="39" y="32"/>
                    <a:pt x="39" y="32"/>
                    <a:pt x="39" y="32"/>
                  </a:cubicBezTo>
                  <a:cubicBezTo>
                    <a:pt x="40" y="33"/>
                    <a:pt x="42" y="33"/>
                    <a:pt x="44" y="34"/>
                  </a:cubicBezTo>
                  <a:cubicBezTo>
                    <a:pt x="44" y="34"/>
                    <a:pt x="45" y="35"/>
                    <a:pt x="45" y="35"/>
                  </a:cubicBezTo>
                  <a:cubicBezTo>
                    <a:pt x="46" y="35"/>
                    <a:pt x="46" y="35"/>
                    <a:pt x="46" y="35"/>
                  </a:cubicBezTo>
                  <a:cubicBezTo>
                    <a:pt x="46" y="35"/>
                    <a:pt x="46" y="35"/>
                    <a:pt x="46" y="35"/>
                  </a:cubicBezTo>
                  <a:cubicBezTo>
                    <a:pt x="46" y="35"/>
                    <a:pt x="46" y="35"/>
                    <a:pt x="46" y="35"/>
                  </a:cubicBezTo>
                  <a:cubicBezTo>
                    <a:pt x="47" y="35"/>
                    <a:pt x="47" y="35"/>
                    <a:pt x="47" y="35"/>
                  </a:cubicBezTo>
                  <a:cubicBezTo>
                    <a:pt x="46" y="35"/>
                    <a:pt x="46" y="35"/>
                    <a:pt x="46" y="35"/>
                  </a:cubicBezTo>
                  <a:cubicBezTo>
                    <a:pt x="47" y="36"/>
                    <a:pt x="47" y="36"/>
                    <a:pt x="47" y="36"/>
                  </a:cubicBezTo>
                  <a:cubicBezTo>
                    <a:pt x="46" y="36"/>
                    <a:pt x="46" y="37"/>
                    <a:pt x="45" y="38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43" y="40"/>
                    <a:pt x="40" y="42"/>
                    <a:pt x="36" y="43"/>
                  </a:cubicBezTo>
                  <a:moveTo>
                    <a:pt x="31" y="28"/>
                  </a:moveTo>
                  <a:cubicBezTo>
                    <a:pt x="30" y="27"/>
                    <a:pt x="30" y="27"/>
                    <a:pt x="30" y="27"/>
                  </a:cubicBezTo>
                  <a:cubicBezTo>
                    <a:pt x="30" y="27"/>
                    <a:pt x="30" y="27"/>
                    <a:pt x="30" y="27"/>
                  </a:cubicBezTo>
                  <a:cubicBezTo>
                    <a:pt x="30" y="27"/>
                    <a:pt x="30" y="27"/>
                    <a:pt x="30" y="27"/>
                  </a:cubicBezTo>
                  <a:cubicBezTo>
                    <a:pt x="31" y="27"/>
                    <a:pt x="31" y="27"/>
                    <a:pt x="31" y="27"/>
                  </a:cubicBezTo>
                  <a:cubicBezTo>
                    <a:pt x="31" y="28"/>
                    <a:pt x="31" y="28"/>
                    <a:pt x="31" y="28"/>
                  </a:cubicBezTo>
                  <a:moveTo>
                    <a:pt x="29" y="27"/>
                  </a:moveTo>
                  <a:cubicBezTo>
                    <a:pt x="28" y="26"/>
                    <a:pt x="27" y="26"/>
                    <a:pt x="27" y="26"/>
                  </a:cubicBezTo>
                  <a:cubicBezTo>
                    <a:pt x="27" y="25"/>
                    <a:pt x="27" y="25"/>
                    <a:pt x="27" y="25"/>
                  </a:cubicBezTo>
                  <a:cubicBezTo>
                    <a:pt x="27" y="25"/>
                    <a:pt x="27" y="25"/>
                    <a:pt x="27" y="25"/>
                  </a:cubicBezTo>
                  <a:cubicBezTo>
                    <a:pt x="27" y="26"/>
                    <a:pt x="28" y="26"/>
                    <a:pt x="29" y="26"/>
                  </a:cubicBezTo>
                  <a:cubicBezTo>
                    <a:pt x="29" y="27"/>
                    <a:pt x="29" y="27"/>
                    <a:pt x="29" y="27"/>
                  </a:cubicBezTo>
                  <a:moveTo>
                    <a:pt x="27" y="24"/>
                  </a:moveTo>
                  <a:cubicBezTo>
                    <a:pt x="27" y="24"/>
                    <a:pt x="27" y="24"/>
                    <a:pt x="27" y="24"/>
                  </a:cubicBezTo>
                  <a:cubicBezTo>
                    <a:pt x="27" y="23"/>
                    <a:pt x="27" y="23"/>
                    <a:pt x="27" y="23"/>
                  </a:cubicBezTo>
                  <a:cubicBezTo>
                    <a:pt x="27" y="23"/>
                    <a:pt x="28" y="22"/>
                    <a:pt x="29" y="22"/>
                  </a:cubicBezTo>
                  <a:cubicBezTo>
                    <a:pt x="29" y="22"/>
                    <a:pt x="29" y="23"/>
                    <a:pt x="28" y="24"/>
                  </a:cubicBezTo>
                  <a:cubicBezTo>
                    <a:pt x="28" y="24"/>
                    <a:pt x="27" y="24"/>
                    <a:pt x="27" y="24"/>
                  </a:cubicBezTo>
                  <a:cubicBezTo>
                    <a:pt x="27" y="24"/>
                    <a:pt x="27" y="24"/>
                    <a:pt x="27" y="24"/>
                  </a:cubicBezTo>
                  <a:cubicBezTo>
                    <a:pt x="27" y="24"/>
                    <a:pt x="27" y="24"/>
                    <a:pt x="27" y="24"/>
                  </a:cubicBezTo>
                  <a:cubicBezTo>
                    <a:pt x="27" y="24"/>
                    <a:pt x="27" y="24"/>
                    <a:pt x="27" y="24"/>
                  </a:cubicBezTo>
                  <a:moveTo>
                    <a:pt x="30" y="24"/>
                  </a:moveTo>
                  <a:cubicBezTo>
                    <a:pt x="30" y="23"/>
                    <a:pt x="30" y="22"/>
                    <a:pt x="31" y="21"/>
                  </a:cubicBezTo>
                  <a:cubicBezTo>
                    <a:pt x="31" y="21"/>
                    <a:pt x="31" y="21"/>
                    <a:pt x="31" y="21"/>
                  </a:cubicBezTo>
                  <a:cubicBezTo>
                    <a:pt x="31" y="20"/>
                    <a:pt x="32" y="20"/>
                    <a:pt x="33" y="20"/>
                  </a:cubicBezTo>
                  <a:cubicBezTo>
                    <a:pt x="32" y="21"/>
                    <a:pt x="32" y="22"/>
                    <a:pt x="31" y="23"/>
                  </a:cubicBezTo>
                  <a:cubicBezTo>
                    <a:pt x="31" y="23"/>
                    <a:pt x="31" y="23"/>
                    <a:pt x="31" y="23"/>
                  </a:cubicBezTo>
                  <a:cubicBezTo>
                    <a:pt x="30" y="23"/>
                    <a:pt x="30" y="23"/>
                    <a:pt x="30" y="23"/>
                  </a:cubicBezTo>
                  <a:cubicBezTo>
                    <a:pt x="30" y="24"/>
                    <a:pt x="30" y="24"/>
                    <a:pt x="30" y="24"/>
                  </a:cubicBezTo>
                  <a:moveTo>
                    <a:pt x="34" y="23"/>
                  </a:moveTo>
                  <a:cubicBezTo>
                    <a:pt x="34" y="23"/>
                    <a:pt x="34" y="23"/>
                    <a:pt x="34" y="23"/>
                  </a:cubicBezTo>
                  <a:cubicBezTo>
                    <a:pt x="35" y="23"/>
                    <a:pt x="36" y="23"/>
                    <a:pt x="37" y="22"/>
                  </a:cubicBezTo>
                  <a:cubicBezTo>
                    <a:pt x="41" y="21"/>
                    <a:pt x="46" y="19"/>
                    <a:pt x="49" y="18"/>
                  </a:cubicBezTo>
                  <a:cubicBezTo>
                    <a:pt x="50" y="23"/>
                    <a:pt x="50" y="28"/>
                    <a:pt x="49" y="32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7" y="31"/>
                    <a:pt x="45" y="31"/>
                    <a:pt x="43" y="30"/>
                  </a:cubicBezTo>
                  <a:cubicBezTo>
                    <a:pt x="43" y="30"/>
                    <a:pt x="42" y="30"/>
                    <a:pt x="42" y="30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1" y="29"/>
                    <a:pt x="41" y="29"/>
                    <a:pt x="41" y="29"/>
                  </a:cubicBezTo>
                  <a:cubicBezTo>
                    <a:pt x="38" y="28"/>
                    <a:pt x="35" y="27"/>
                    <a:pt x="33" y="26"/>
                  </a:cubicBezTo>
                  <a:cubicBezTo>
                    <a:pt x="32" y="26"/>
                    <a:pt x="32" y="26"/>
                    <a:pt x="32" y="26"/>
                  </a:cubicBezTo>
                  <a:cubicBezTo>
                    <a:pt x="32" y="26"/>
                    <a:pt x="32" y="26"/>
                    <a:pt x="32" y="26"/>
                  </a:cubicBezTo>
                  <a:cubicBezTo>
                    <a:pt x="31" y="26"/>
                    <a:pt x="31" y="26"/>
                    <a:pt x="31" y="26"/>
                  </a:cubicBezTo>
                  <a:cubicBezTo>
                    <a:pt x="31" y="26"/>
                    <a:pt x="31" y="26"/>
                    <a:pt x="31" y="26"/>
                  </a:cubicBezTo>
                  <a:cubicBezTo>
                    <a:pt x="30" y="25"/>
                    <a:pt x="30" y="25"/>
                    <a:pt x="30" y="25"/>
                  </a:cubicBezTo>
                  <a:cubicBezTo>
                    <a:pt x="30" y="25"/>
                    <a:pt x="29" y="25"/>
                    <a:pt x="29" y="25"/>
                  </a:cubicBezTo>
                  <a:cubicBezTo>
                    <a:pt x="30" y="25"/>
                    <a:pt x="32" y="24"/>
                    <a:pt x="34" y="23"/>
                  </a:cubicBezTo>
                  <a:cubicBezTo>
                    <a:pt x="34" y="23"/>
                    <a:pt x="34" y="23"/>
                    <a:pt x="34" y="23"/>
                  </a:cubicBezTo>
                  <a:moveTo>
                    <a:pt x="33" y="22"/>
                  </a:moveTo>
                  <a:cubicBezTo>
                    <a:pt x="33" y="21"/>
                    <a:pt x="34" y="20"/>
                    <a:pt x="34" y="19"/>
                  </a:cubicBezTo>
                  <a:cubicBezTo>
                    <a:pt x="34" y="19"/>
                    <a:pt x="34" y="19"/>
                    <a:pt x="34" y="19"/>
                  </a:cubicBezTo>
                  <a:cubicBezTo>
                    <a:pt x="34" y="18"/>
                    <a:pt x="35" y="18"/>
                    <a:pt x="35" y="18"/>
                  </a:cubicBezTo>
                  <a:cubicBezTo>
                    <a:pt x="35" y="19"/>
                    <a:pt x="34" y="20"/>
                    <a:pt x="34" y="22"/>
                  </a:cubicBezTo>
                  <a:cubicBezTo>
                    <a:pt x="33" y="22"/>
                    <a:pt x="33" y="22"/>
                    <a:pt x="33" y="22"/>
                  </a:cubicBezTo>
                  <a:moveTo>
                    <a:pt x="35" y="21"/>
                  </a:moveTo>
                  <a:cubicBezTo>
                    <a:pt x="36" y="20"/>
                    <a:pt x="36" y="19"/>
                    <a:pt x="37" y="18"/>
                  </a:cubicBezTo>
                  <a:cubicBezTo>
                    <a:pt x="37" y="17"/>
                    <a:pt x="37" y="17"/>
                    <a:pt x="37" y="17"/>
                  </a:cubicBezTo>
                  <a:cubicBezTo>
                    <a:pt x="37" y="17"/>
                    <a:pt x="38" y="17"/>
                    <a:pt x="38" y="16"/>
                  </a:cubicBezTo>
                  <a:cubicBezTo>
                    <a:pt x="36" y="21"/>
                    <a:pt x="36" y="21"/>
                    <a:pt x="36" y="21"/>
                  </a:cubicBezTo>
                  <a:cubicBezTo>
                    <a:pt x="36" y="21"/>
                    <a:pt x="36" y="21"/>
                    <a:pt x="35" y="21"/>
                  </a:cubicBezTo>
                  <a:moveTo>
                    <a:pt x="38" y="20"/>
                  </a:moveTo>
                  <a:cubicBezTo>
                    <a:pt x="40" y="16"/>
                    <a:pt x="40" y="16"/>
                    <a:pt x="40" y="16"/>
                  </a:cubicBezTo>
                  <a:cubicBezTo>
                    <a:pt x="40" y="15"/>
                    <a:pt x="40" y="15"/>
                    <a:pt x="40" y="15"/>
                  </a:cubicBezTo>
                  <a:cubicBezTo>
                    <a:pt x="40" y="15"/>
                    <a:pt x="41" y="15"/>
                    <a:pt x="42" y="14"/>
                  </a:cubicBezTo>
                  <a:cubicBezTo>
                    <a:pt x="41" y="16"/>
                    <a:pt x="41" y="17"/>
                    <a:pt x="40" y="19"/>
                  </a:cubicBezTo>
                  <a:cubicBezTo>
                    <a:pt x="39" y="19"/>
                    <a:pt x="39" y="20"/>
                    <a:pt x="38" y="20"/>
                  </a:cubicBezTo>
                  <a:moveTo>
                    <a:pt x="42" y="18"/>
                  </a:moveTo>
                  <a:cubicBezTo>
                    <a:pt x="42" y="17"/>
                    <a:pt x="43" y="15"/>
                    <a:pt x="43" y="14"/>
                  </a:cubicBezTo>
                  <a:cubicBezTo>
                    <a:pt x="44" y="13"/>
                    <a:pt x="44" y="13"/>
                    <a:pt x="45" y="13"/>
                  </a:cubicBezTo>
                  <a:cubicBezTo>
                    <a:pt x="44" y="14"/>
                    <a:pt x="43" y="16"/>
                    <a:pt x="43" y="17"/>
                  </a:cubicBezTo>
                  <a:cubicBezTo>
                    <a:pt x="43" y="18"/>
                    <a:pt x="43" y="18"/>
                    <a:pt x="43" y="18"/>
                  </a:cubicBezTo>
                  <a:cubicBezTo>
                    <a:pt x="42" y="18"/>
                    <a:pt x="42" y="18"/>
                    <a:pt x="42" y="18"/>
                  </a:cubicBezTo>
                  <a:moveTo>
                    <a:pt x="44" y="17"/>
                  </a:moveTo>
                  <a:cubicBezTo>
                    <a:pt x="45" y="15"/>
                    <a:pt x="45" y="14"/>
                    <a:pt x="46" y="12"/>
                  </a:cubicBezTo>
                  <a:cubicBezTo>
                    <a:pt x="47" y="12"/>
                    <a:pt x="47" y="12"/>
                    <a:pt x="47" y="12"/>
                  </a:cubicBezTo>
                  <a:cubicBezTo>
                    <a:pt x="46" y="13"/>
                    <a:pt x="46" y="15"/>
                    <a:pt x="45" y="16"/>
                  </a:cubicBezTo>
                  <a:cubicBezTo>
                    <a:pt x="44" y="17"/>
                    <a:pt x="44" y="17"/>
                    <a:pt x="44" y="17"/>
                  </a:cubicBezTo>
                  <a:cubicBezTo>
                    <a:pt x="44" y="17"/>
                    <a:pt x="44" y="17"/>
                    <a:pt x="44" y="17"/>
                  </a:cubicBezTo>
                  <a:moveTo>
                    <a:pt x="47" y="16"/>
                  </a:moveTo>
                  <a:cubicBezTo>
                    <a:pt x="47" y="14"/>
                    <a:pt x="48" y="13"/>
                    <a:pt x="48" y="12"/>
                  </a:cubicBezTo>
                  <a:cubicBezTo>
                    <a:pt x="48" y="12"/>
                    <a:pt x="48" y="12"/>
                    <a:pt x="48" y="12"/>
                  </a:cubicBezTo>
                  <a:cubicBezTo>
                    <a:pt x="48" y="13"/>
                    <a:pt x="47" y="14"/>
                    <a:pt x="47" y="16"/>
                  </a:cubicBezTo>
                  <a:cubicBezTo>
                    <a:pt x="47" y="16"/>
                    <a:pt x="47" y="16"/>
                    <a:pt x="47" y="16"/>
                  </a:cubicBezTo>
                  <a:moveTo>
                    <a:pt x="19" y="44"/>
                  </a:moveTo>
                  <a:cubicBezTo>
                    <a:pt x="17" y="44"/>
                    <a:pt x="15" y="43"/>
                    <a:pt x="13" y="42"/>
                  </a:cubicBezTo>
                  <a:cubicBezTo>
                    <a:pt x="13" y="42"/>
                    <a:pt x="13" y="42"/>
                    <a:pt x="13" y="42"/>
                  </a:cubicBezTo>
                  <a:cubicBezTo>
                    <a:pt x="13" y="42"/>
                    <a:pt x="13" y="42"/>
                    <a:pt x="13" y="42"/>
                  </a:cubicBezTo>
                  <a:cubicBezTo>
                    <a:pt x="11" y="41"/>
                    <a:pt x="10" y="40"/>
                    <a:pt x="8" y="39"/>
                  </a:cubicBezTo>
                  <a:cubicBezTo>
                    <a:pt x="6" y="37"/>
                    <a:pt x="4" y="35"/>
                    <a:pt x="3" y="32"/>
                  </a:cubicBezTo>
                  <a:cubicBezTo>
                    <a:pt x="3" y="31"/>
                    <a:pt x="3" y="31"/>
                    <a:pt x="3" y="31"/>
                  </a:cubicBezTo>
                  <a:cubicBezTo>
                    <a:pt x="2" y="29"/>
                    <a:pt x="1" y="27"/>
                    <a:pt x="1" y="25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" y="20"/>
                    <a:pt x="2" y="17"/>
                    <a:pt x="5" y="13"/>
                  </a:cubicBezTo>
                  <a:cubicBezTo>
                    <a:pt x="9" y="7"/>
                    <a:pt x="16" y="3"/>
                    <a:pt x="25" y="3"/>
                  </a:cubicBezTo>
                  <a:cubicBezTo>
                    <a:pt x="24" y="7"/>
                    <a:pt x="24" y="22"/>
                    <a:pt x="24" y="25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25" y="26"/>
                    <a:pt x="25" y="26"/>
                    <a:pt x="25" y="26"/>
                  </a:cubicBezTo>
                  <a:cubicBezTo>
                    <a:pt x="25" y="26"/>
                    <a:pt x="25" y="29"/>
                    <a:pt x="26" y="31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7" y="32"/>
                    <a:pt x="27" y="32"/>
                    <a:pt x="27" y="32"/>
                  </a:cubicBezTo>
                  <a:cubicBezTo>
                    <a:pt x="27" y="32"/>
                    <a:pt x="27" y="32"/>
                    <a:pt x="27" y="32"/>
                  </a:cubicBezTo>
                  <a:cubicBezTo>
                    <a:pt x="27" y="34"/>
                    <a:pt x="28" y="37"/>
                    <a:pt x="29" y="39"/>
                  </a:cubicBezTo>
                  <a:cubicBezTo>
                    <a:pt x="29" y="39"/>
                    <a:pt x="29" y="39"/>
                    <a:pt x="29" y="39"/>
                  </a:cubicBezTo>
                  <a:cubicBezTo>
                    <a:pt x="30" y="41"/>
                    <a:pt x="30" y="43"/>
                    <a:pt x="31" y="44"/>
                  </a:cubicBezTo>
                  <a:cubicBezTo>
                    <a:pt x="31" y="45"/>
                    <a:pt x="31" y="45"/>
                    <a:pt x="31" y="45"/>
                  </a:cubicBezTo>
                  <a:cubicBezTo>
                    <a:pt x="31" y="45"/>
                    <a:pt x="31" y="45"/>
                    <a:pt x="31" y="45"/>
                  </a:cubicBezTo>
                  <a:cubicBezTo>
                    <a:pt x="29" y="45"/>
                    <a:pt x="27" y="45"/>
                    <a:pt x="25" y="45"/>
                  </a:cubicBezTo>
                  <a:cubicBezTo>
                    <a:pt x="25" y="45"/>
                    <a:pt x="25" y="45"/>
                    <a:pt x="25" y="45"/>
                  </a:cubicBezTo>
                  <a:cubicBezTo>
                    <a:pt x="25" y="45"/>
                    <a:pt x="25" y="45"/>
                    <a:pt x="25" y="45"/>
                  </a:cubicBezTo>
                  <a:cubicBezTo>
                    <a:pt x="24" y="45"/>
                    <a:pt x="24" y="45"/>
                    <a:pt x="24" y="45"/>
                  </a:cubicBezTo>
                  <a:cubicBezTo>
                    <a:pt x="23" y="45"/>
                    <a:pt x="21" y="45"/>
                    <a:pt x="20" y="44"/>
                  </a:cubicBezTo>
                  <a:cubicBezTo>
                    <a:pt x="19" y="44"/>
                    <a:pt x="19" y="44"/>
                    <a:pt x="19" y="44"/>
                  </a:cubicBezTo>
                  <a:cubicBezTo>
                    <a:pt x="19" y="44"/>
                    <a:pt x="19" y="44"/>
                    <a:pt x="19" y="44"/>
                  </a:cubicBezTo>
                  <a:moveTo>
                    <a:pt x="27" y="21"/>
                  </a:moveTo>
                  <a:cubicBezTo>
                    <a:pt x="28" y="16"/>
                    <a:pt x="28" y="13"/>
                    <a:pt x="29" y="8"/>
                  </a:cubicBezTo>
                  <a:cubicBezTo>
                    <a:pt x="29" y="6"/>
                    <a:pt x="29" y="4"/>
                    <a:pt x="30" y="1"/>
                  </a:cubicBezTo>
                  <a:cubicBezTo>
                    <a:pt x="31" y="1"/>
                    <a:pt x="31" y="1"/>
                    <a:pt x="32" y="1"/>
                  </a:cubicBezTo>
                  <a:cubicBezTo>
                    <a:pt x="39" y="2"/>
                    <a:pt x="44" y="4"/>
                    <a:pt x="47" y="8"/>
                  </a:cubicBezTo>
                  <a:cubicBezTo>
                    <a:pt x="47" y="8"/>
                    <a:pt x="48" y="9"/>
                    <a:pt x="48" y="10"/>
                  </a:cubicBezTo>
                  <a:cubicBezTo>
                    <a:pt x="47" y="10"/>
                    <a:pt x="47" y="11"/>
                    <a:pt x="46" y="11"/>
                  </a:cubicBezTo>
                  <a:cubicBezTo>
                    <a:pt x="45" y="11"/>
                    <a:pt x="45" y="11"/>
                    <a:pt x="45" y="11"/>
                  </a:cubicBezTo>
                  <a:cubicBezTo>
                    <a:pt x="40" y="14"/>
                    <a:pt x="33" y="18"/>
                    <a:pt x="29" y="20"/>
                  </a:cubicBezTo>
                  <a:cubicBezTo>
                    <a:pt x="28" y="21"/>
                    <a:pt x="28" y="21"/>
                    <a:pt x="27" y="21"/>
                  </a:cubicBezTo>
                  <a:moveTo>
                    <a:pt x="30" y="0"/>
                  </a:moveTo>
                  <a:cubicBezTo>
                    <a:pt x="29" y="0"/>
                    <a:pt x="29" y="0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8" y="3"/>
                    <a:pt x="28" y="6"/>
                    <a:pt x="28" y="8"/>
                  </a:cubicBezTo>
                  <a:cubicBezTo>
                    <a:pt x="27" y="12"/>
                    <a:pt x="27" y="16"/>
                    <a:pt x="26" y="22"/>
                  </a:cubicBezTo>
                  <a:cubicBezTo>
                    <a:pt x="26" y="22"/>
                    <a:pt x="26" y="22"/>
                    <a:pt x="26" y="22"/>
                  </a:cubicBezTo>
                  <a:cubicBezTo>
                    <a:pt x="26" y="22"/>
                    <a:pt x="26" y="23"/>
                    <a:pt x="26" y="24"/>
                  </a:cubicBezTo>
                  <a:cubicBezTo>
                    <a:pt x="26" y="24"/>
                    <a:pt x="26" y="25"/>
                    <a:pt x="26" y="25"/>
                  </a:cubicBezTo>
                  <a:cubicBezTo>
                    <a:pt x="26" y="25"/>
                    <a:pt x="26" y="25"/>
                    <a:pt x="26" y="25"/>
                  </a:cubicBezTo>
                  <a:cubicBezTo>
                    <a:pt x="26" y="25"/>
                    <a:pt x="26" y="25"/>
                    <a:pt x="26" y="25"/>
                  </a:cubicBezTo>
                  <a:cubicBezTo>
                    <a:pt x="25" y="22"/>
                    <a:pt x="25" y="4"/>
                    <a:pt x="26" y="2"/>
                  </a:cubicBezTo>
                  <a:cubicBezTo>
                    <a:pt x="26" y="2"/>
                    <a:pt x="26" y="2"/>
                    <a:pt x="26" y="2"/>
                  </a:cubicBezTo>
                  <a:cubicBezTo>
                    <a:pt x="26" y="2"/>
                    <a:pt x="26" y="2"/>
                    <a:pt x="26" y="2"/>
                  </a:cubicBezTo>
                  <a:cubicBezTo>
                    <a:pt x="26" y="2"/>
                    <a:pt x="26" y="2"/>
                    <a:pt x="26" y="2"/>
                  </a:cubicBezTo>
                  <a:cubicBezTo>
                    <a:pt x="26" y="2"/>
                    <a:pt x="26" y="2"/>
                    <a:pt x="26" y="2"/>
                  </a:cubicBezTo>
                  <a:cubicBezTo>
                    <a:pt x="26" y="2"/>
                    <a:pt x="26" y="2"/>
                    <a:pt x="26" y="2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16" y="2"/>
                    <a:pt x="8" y="6"/>
                    <a:pt x="4" y="13"/>
                  </a:cubicBezTo>
                  <a:cubicBezTo>
                    <a:pt x="1" y="16"/>
                    <a:pt x="0" y="21"/>
                    <a:pt x="0" y="25"/>
                  </a:cubicBezTo>
                  <a:cubicBezTo>
                    <a:pt x="0" y="28"/>
                    <a:pt x="0" y="31"/>
                    <a:pt x="1" y="34"/>
                  </a:cubicBezTo>
                  <a:cubicBezTo>
                    <a:pt x="1" y="34"/>
                    <a:pt x="1" y="34"/>
                    <a:pt x="1" y="34"/>
                  </a:cubicBezTo>
                  <a:cubicBezTo>
                    <a:pt x="1" y="35"/>
                    <a:pt x="1" y="35"/>
                    <a:pt x="1" y="35"/>
                  </a:cubicBezTo>
                  <a:cubicBezTo>
                    <a:pt x="1" y="35"/>
                    <a:pt x="1" y="35"/>
                    <a:pt x="1" y="35"/>
                  </a:cubicBezTo>
                  <a:cubicBezTo>
                    <a:pt x="1" y="35"/>
                    <a:pt x="1" y="36"/>
                    <a:pt x="1" y="37"/>
                  </a:cubicBezTo>
                  <a:cubicBezTo>
                    <a:pt x="2" y="37"/>
                    <a:pt x="2" y="37"/>
                    <a:pt x="2" y="37"/>
                  </a:cubicBezTo>
                  <a:cubicBezTo>
                    <a:pt x="2" y="37"/>
                    <a:pt x="2" y="37"/>
                    <a:pt x="2" y="37"/>
                  </a:cubicBezTo>
                  <a:cubicBezTo>
                    <a:pt x="2" y="38"/>
                    <a:pt x="2" y="39"/>
                    <a:pt x="3" y="39"/>
                  </a:cubicBezTo>
                  <a:cubicBezTo>
                    <a:pt x="3" y="39"/>
                    <a:pt x="3" y="39"/>
                    <a:pt x="3" y="39"/>
                  </a:cubicBezTo>
                  <a:cubicBezTo>
                    <a:pt x="3" y="40"/>
                    <a:pt x="3" y="40"/>
                    <a:pt x="3" y="40"/>
                  </a:cubicBezTo>
                  <a:cubicBezTo>
                    <a:pt x="3" y="40"/>
                    <a:pt x="3" y="40"/>
                    <a:pt x="3" y="40"/>
                  </a:cubicBezTo>
                  <a:cubicBezTo>
                    <a:pt x="3" y="41"/>
                    <a:pt x="3" y="41"/>
                    <a:pt x="4" y="41"/>
                  </a:cubicBezTo>
                  <a:cubicBezTo>
                    <a:pt x="4" y="42"/>
                    <a:pt x="4" y="42"/>
                    <a:pt x="4" y="42"/>
                  </a:cubicBezTo>
                  <a:cubicBezTo>
                    <a:pt x="4" y="42"/>
                    <a:pt x="4" y="42"/>
                    <a:pt x="4" y="42"/>
                  </a:cubicBezTo>
                  <a:cubicBezTo>
                    <a:pt x="5" y="43"/>
                    <a:pt x="5" y="43"/>
                    <a:pt x="5" y="44"/>
                  </a:cubicBezTo>
                  <a:cubicBezTo>
                    <a:pt x="6" y="44"/>
                    <a:pt x="6" y="44"/>
                    <a:pt x="6" y="44"/>
                  </a:cubicBezTo>
                  <a:cubicBezTo>
                    <a:pt x="6" y="44"/>
                    <a:pt x="6" y="44"/>
                    <a:pt x="6" y="44"/>
                  </a:cubicBezTo>
                  <a:cubicBezTo>
                    <a:pt x="6" y="44"/>
                    <a:pt x="6" y="44"/>
                    <a:pt x="6" y="44"/>
                  </a:cubicBezTo>
                  <a:cubicBezTo>
                    <a:pt x="7" y="45"/>
                    <a:pt x="7" y="45"/>
                    <a:pt x="7" y="45"/>
                  </a:cubicBezTo>
                  <a:cubicBezTo>
                    <a:pt x="8" y="47"/>
                    <a:pt x="10" y="48"/>
                    <a:pt x="13" y="50"/>
                  </a:cubicBezTo>
                  <a:cubicBezTo>
                    <a:pt x="13" y="50"/>
                    <a:pt x="13" y="50"/>
                    <a:pt x="13" y="50"/>
                  </a:cubicBezTo>
                  <a:cubicBezTo>
                    <a:pt x="13" y="50"/>
                    <a:pt x="13" y="50"/>
                    <a:pt x="13" y="50"/>
                  </a:cubicBezTo>
                  <a:cubicBezTo>
                    <a:pt x="13" y="50"/>
                    <a:pt x="13" y="50"/>
                    <a:pt x="13" y="50"/>
                  </a:cubicBezTo>
                  <a:cubicBezTo>
                    <a:pt x="13" y="50"/>
                    <a:pt x="13" y="50"/>
                    <a:pt x="13" y="50"/>
                  </a:cubicBezTo>
                  <a:cubicBezTo>
                    <a:pt x="14" y="50"/>
                    <a:pt x="15" y="51"/>
                    <a:pt x="16" y="51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7" y="51"/>
                    <a:pt x="17" y="51"/>
                    <a:pt x="17" y="51"/>
                  </a:cubicBezTo>
                  <a:cubicBezTo>
                    <a:pt x="17" y="51"/>
                    <a:pt x="18" y="52"/>
                    <a:pt x="19" y="52"/>
                  </a:cubicBezTo>
                  <a:cubicBezTo>
                    <a:pt x="19" y="52"/>
                    <a:pt x="19" y="52"/>
                    <a:pt x="19" y="52"/>
                  </a:cubicBezTo>
                  <a:cubicBezTo>
                    <a:pt x="19" y="52"/>
                    <a:pt x="19" y="52"/>
                    <a:pt x="19" y="52"/>
                  </a:cubicBezTo>
                  <a:cubicBezTo>
                    <a:pt x="20" y="52"/>
                    <a:pt x="20" y="52"/>
                    <a:pt x="20" y="52"/>
                  </a:cubicBezTo>
                  <a:cubicBezTo>
                    <a:pt x="20" y="52"/>
                    <a:pt x="20" y="52"/>
                    <a:pt x="20" y="52"/>
                  </a:cubicBezTo>
                  <a:cubicBezTo>
                    <a:pt x="20" y="52"/>
                    <a:pt x="21" y="52"/>
                    <a:pt x="22" y="52"/>
                  </a:cubicBezTo>
                  <a:cubicBezTo>
                    <a:pt x="22" y="53"/>
                    <a:pt x="22" y="53"/>
                    <a:pt x="22" y="53"/>
                  </a:cubicBezTo>
                  <a:cubicBezTo>
                    <a:pt x="22" y="53"/>
                    <a:pt x="22" y="53"/>
                    <a:pt x="22" y="53"/>
                  </a:cubicBezTo>
                  <a:cubicBezTo>
                    <a:pt x="22" y="52"/>
                    <a:pt x="22" y="52"/>
                    <a:pt x="22" y="52"/>
                  </a:cubicBezTo>
                  <a:cubicBezTo>
                    <a:pt x="23" y="52"/>
                    <a:pt x="24" y="52"/>
                    <a:pt x="25" y="52"/>
                  </a:cubicBezTo>
                  <a:cubicBezTo>
                    <a:pt x="26" y="52"/>
                    <a:pt x="27" y="52"/>
                    <a:pt x="28" y="52"/>
                  </a:cubicBezTo>
                  <a:cubicBezTo>
                    <a:pt x="28" y="53"/>
                    <a:pt x="28" y="53"/>
                    <a:pt x="28" y="53"/>
                  </a:cubicBezTo>
                  <a:cubicBezTo>
                    <a:pt x="28" y="53"/>
                    <a:pt x="28" y="53"/>
                    <a:pt x="28" y="53"/>
                  </a:cubicBezTo>
                  <a:cubicBezTo>
                    <a:pt x="29" y="52"/>
                    <a:pt x="29" y="52"/>
                    <a:pt x="29" y="52"/>
                  </a:cubicBezTo>
                  <a:cubicBezTo>
                    <a:pt x="29" y="52"/>
                    <a:pt x="29" y="52"/>
                    <a:pt x="29" y="52"/>
                  </a:cubicBezTo>
                  <a:cubicBezTo>
                    <a:pt x="30" y="52"/>
                    <a:pt x="31" y="52"/>
                    <a:pt x="32" y="52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2" y="50"/>
                    <a:pt x="32" y="49"/>
                    <a:pt x="32" y="48"/>
                  </a:cubicBezTo>
                  <a:cubicBezTo>
                    <a:pt x="33" y="49"/>
                    <a:pt x="33" y="49"/>
                    <a:pt x="33" y="49"/>
                  </a:cubicBezTo>
                  <a:cubicBezTo>
                    <a:pt x="33" y="50"/>
                    <a:pt x="34" y="50"/>
                    <a:pt x="34" y="51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7" y="50"/>
                    <a:pt x="39" y="49"/>
                    <a:pt x="41" y="48"/>
                  </a:cubicBezTo>
                  <a:cubicBezTo>
                    <a:pt x="41" y="48"/>
                    <a:pt x="41" y="48"/>
                    <a:pt x="41" y="48"/>
                  </a:cubicBezTo>
                  <a:cubicBezTo>
                    <a:pt x="41" y="48"/>
                    <a:pt x="41" y="48"/>
                    <a:pt x="41" y="48"/>
                  </a:cubicBezTo>
                  <a:cubicBezTo>
                    <a:pt x="41" y="48"/>
                    <a:pt x="41" y="48"/>
                    <a:pt x="41" y="48"/>
                  </a:cubicBezTo>
                  <a:cubicBezTo>
                    <a:pt x="44" y="46"/>
                    <a:pt x="46" y="44"/>
                    <a:pt x="47" y="41"/>
                  </a:cubicBezTo>
                  <a:cubicBezTo>
                    <a:pt x="47" y="41"/>
                    <a:pt x="47" y="41"/>
                    <a:pt x="48" y="38"/>
                  </a:cubicBezTo>
                  <a:cubicBezTo>
                    <a:pt x="48" y="38"/>
                    <a:pt x="48" y="38"/>
                    <a:pt x="48" y="38"/>
                  </a:cubicBezTo>
                  <a:cubicBezTo>
                    <a:pt x="48" y="39"/>
                    <a:pt x="48" y="39"/>
                    <a:pt x="48" y="39"/>
                  </a:cubicBezTo>
                  <a:cubicBezTo>
                    <a:pt x="49" y="39"/>
                    <a:pt x="49" y="39"/>
                    <a:pt x="49" y="39"/>
                  </a:cubicBezTo>
                  <a:cubicBezTo>
                    <a:pt x="49" y="39"/>
                    <a:pt x="49" y="39"/>
                    <a:pt x="49" y="39"/>
                  </a:cubicBezTo>
                  <a:cubicBezTo>
                    <a:pt x="51" y="36"/>
                    <a:pt x="52" y="32"/>
                    <a:pt x="52" y="28"/>
                  </a:cubicBezTo>
                  <a:cubicBezTo>
                    <a:pt x="52" y="24"/>
                    <a:pt x="51" y="21"/>
                    <a:pt x="50" y="17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7"/>
                    <a:pt x="49" y="17"/>
                    <a:pt x="49" y="17"/>
                  </a:cubicBezTo>
                  <a:cubicBezTo>
                    <a:pt x="49" y="17"/>
                    <a:pt x="49" y="17"/>
                    <a:pt x="49" y="17"/>
                  </a:cubicBezTo>
                  <a:cubicBezTo>
                    <a:pt x="47" y="17"/>
                    <a:pt x="45" y="18"/>
                    <a:pt x="42" y="19"/>
                  </a:cubicBezTo>
                  <a:cubicBezTo>
                    <a:pt x="43" y="19"/>
                    <a:pt x="44" y="18"/>
                    <a:pt x="45" y="18"/>
                  </a:cubicBezTo>
                  <a:cubicBezTo>
                    <a:pt x="48" y="16"/>
                    <a:pt x="48" y="16"/>
                    <a:pt x="48" y="16"/>
                  </a:cubicBezTo>
                  <a:cubicBezTo>
                    <a:pt x="48" y="16"/>
                    <a:pt x="48" y="16"/>
                    <a:pt x="48" y="16"/>
                  </a:cubicBezTo>
                  <a:cubicBezTo>
                    <a:pt x="48" y="15"/>
                    <a:pt x="49" y="13"/>
                    <a:pt x="49" y="12"/>
                  </a:cubicBezTo>
                  <a:cubicBezTo>
                    <a:pt x="49" y="11"/>
                    <a:pt x="49" y="11"/>
                    <a:pt x="49" y="11"/>
                  </a:cubicBezTo>
                  <a:cubicBezTo>
                    <a:pt x="50" y="10"/>
                    <a:pt x="50" y="10"/>
                    <a:pt x="50" y="10"/>
                  </a:cubicBezTo>
                  <a:cubicBezTo>
                    <a:pt x="49" y="9"/>
                    <a:pt x="49" y="8"/>
                    <a:pt x="48" y="7"/>
                  </a:cubicBezTo>
                  <a:cubicBezTo>
                    <a:pt x="45" y="3"/>
                    <a:pt x="39" y="1"/>
                    <a:pt x="32" y="0"/>
                  </a:cubicBezTo>
                  <a:cubicBezTo>
                    <a:pt x="31" y="0"/>
                    <a:pt x="31" y="0"/>
                    <a:pt x="3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456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66" name="Freeform 48"/>
            <p:cNvSpPr>
              <a:spLocks noEditPoints="1"/>
            </p:cNvSpPr>
            <p:nvPr/>
          </p:nvSpPr>
          <p:spPr bwMode="auto">
            <a:xfrm>
              <a:off x="4117" y="1856"/>
              <a:ext cx="50" cy="78"/>
            </a:xfrm>
            <a:custGeom>
              <a:avLst/>
              <a:gdLst>
                <a:gd name="T0" fmla="*/ 3 w 21"/>
                <a:gd name="T1" fmla="*/ 31 h 33"/>
                <a:gd name="T2" fmla="*/ 3 w 21"/>
                <a:gd name="T3" fmla="*/ 30 h 33"/>
                <a:gd name="T4" fmla="*/ 4 w 21"/>
                <a:gd name="T5" fmla="*/ 31 h 33"/>
                <a:gd name="T6" fmla="*/ 2 w 21"/>
                <a:gd name="T7" fmla="*/ 30 h 33"/>
                <a:gd name="T8" fmla="*/ 3 w 21"/>
                <a:gd name="T9" fmla="*/ 28 h 33"/>
                <a:gd name="T10" fmla="*/ 1 w 21"/>
                <a:gd name="T11" fmla="*/ 29 h 33"/>
                <a:gd name="T12" fmla="*/ 1 w 21"/>
                <a:gd name="T13" fmla="*/ 29 h 33"/>
                <a:gd name="T14" fmla="*/ 2 w 21"/>
                <a:gd name="T15" fmla="*/ 27 h 33"/>
                <a:gd name="T16" fmla="*/ 1 w 21"/>
                <a:gd name="T17" fmla="*/ 27 h 33"/>
                <a:gd name="T18" fmla="*/ 1 w 21"/>
                <a:gd name="T19" fmla="*/ 27 h 33"/>
                <a:gd name="T20" fmla="*/ 5 w 21"/>
                <a:gd name="T21" fmla="*/ 31 h 33"/>
                <a:gd name="T22" fmla="*/ 20 w 21"/>
                <a:gd name="T23" fmla="*/ 5 h 33"/>
                <a:gd name="T24" fmla="*/ 20 w 21"/>
                <a:gd name="T25" fmla="*/ 7 h 33"/>
                <a:gd name="T26" fmla="*/ 4 w 21"/>
                <a:gd name="T27" fmla="*/ 28 h 33"/>
                <a:gd name="T28" fmla="*/ 9 w 21"/>
                <a:gd name="T29" fmla="*/ 14 h 33"/>
                <a:gd name="T30" fmla="*/ 19 w 21"/>
                <a:gd name="T31" fmla="*/ 3 h 33"/>
                <a:gd name="T32" fmla="*/ 4 w 21"/>
                <a:gd name="T33" fmla="*/ 28 h 33"/>
                <a:gd name="T34" fmla="*/ 16 w 21"/>
                <a:gd name="T35" fmla="*/ 1 h 33"/>
                <a:gd name="T36" fmla="*/ 0 w 21"/>
                <a:gd name="T37" fmla="*/ 25 h 33"/>
                <a:gd name="T38" fmla="*/ 0 w 21"/>
                <a:gd name="T39" fmla="*/ 25 h 33"/>
                <a:gd name="T40" fmla="*/ 0 w 21"/>
                <a:gd name="T41" fmla="*/ 25 h 33"/>
                <a:gd name="T42" fmla="*/ 0 w 21"/>
                <a:gd name="T43" fmla="*/ 29 h 33"/>
                <a:gd name="T44" fmla="*/ 0 w 21"/>
                <a:gd name="T45" fmla="*/ 29 h 33"/>
                <a:gd name="T46" fmla="*/ 1 w 21"/>
                <a:gd name="T47" fmla="*/ 30 h 33"/>
                <a:gd name="T48" fmla="*/ 4 w 21"/>
                <a:gd name="T49" fmla="*/ 33 h 33"/>
                <a:gd name="T50" fmla="*/ 4 w 21"/>
                <a:gd name="T51" fmla="*/ 33 h 33"/>
                <a:gd name="T52" fmla="*/ 5 w 21"/>
                <a:gd name="T53" fmla="*/ 33 h 33"/>
                <a:gd name="T54" fmla="*/ 5 w 21"/>
                <a:gd name="T55" fmla="*/ 33 h 33"/>
                <a:gd name="T56" fmla="*/ 21 w 21"/>
                <a:gd name="T57" fmla="*/ 7 h 33"/>
                <a:gd name="T58" fmla="*/ 21 w 21"/>
                <a:gd name="T59" fmla="*/ 3 h 33"/>
                <a:gd name="T60" fmla="*/ 21 w 21"/>
                <a:gd name="T61" fmla="*/ 3 h 33"/>
                <a:gd name="T62" fmla="*/ 20 w 21"/>
                <a:gd name="T63" fmla="*/ 3 h 33"/>
                <a:gd name="T64" fmla="*/ 17 w 21"/>
                <a:gd name="T65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1" h="33">
                  <a:moveTo>
                    <a:pt x="4" y="31"/>
                  </a:moveTo>
                  <a:cubicBezTo>
                    <a:pt x="3" y="31"/>
                    <a:pt x="3" y="31"/>
                    <a:pt x="3" y="31"/>
                  </a:cubicBezTo>
                  <a:cubicBezTo>
                    <a:pt x="3" y="31"/>
                    <a:pt x="3" y="31"/>
                    <a:pt x="3" y="31"/>
                  </a:cubicBezTo>
                  <a:cubicBezTo>
                    <a:pt x="3" y="30"/>
                    <a:pt x="3" y="30"/>
                    <a:pt x="3" y="30"/>
                  </a:cubicBezTo>
                  <a:cubicBezTo>
                    <a:pt x="4" y="29"/>
                    <a:pt x="4" y="29"/>
                    <a:pt x="4" y="29"/>
                  </a:cubicBezTo>
                  <a:cubicBezTo>
                    <a:pt x="4" y="31"/>
                    <a:pt x="4" y="31"/>
                    <a:pt x="4" y="31"/>
                  </a:cubicBezTo>
                  <a:moveTo>
                    <a:pt x="3" y="30"/>
                  </a:moveTo>
                  <a:cubicBezTo>
                    <a:pt x="2" y="30"/>
                    <a:pt x="2" y="30"/>
                    <a:pt x="2" y="30"/>
                  </a:cubicBezTo>
                  <a:cubicBezTo>
                    <a:pt x="3" y="28"/>
                    <a:pt x="3" y="28"/>
                    <a:pt x="3" y="28"/>
                  </a:cubicBezTo>
                  <a:cubicBezTo>
                    <a:pt x="3" y="28"/>
                    <a:pt x="3" y="28"/>
                    <a:pt x="3" y="28"/>
                  </a:cubicBezTo>
                  <a:cubicBezTo>
                    <a:pt x="3" y="30"/>
                    <a:pt x="3" y="30"/>
                    <a:pt x="3" y="30"/>
                  </a:cubicBezTo>
                  <a:moveTo>
                    <a:pt x="1" y="29"/>
                  </a:moveTo>
                  <a:cubicBezTo>
                    <a:pt x="1" y="29"/>
                    <a:pt x="1" y="29"/>
                    <a:pt x="1" y="29"/>
                  </a:cubicBezTo>
                  <a:cubicBezTo>
                    <a:pt x="1" y="29"/>
                    <a:pt x="1" y="29"/>
                    <a:pt x="1" y="29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1" y="29"/>
                    <a:pt x="1" y="29"/>
                    <a:pt x="1" y="29"/>
                  </a:cubicBezTo>
                  <a:moveTo>
                    <a:pt x="1" y="27"/>
                  </a:moveTo>
                  <a:cubicBezTo>
                    <a:pt x="1" y="27"/>
                    <a:pt x="1" y="27"/>
                    <a:pt x="1" y="26"/>
                  </a:cubicBezTo>
                  <a:cubicBezTo>
                    <a:pt x="1" y="27"/>
                    <a:pt x="1" y="27"/>
                    <a:pt x="1" y="27"/>
                  </a:cubicBezTo>
                  <a:cubicBezTo>
                    <a:pt x="1" y="27"/>
                    <a:pt x="1" y="27"/>
                    <a:pt x="1" y="27"/>
                  </a:cubicBezTo>
                  <a:moveTo>
                    <a:pt x="5" y="31"/>
                  </a:moveTo>
                  <a:cubicBezTo>
                    <a:pt x="5" y="29"/>
                    <a:pt x="5" y="29"/>
                    <a:pt x="5" y="29"/>
                  </a:cubicBezTo>
                  <a:cubicBezTo>
                    <a:pt x="9" y="22"/>
                    <a:pt x="15" y="13"/>
                    <a:pt x="20" y="5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20" y="6"/>
                    <a:pt x="20" y="6"/>
                    <a:pt x="20" y="7"/>
                  </a:cubicBezTo>
                  <a:cubicBezTo>
                    <a:pt x="15" y="15"/>
                    <a:pt x="9" y="24"/>
                    <a:pt x="5" y="31"/>
                  </a:cubicBezTo>
                  <a:moveTo>
                    <a:pt x="4" y="28"/>
                  </a:moveTo>
                  <a:cubicBezTo>
                    <a:pt x="3" y="27"/>
                    <a:pt x="2" y="26"/>
                    <a:pt x="1" y="25"/>
                  </a:cubicBezTo>
                  <a:cubicBezTo>
                    <a:pt x="4" y="22"/>
                    <a:pt x="7" y="18"/>
                    <a:pt x="9" y="14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7" y="2"/>
                    <a:pt x="18" y="2"/>
                    <a:pt x="19" y="3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15" y="12"/>
                    <a:pt x="9" y="21"/>
                    <a:pt x="4" y="28"/>
                  </a:cubicBezTo>
                  <a:moveTo>
                    <a:pt x="17" y="0"/>
                  </a:moveTo>
                  <a:cubicBezTo>
                    <a:pt x="16" y="1"/>
                    <a:pt x="16" y="1"/>
                    <a:pt x="16" y="1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6" y="17"/>
                    <a:pt x="3" y="21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6"/>
                    <a:pt x="0" y="27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1" y="30"/>
                    <a:pt x="1" y="30"/>
                    <a:pt x="1" y="30"/>
                  </a:cubicBezTo>
                  <a:cubicBezTo>
                    <a:pt x="1" y="30"/>
                    <a:pt x="1" y="30"/>
                    <a:pt x="1" y="30"/>
                  </a:cubicBezTo>
                  <a:cubicBezTo>
                    <a:pt x="2" y="31"/>
                    <a:pt x="3" y="32"/>
                    <a:pt x="4" y="33"/>
                  </a:cubicBezTo>
                  <a:cubicBezTo>
                    <a:pt x="4" y="33"/>
                    <a:pt x="4" y="33"/>
                    <a:pt x="4" y="33"/>
                  </a:cubicBezTo>
                  <a:cubicBezTo>
                    <a:pt x="4" y="33"/>
                    <a:pt x="4" y="33"/>
                    <a:pt x="4" y="33"/>
                  </a:cubicBezTo>
                  <a:cubicBezTo>
                    <a:pt x="4" y="33"/>
                    <a:pt x="4" y="33"/>
                    <a:pt x="4" y="33"/>
                  </a:cubicBezTo>
                  <a:cubicBezTo>
                    <a:pt x="5" y="33"/>
                    <a:pt x="5" y="33"/>
                    <a:pt x="5" y="33"/>
                  </a:cubicBezTo>
                  <a:cubicBezTo>
                    <a:pt x="5" y="33"/>
                    <a:pt x="5" y="33"/>
                    <a:pt x="5" y="33"/>
                  </a:cubicBezTo>
                  <a:cubicBezTo>
                    <a:pt x="5" y="33"/>
                    <a:pt x="5" y="33"/>
                    <a:pt x="5" y="33"/>
                  </a:cubicBezTo>
                  <a:cubicBezTo>
                    <a:pt x="10" y="25"/>
                    <a:pt x="16" y="16"/>
                    <a:pt x="21" y="7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21" y="6"/>
                    <a:pt x="21" y="6"/>
                    <a:pt x="21" y="5"/>
                  </a:cubicBezTo>
                  <a:cubicBezTo>
                    <a:pt x="21" y="5"/>
                    <a:pt x="21" y="4"/>
                    <a:pt x="21" y="3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20" y="3"/>
                    <a:pt x="20" y="3"/>
                    <a:pt x="20" y="3"/>
                  </a:cubicBezTo>
                  <a:cubicBezTo>
                    <a:pt x="20" y="3"/>
                    <a:pt x="20" y="3"/>
                    <a:pt x="20" y="3"/>
                  </a:cubicBezTo>
                  <a:cubicBezTo>
                    <a:pt x="20" y="2"/>
                    <a:pt x="19" y="2"/>
                    <a:pt x="19" y="2"/>
                  </a:cubicBezTo>
                  <a:cubicBezTo>
                    <a:pt x="18" y="1"/>
                    <a:pt x="18" y="1"/>
                    <a:pt x="1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456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67" name="Freeform 49"/>
            <p:cNvSpPr>
              <a:spLocks noEditPoints="1"/>
            </p:cNvSpPr>
            <p:nvPr/>
          </p:nvSpPr>
          <p:spPr bwMode="auto">
            <a:xfrm>
              <a:off x="4115" y="1865"/>
              <a:ext cx="14" cy="17"/>
            </a:xfrm>
            <a:custGeom>
              <a:avLst/>
              <a:gdLst>
                <a:gd name="T0" fmla="*/ 2 w 6"/>
                <a:gd name="T1" fmla="*/ 6 h 7"/>
                <a:gd name="T2" fmla="*/ 2 w 6"/>
                <a:gd name="T3" fmla="*/ 6 h 7"/>
                <a:gd name="T4" fmla="*/ 1 w 6"/>
                <a:gd name="T5" fmla="*/ 5 h 7"/>
                <a:gd name="T6" fmla="*/ 1 w 6"/>
                <a:gd name="T7" fmla="*/ 5 h 7"/>
                <a:gd name="T8" fmla="*/ 2 w 6"/>
                <a:gd name="T9" fmla="*/ 3 h 7"/>
                <a:gd name="T10" fmla="*/ 3 w 6"/>
                <a:gd name="T11" fmla="*/ 3 h 7"/>
                <a:gd name="T12" fmla="*/ 4 w 6"/>
                <a:gd name="T13" fmla="*/ 3 h 7"/>
                <a:gd name="T14" fmla="*/ 4 w 6"/>
                <a:gd name="T15" fmla="*/ 3 h 7"/>
                <a:gd name="T16" fmla="*/ 4 w 6"/>
                <a:gd name="T17" fmla="*/ 4 h 7"/>
                <a:gd name="T18" fmla="*/ 4 w 6"/>
                <a:gd name="T19" fmla="*/ 5 h 7"/>
                <a:gd name="T20" fmla="*/ 2 w 6"/>
                <a:gd name="T21" fmla="*/ 6 h 7"/>
                <a:gd name="T22" fmla="*/ 5 w 6"/>
                <a:gd name="T23" fmla="*/ 2 h 7"/>
                <a:gd name="T24" fmla="*/ 4 w 6"/>
                <a:gd name="T25" fmla="*/ 2 h 7"/>
                <a:gd name="T26" fmla="*/ 5 w 6"/>
                <a:gd name="T27" fmla="*/ 2 h 7"/>
                <a:gd name="T28" fmla="*/ 5 w 6"/>
                <a:gd name="T29" fmla="*/ 2 h 7"/>
                <a:gd name="T30" fmla="*/ 5 w 6"/>
                <a:gd name="T31" fmla="*/ 2 h 7"/>
                <a:gd name="T32" fmla="*/ 1 w 6"/>
                <a:gd name="T33" fmla="*/ 3 h 7"/>
                <a:gd name="T34" fmla="*/ 1 w 6"/>
                <a:gd name="T35" fmla="*/ 3 h 7"/>
                <a:gd name="T36" fmla="*/ 2 w 6"/>
                <a:gd name="T37" fmla="*/ 2 h 7"/>
                <a:gd name="T38" fmla="*/ 1 w 6"/>
                <a:gd name="T39" fmla="*/ 3 h 7"/>
                <a:gd name="T40" fmla="*/ 1 w 6"/>
                <a:gd name="T41" fmla="*/ 3 h 7"/>
                <a:gd name="T42" fmla="*/ 2 w 6"/>
                <a:gd name="T43" fmla="*/ 2 h 7"/>
                <a:gd name="T44" fmla="*/ 3 w 6"/>
                <a:gd name="T45" fmla="*/ 1 h 7"/>
                <a:gd name="T46" fmla="*/ 3 w 6"/>
                <a:gd name="T47" fmla="*/ 1 h 7"/>
                <a:gd name="T48" fmla="*/ 2 w 6"/>
                <a:gd name="T49" fmla="*/ 2 h 7"/>
                <a:gd name="T50" fmla="*/ 2 w 6"/>
                <a:gd name="T51" fmla="*/ 2 h 7"/>
                <a:gd name="T52" fmla="*/ 4 w 6"/>
                <a:gd name="T53" fmla="*/ 2 h 7"/>
                <a:gd name="T54" fmla="*/ 3 w 6"/>
                <a:gd name="T55" fmla="*/ 2 h 7"/>
                <a:gd name="T56" fmla="*/ 4 w 6"/>
                <a:gd name="T57" fmla="*/ 1 h 7"/>
                <a:gd name="T58" fmla="*/ 4 w 6"/>
                <a:gd name="T59" fmla="*/ 1 h 7"/>
                <a:gd name="T60" fmla="*/ 4 w 6"/>
                <a:gd name="T61" fmla="*/ 2 h 7"/>
                <a:gd name="T62" fmla="*/ 3 w 6"/>
                <a:gd name="T63" fmla="*/ 0 h 7"/>
                <a:gd name="T64" fmla="*/ 2 w 6"/>
                <a:gd name="T65" fmla="*/ 0 h 7"/>
                <a:gd name="T66" fmla="*/ 0 w 6"/>
                <a:gd name="T67" fmla="*/ 3 h 7"/>
                <a:gd name="T68" fmla="*/ 1 w 6"/>
                <a:gd name="T69" fmla="*/ 7 h 7"/>
                <a:gd name="T70" fmla="*/ 2 w 6"/>
                <a:gd name="T71" fmla="*/ 7 h 7"/>
                <a:gd name="T72" fmla="*/ 5 w 6"/>
                <a:gd name="T73" fmla="*/ 6 h 7"/>
                <a:gd name="T74" fmla="*/ 6 w 6"/>
                <a:gd name="T75" fmla="*/ 2 h 7"/>
                <a:gd name="T76" fmla="*/ 5 w 6"/>
                <a:gd name="T77" fmla="*/ 1 h 7"/>
                <a:gd name="T78" fmla="*/ 3 w 6"/>
                <a:gd name="T7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6" h="7">
                  <a:moveTo>
                    <a:pt x="2" y="6"/>
                  </a:moveTo>
                  <a:cubicBezTo>
                    <a:pt x="2" y="6"/>
                    <a:pt x="2" y="6"/>
                    <a:pt x="2" y="6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4"/>
                    <a:pt x="2" y="4"/>
                    <a:pt x="2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5"/>
                    <a:pt x="4" y="5"/>
                  </a:cubicBezTo>
                  <a:cubicBezTo>
                    <a:pt x="4" y="6"/>
                    <a:pt x="3" y="6"/>
                    <a:pt x="2" y="6"/>
                  </a:cubicBezTo>
                  <a:moveTo>
                    <a:pt x="5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moveTo>
                    <a:pt x="1" y="3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2"/>
                    <a:pt x="2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moveTo>
                    <a:pt x="2" y="2"/>
                  </a:moveTo>
                  <a:cubicBezTo>
                    <a:pt x="2" y="2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moveTo>
                    <a:pt x="4" y="2"/>
                  </a:move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3" y="0"/>
                  </a:moveTo>
                  <a:cubicBezTo>
                    <a:pt x="3" y="0"/>
                    <a:pt x="2" y="0"/>
                    <a:pt x="2" y="0"/>
                  </a:cubicBezTo>
                  <a:cubicBezTo>
                    <a:pt x="1" y="1"/>
                    <a:pt x="1" y="2"/>
                    <a:pt x="0" y="3"/>
                  </a:cubicBezTo>
                  <a:cubicBezTo>
                    <a:pt x="0" y="4"/>
                    <a:pt x="0" y="6"/>
                    <a:pt x="1" y="7"/>
                  </a:cubicBezTo>
                  <a:cubicBezTo>
                    <a:pt x="1" y="7"/>
                    <a:pt x="2" y="7"/>
                    <a:pt x="2" y="7"/>
                  </a:cubicBezTo>
                  <a:cubicBezTo>
                    <a:pt x="3" y="7"/>
                    <a:pt x="4" y="7"/>
                    <a:pt x="5" y="6"/>
                  </a:cubicBezTo>
                  <a:cubicBezTo>
                    <a:pt x="5" y="5"/>
                    <a:pt x="6" y="4"/>
                    <a:pt x="6" y="2"/>
                  </a:cubicBezTo>
                  <a:cubicBezTo>
                    <a:pt x="6" y="2"/>
                    <a:pt x="6" y="1"/>
                    <a:pt x="5" y="1"/>
                  </a:cubicBezTo>
                  <a:cubicBezTo>
                    <a:pt x="5" y="0"/>
                    <a:pt x="4" y="0"/>
                    <a:pt x="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456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68" name="Freeform 50"/>
            <p:cNvSpPr>
              <a:spLocks noEditPoints="1"/>
            </p:cNvSpPr>
            <p:nvPr/>
          </p:nvSpPr>
          <p:spPr bwMode="auto">
            <a:xfrm>
              <a:off x="4158" y="1903"/>
              <a:ext cx="12" cy="17"/>
            </a:xfrm>
            <a:custGeom>
              <a:avLst/>
              <a:gdLst>
                <a:gd name="T0" fmla="*/ 2 w 5"/>
                <a:gd name="T1" fmla="*/ 6 h 7"/>
                <a:gd name="T2" fmla="*/ 1 w 5"/>
                <a:gd name="T3" fmla="*/ 6 h 7"/>
                <a:gd name="T4" fmla="*/ 1 w 5"/>
                <a:gd name="T5" fmla="*/ 5 h 7"/>
                <a:gd name="T6" fmla="*/ 1 w 5"/>
                <a:gd name="T7" fmla="*/ 5 h 7"/>
                <a:gd name="T8" fmla="*/ 2 w 5"/>
                <a:gd name="T9" fmla="*/ 3 h 7"/>
                <a:gd name="T10" fmla="*/ 3 w 5"/>
                <a:gd name="T11" fmla="*/ 3 h 7"/>
                <a:gd name="T12" fmla="*/ 4 w 5"/>
                <a:gd name="T13" fmla="*/ 3 h 7"/>
                <a:gd name="T14" fmla="*/ 4 w 5"/>
                <a:gd name="T15" fmla="*/ 4 h 7"/>
                <a:gd name="T16" fmla="*/ 4 w 5"/>
                <a:gd name="T17" fmla="*/ 4 h 7"/>
                <a:gd name="T18" fmla="*/ 4 w 5"/>
                <a:gd name="T19" fmla="*/ 5 h 7"/>
                <a:gd name="T20" fmla="*/ 2 w 5"/>
                <a:gd name="T21" fmla="*/ 6 h 7"/>
                <a:gd name="T22" fmla="*/ 4 w 5"/>
                <a:gd name="T23" fmla="*/ 2 h 7"/>
                <a:gd name="T24" fmla="*/ 4 w 5"/>
                <a:gd name="T25" fmla="*/ 2 h 7"/>
                <a:gd name="T26" fmla="*/ 4 w 5"/>
                <a:gd name="T27" fmla="*/ 2 h 7"/>
                <a:gd name="T28" fmla="*/ 4 w 5"/>
                <a:gd name="T29" fmla="*/ 2 h 7"/>
                <a:gd name="T30" fmla="*/ 4 w 5"/>
                <a:gd name="T31" fmla="*/ 2 h 7"/>
                <a:gd name="T32" fmla="*/ 1 w 5"/>
                <a:gd name="T33" fmla="*/ 3 h 7"/>
                <a:gd name="T34" fmla="*/ 1 w 5"/>
                <a:gd name="T35" fmla="*/ 3 h 7"/>
                <a:gd name="T36" fmla="*/ 2 w 5"/>
                <a:gd name="T37" fmla="*/ 2 h 7"/>
                <a:gd name="T38" fmla="*/ 1 w 5"/>
                <a:gd name="T39" fmla="*/ 3 h 7"/>
                <a:gd name="T40" fmla="*/ 1 w 5"/>
                <a:gd name="T41" fmla="*/ 3 h 7"/>
                <a:gd name="T42" fmla="*/ 2 w 5"/>
                <a:gd name="T43" fmla="*/ 2 h 7"/>
                <a:gd name="T44" fmla="*/ 3 w 5"/>
                <a:gd name="T45" fmla="*/ 1 h 7"/>
                <a:gd name="T46" fmla="*/ 3 w 5"/>
                <a:gd name="T47" fmla="*/ 1 h 7"/>
                <a:gd name="T48" fmla="*/ 2 w 5"/>
                <a:gd name="T49" fmla="*/ 2 h 7"/>
                <a:gd name="T50" fmla="*/ 2 w 5"/>
                <a:gd name="T51" fmla="*/ 2 h 7"/>
                <a:gd name="T52" fmla="*/ 4 w 5"/>
                <a:gd name="T53" fmla="*/ 2 h 7"/>
                <a:gd name="T54" fmla="*/ 3 w 5"/>
                <a:gd name="T55" fmla="*/ 2 h 7"/>
                <a:gd name="T56" fmla="*/ 4 w 5"/>
                <a:gd name="T57" fmla="*/ 1 h 7"/>
                <a:gd name="T58" fmla="*/ 4 w 5"/>
                <a:gd name="T59" fmla="*/ 1 h 7"/>
                <a:gd name="T60" fmla="*/ 4 w 5"/>
                <a:gd name="T61" fmla="*/ 2 h 7"/>
                <a:gd name="T62" fmla="*/ 3 w 5"/>
                <a:gd name="T63" fmla="*/ 0 h 7"/>
                <a:gd name="T64" fmla="*/ 2 w 5"/>
                <a:gd name="T65" fmla="*/ 0 h 7"/>
                <a:gd name="T66" fmla="*/ 0 w 5"/>
                <a:gd name="T67" fmla="*/ 3 h 7"/>
                <a:gd name="T68" fmla="*/ 1 w 5"/>
                <a:gd name="T69" fmla="*/ 7 h 7"/>
                <a:gd name="T70" fmla="*/ 2 w 5"/>
                <a:gd name="T71" fmla="*/ 7 h 7"/>
                <a:gd name="T72" fmla="*/ 5 w 5"/>
                <a:gd name="T73" fmla="*/ 6 h 7"/>
                <a:gd name="T74" fmla="*/ 5 w 5"/>
                <a:gd name="T75" fmla="*/ 2 h 7"/>
                <a:gd name="T76" fmla="*/ 5 w 5"/>
                <a:gd name="T77" fmla="*/ 1 h 7"/>
                <a:gd name="T78" fmla="*/ 3 w 5"/>
                <a:gd name="T7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5" h="7">
                  <a:moveTo>
                    <a:pt x="2" y="6"/>
                  </a:moveTo>
                  <a:cubicBezTo>
                    <a:pt x="2" y="6"/>
                    <a:pt x="2" y="6"/>
                    <a:pt x="1" y="6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2" y="4"/>
                    <a:pt x="2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4" y="3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3" y="6"/>
                    <a:pt x="3" y="6"/>
                    <a:pt x="2" y="6"/>
                  </a:cubicBezTo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1" y="3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2"/>
                    <a:pt x="2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moveTo>
                    <a:pt x="2" y="2"/>
                  </a:moveTo>
                  <a:cubicBezTo>
                    <a:pt x="2" y="2"/>
                    <a:pt x="2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moveTo>
                    <a:pt x="4" y="2"/>
                  </a:move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3" y="0"/>
                  </a:moveTo>
                  <a:cubicBezTo>
                    <a:pt x="3" y="0"/>
                    <a:pt x="2" y="0"/>
                    <a:pt x="2" y="0"/>
                  </a:cubicBezTo>
                  <a:cubicBezTo>
                    <a:pt x="1" y="1"/>
                    <a:pt x="0" y="2"/>
                    <a:pt x="0" y="3"/>
                  </a:cubicBezTo>
                  <a:cubicBezTo>
                    <a:pt x="0" y="4"/>
                    <a:pt x="0" y="6"/>
                    <a:pt x="1" y="7"/>
                  </a:cubicBezTo>
                  <a:cubicBezTo>
                    <a:pt x="1" y="7"/>
                    <a:pt x="2" y="7"/>
                    <a:pt x="2" y="7"/>
                  </a:cubicBezTo>
                  <a:cubicBezTo>
                    <a:pt x="3" y="7"/>
                    <a:pt x="4" y="7"/>
                    <a:pt x="5" y="6"/>
                  </a:cubicBezTo>
                  <a:cubicBezTo>
                    <a:pt x="5" y="5"/>
                    <a:pt x="5" y="4"/>
                    <a:pt x="5" y="2"/>
                  </a:cubicBezTo>
                  <a:cubicBezTo>
                    <a:pt x="5" y="2"/>
                    <a:pt x="5" y="1"/>
                    <a:pt x="5" y="1"/>
                  </a:cubicBezTo>
                  <a:cubicBezTo>
                    <a:pt x="5" y="0"/>
                    <a:pt x="4" y="0"/>
                    <a:pt x="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456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69" name="Freeform 51"/>
            <p:cNvSpPr>
              <a:spLocks noEditPoints="1"/>
            </p:cNvSpPr>
            <p:nvPr/>
          </p:nvSpPr>
          <p:spPr bwMode="auto">
            <a:xfrm>
              <a:off x="4148" y="1894"/>
              <a:ext cx="31" cy="40"/>
            </a:xfrm>
            <a:custGeom>
              <a:avLst/>
              <a:gdLst>
                <a:gd name="T0" fmla="*/ 5 w 13"/>
                <a:gd name="T1" fmla="*/ 16 h 17"/>
                <a:gd name="T2" fmla="*/ 6 w 13"/>
                <a:gd name="T3" fmla="*/ 15 h 17"/>
                <a:gd name="T4" fmla="*/ 6 w 13"/>
                <a:gd name="T5" fmla="*/ 16 h 17"/>
                <a:gd name="T6" fmla="*/ 4 w 13"/>
                <a:gd name="T7" fmla="*/ 16 h 17"/>
                <a:gd name="T8" fmla="*/ 4 w 13"/>
                <a:gd name="T9" fmla="*/ 15 h 17"/>
                <a:gd name="T10" fmla="*/ 4 w 13"/>
                <a:gd name="T11" fmla="*/ 14 h 17"/>
                <a:gd name="T12" fmla="*/ 4 w 13"/>
                <a:gd name="T13" fmla="*/ 16 h 17"/>
                <a:gd name="T14" fmla="*/ 7 w 13"/>
                <a:gd name="T15" fmla="*/ 15 h 17"/>
                <a:gd name="T16" fmla="*/ 8 w 13"/>
                <a:gd name="T17" fmla="*/ 14 h 17"/>
                <a:gd name="T18" fmla="*/ 8 w 13"/>
                <a:gd name="T19" fmla="*/ 16 h 17"/>
                <a:gd name="T20" fmla="*/ 8 w 13"/>
                <a:gd name="T21" fmla="*/ 16 h 17"/>
                <a:gd name="T22" fmla="*/ 3 w 13"/>
                <a:gd name="T23" fmla="*/ 15 h 17"/>
                <a:gd name="T24" fmla="*/ 3 w 13"/>
                <a:gd name="T25" fmla="*/ 13 h 17"/>
                <a:gd name="T26" fmla="*/ 3 w 13"/>
                <a:gd name="T27" fmla="*/ 15 h 17"/>
                <a:gd name="T28" fmla="*/ 9 w 13"/>
                <a:gd name="T29" fmla="*/ 14 h 17"/>
                <a:gd name="T30" fmla="*/ 9 w 13"/>
                <a:gd name="T31" fmla="*/ 14 h 17"/>
                <a:gd name="T32" fmla="*/ 9 w 13"/>
                <a:gd name="T33" fmla="*/ 15 h 17"/>
                <a:gd name="T34" fmla="*/ 2 w 13"/>
                <a:gd name="T35" fmla="*/ 14 h 17"/>
                <a:gd name="T36" fmla="*/ 2 w 13"/>
                <a:gd name="T37" fmla="*/ 13 h 17"/>
                <a:gd name="T38" fmla="*/ 10 w 13"/>
                <a:gd name="T39" fmla="*/ 13 h 17"/>
                <a:gd name="T40" fmla="*/ 11 w 13"/>
                <a:gd name="T41" fmla="*/ 12 h 17"/>
                <a:gd name="T42" fmla="*/ 11 w 13"/>
                <a:gd name="T43" fmla="*/ 12 h 17"/>
                <a:gd name="T44" fmla="*/ 1 w 13"/>
                <a:gd name="T45" fmla="*/ 12 h 17"/>
                <a:gd name="T46" fmla="*/ 1 w 13"/>
                <a:gd name="T47" fmla="*/ 12 h 17"/>
                <a:gd name="T48" fmla="*/ 6 w 13"/>
                <a:gd name="T49" fmla="*/ 14 h 17"/>
                <a:gd name="T50" fmla="*/ 2 w 13"/>
                <a:gd name="T51" fmla="*/ 6 h 17"/>
                <a:gd name="T52" fmla="*/ 7 w 13"/>
                <a:gd name="T53" fmla="*/ 1 h 17"/>
                <a:gd name="T54" fmla="*/ 11 w 13"/>
                <a:gd name="T55" fmla="*/ 3 h 17"/>
                <a:gd name="T56" fmla="*/ 8 w 13"/>
                <a:gd name="T57" fmla="*/ 13 h 17"/>
                <a:gd name="T58" fmla="*/ 7 w 13"/>
                <a:gd name="T59" fmla="*/ 0 h 17"/>
                <a:gd name="T60" fmla="*/ 1 w 13"/>
                <a:gd name="T61" fmla="*/ 6 h 17"/>
                <a:gd name="T62" fmla="*/ 1 w 13"/>
                <a:gd name="T63" fmla="*/ 9 h 17"/>
                <a:gd name="T64" fmla="*/ 1 w 13"/>
                <a:gd name="T65" fmla="*/ 14 h 17"/>
                <a:gd name="T66" fmla="*/ 6 w 13"/>
                <a:gd name="T67" fmla="*/ 17 h 17"/>
                <a:gd name="T68" fmla="*/ 6 w 13"/>
                <a:gd name="T69" fmla="*/ 17 h 17"/>
                <a:gd name="T70" fmla="*/ 6 w 13"/>
                <a:gd name="T71" fmla="*/ 17 h 17"/>
                <a:gd name="T72" fmla="*/ 12 w 13"/>
                <a:gd name="T73" fmla="*/ 13 h 17"/>
                <a:gd name="T74" fmla="*/ 12 w 13"/>
                <a:gd name="T75" fmla="*/ 7 h 17"/>
                <a:gd name="T76" fmla="*/ 10 w 13"/>
                <a:gd name="T77" fmla="*/ 2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3" h="17">
                  <a:moveTo>
                    <a:pt x="6" y="16"/>
                  </a:moveTo>
                  <a:cubicBezTo>
                    <a:pt x="5" y="16"/>
                    <a:pt x="5" y="16"/>
                    <a:pt x="5" y="16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6" y="16"/>
                    <a:pt x="6" y="16"/>
                    <a:pt x="6" y="16"/>
                  </a:cubicBezTo>
                  <a:cubicBezTo>
                    <a:pt x="6" y="16"/>
                    <a:pt x="6" y="16"/>
                    <a:pt x="6" y="16"/>
                  </a:cubicBezTo>
                  <a:moveTo>
                    <a:pt x="4" y="16"/>
                  </a:moveTo>
                  <a:cubicBezTo>
                    <a:pt x="4" y="16"/>
                    <a:pt x="4" y="16"/>
                    <a:pt x="4" y="16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4" y="15"/>
                    <a:pt x="4" y="15"/>
                    <a:pt x="4" y="16"/>
                  </a:cubicBezTo>
                  <a:moveTo>
                    <a:pt x="7" y="16"/>
                  </a:moveTo>
                  <a:cubicBezTo>
                    <a:pt x="7" y="15"/>
                    <a:pt x="7" y="15"/>
                    <a:pt x="7" y="15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7" y="16"/>
                    <a:pt x="7" y="16"/>
                    <a:pt x="7" y="16"/>
                  </a:cubicBezTo>
                  <a:moveTo>
                    <a:pt x="3" y="15"/>
                  </a:moveTo>
                  <a:cubicBezTo>
                    <a:pt x="3" y="15"/>
                    <a:pt x="3" y="15"/>
                    <a:pt x="3" y="15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3" y="15"/>
                    <a:pt x="3" y="15"/>
                    <a:pt x="3" y="15"/>
                  </a:cubicBezTo>
                  <a:moveTo>
                    <a:pt x="9" y="15"/>
                  </a:moveTo>
                  <a:cubicBezTo>
                    <a:pt x="9" y="14"/>
                    <a:pt x="9" y="14"/>
                    <a:pt x="9" y="14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9" y="15"/>
                    <a:pt x="9" y="15"/>
                    <a:pt x="9" y="15"/>
                  </a:cubicBezTo>
                  <a:moveTo>
                    <a:pt x="2" y="14"/>
                  </a:moveTo>
                  <a:cubicBezTo>
                    <a:pt x="2" y="14"/>
                    <a:pt x="2" y="14"/>
                    <a:pt x="2" y="14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2" y="14"/>
                    <a:pt x="2" y="14"/>
                    <a:pt x="2" y="14"/>
                  </a:cubicBezTo>
                  <a:moveTo>
                    <a:pt x="10" y="13"/>
                  </a:moveTo>
                  <a:cubicBezTo>
                    <a:pt x="11" y="12"/>
                    <a:pt x="11" y="12"/>
                    <a:pt x="11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0" y="13"/>
                    <a:pt x="10" y="13"/>
                    <a:pt x="10" y="13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6" y="14"/>
                  </a:moveTo>
                  <a:cubicBezTo>
                    <a:pt x="5" y="14"/>
                    <a:pt x="4" y="13"/>
                    <a:pt x="3" y="12"/>
                  </a:cubicBezTo>
                  <a:cubicBezTo>
                    <a:pt x="1" y="11"/>
                    <a:pt x="2" y="8"/>
                    <a:pt x="2" y="6"/>
                  </a:cubicBezTo>
                  <a:cubicBezTo>
                    <a:pt x="3" y="5"/>
                    <a:pt x="4" y="3"/>
                    <a:pt x="5" y="2"/>
                  </a:cubicBezTo>
                  <a:cubicBezTo>
                    <a:pt x="6" y="2"/>
                    <a:pt x="7" y="1"/>
                    <a:pt x="7" y="1"/>
                  </a:cubicBezTo>
                  <a:cubicBezTo>
                    <a:pt x="8" y="1"/>
                    <a:pt x="9" y="2"/>
                    <a:pt x="10" y="2"/>
                  </a:cubicBezTo>
                  <a:cubicBezTo>
                    <a:pt x="10" y="3"/>
                    <a:pt x="10" y="3"/>
                    <a:pt x="11" y="3"/>
                  </a:cubicBezTo>
                  <a:cubicBezTo>
                    <a:pt x="12" y="5"/>
                    <a:pt x="12" y="8"/>
                    <a:pt x="11" y="10"/>
                  </a:cubicBezTo>
                  <a:cubicBezTo>
                    <a:pt x="10" y="12"/>
                    <a:pt x="9" y="13"/>
                    <a:pt x="8" y="13"/>
                  </a:cubicBezTo>
                  <a:cubicBezTo>
                    <a:pt x="7" y="14"/>
                    <a:pt x="7" y="14"/>
                    <a:pt x="6" y="14"/>
                  </a:cubicBezTo>
                  <a:moveTo>
                    <a:pt x="7" y="0"/>
                  </a:moveTo>
                  <a:cubicBezTo>
                    <a:pt x="6" y="0"/>
                    <a:pt x="6" y="1"/>
                    <a:pt x="5" y="1"/>
                  </a:cubicBezTo>
                  <a:cubicBezTo>
                    <a:pt x="3" y="2"/>
                    <a:pt x="2" y="4"/>
                    <a:pt x="1" y="6"/>
                  </a:cubicBezTo>
                  <a:cubicBezTo>
                    <a:pt x="1" y="6"/>
                    <a:pt x="1" y="7"/>
                    <a:pt x="1" y="8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0" y="10"/>
                    <a:pt x="0" y="12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3" y="17"/>
                    <a:pt x="4" y="17"/>
                    <a:pt x="6" y="17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7" y="17"/>
                    <a:pt x="7" y="17"/>
                    <a:pt x="8" y="17"/>
                  </a:cubicBezTo>
                  <a:cubicBezTo>
                    <a:pt x="10" y="16"/>
                    <a:pt x="11" y="15"/>
                    <a:pt x="12" y="13"/>
                  </a:cubicBezTo>
                  <a:cubicBezTo>
                    <a:pt x="12" y="11"/>
                    <a:pt x="13" y="10"/>
                    <a:pt x="13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5"/>
                    <a:pt x="12" y="4"/>
                    <a:pt x="11" y="3"/>
                  </a:cubicBezTo>
                  <a:cubicBezTo>
                    <a:pt x="11" y="2"/>
                    <a:pt x="11" y="2"/>
                    <a:pt x="10" y="2"/>
                  </a:cubicBezTo>
                  <a:cubicBezTo>
                    <a:pt x="10" y="1"/>
                    <a:pt x="9" y="0"/>
                    <a:pt x="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456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70" name="Freeform 52"/>
            <p:cNvSpPr>
              <a:spLocks noEditPoints="1"/>
            </p:cNvSpPr>
            <p:nvPr/>
          </p:nvSpPr>
          <p:spPr bwMode="auto">
            <a:xfrm>
              <a:off x="4236" y="2334"/>
              <a:ext cx="91" cy="133"/>
            </a:xfrm>
            <a:custGeom>
              <a:avLst/>
              <a:gdLst>
                <a:gd name="T0" fmla="*/ 4 w 38"/>
                <a:gd name="T1" fmla="*/ 48 h 56"/>
                <a:gd name="T2" fmla="*/ 8 w 38"/>
                <a:gd name="T3" fmla="*/ 49 h 56"/>
                <a:gd name="T4" fmla="*/ 9 w 38"/>
                <a:gd name="T5" fmla="*/ 49 h 56"/>
                <a:gd name="T6" fmla="*/ 7 w 38"/>
                <a:gd name="T7" fmla="*/ 55 h 56"/>
                <a:gd name="T8" fmla="*/ 13 w 38"/>
                <a:gd name="T9" fmla="*/ 48 h 56"/>
                <a:gd name="T10" fmla="*/ 8 w 38"/>
                <a:gd name="T11" fmla="*/ 55 h 56"/>
                <a:gd name="T12" fmla="*/ 18 w 38"/>
                <a:gd name="T13" fmla="*/ 47 h 56"/>
                <a:gd name="T14" fmla="*/ 15 w 38"/>
                <a:gd name="T15" fmla="*/ 53 h 56"/>
                <a:gd name="T16" fmla="*/ 18 w 38"/>
                <a:gd name="T17" fmla="*/ 52 h 56"/>
                <a:gd name="T18" fmla="*/ 22 w 38"/>
                <a:gd name="T19" fmla="*/ 46 h 56"/>
                <a:gd name="T20" fmla="*/ 21 w 38"/>
                <a:gd name="T21" fmla="*/ 51 h 56"/>
                <a:gd name="T22" fmla="*/ 28 w 38"/>
                <a:gd name="T23" fmla="*/ 44 h 56"/>
                <a:gd name="T24" fmla="*/ 26 w 38"/>
                <a:gd name="T25" fmla="*/ 44 h 56"/>
                <a:gd name="T26" fmla="*/ 24 w 38"/>
                <a:gd name="T27" fmla="*/ 49 h 56"/>
                <a:gd name="T28" fmla="*/ 4 w 38"/>
                <a:gd name="T29" fmla="*/ 43 h 56"/>
                <a:gd name="T30" fmla="*/ 3 w 38"/>
                <a:gd name="T31" fmla="*/ 47 h 56"/>
                <a:gd name="T32" fmla="*/ 6 w 38"/>
                <a:gd name="T33" fmla="*/ 39 h 56"/>
                <a:gd name="T34" fmla="*/ 5 w 38"/>
                <a:gd name="T35" fmla="*/ 39 h 56"/>
                <a:gd name="T36" fmla="*/ 6 w 38"/>
                <a:gd name="T37" fmla="*/ 38 h 56"/>
                <a:gd name="T38" fmla="*/ 7 w 38"/>
                <a:gd name="T39" fmla="*/ 35 h 56"/>
                <a:gd name="T40" fmla="*/ 17 w 38"/>
                <a:gd name="T41" fmla="*/ 31 h 56"/>
                <a:gd name="T42" fmla="*/ 15 w 38"/>
                <a:gd name="T43" fmla="*/ 32 h 56"/>
                <a:gd name="T44" fmla="*/ 19 w 38"/>
                <a:gd name="T45" fmla="*/ 27 h 56"/>
                <a:gd name="T46" fmla="*/ 19 w 38"/>
                <a:gd name="T47" fmla="*/ 24 h 56"/>
                <a:gd name="T48" fmla="*/ 19 w 38"/>
                <a:gd name="T49" fmla="*/ 26 h 56"/>
                <a:gd name="T50" fmla="*/ 21 w 38"/>
                <a:gd name="T51" fmla="*/ 20 h 56"/>
                <a:gd name="T52" fmla="*/ 19 w 38"/>
                <a:gd name="T53" fmla="*/ 20 h 56"/>
                <a:gd name="T54" fmla="*/ 21 w 38"/>
                <a:gd name="T55" fmla="*/ 19 h 56"/>
                <a:gd name="T56" fmla="*/ 20 w 38"/>
                <a:gd name="T57" fmla="*/ 15 h 56"/>
                <a:gd name="T58" fmla="*/ 20 w 38"/>
                <a:gd name="T59" fmla="*/ 14 h 56"/>
                <a:gd name="T60" fmla="*/ 20 w 38"/>
                <a:gd name="T61" fmla="*/ 14 h 56"/>
                <a:gd name="T62" fmla="*/ 21 w 38"/>
                <a:gd name="T63" fmla="*/ 10 h 56"/>
                <a:gd name="T64" fmla="*/ 20 w 38"/>
                <a:gd name="T65" fmla="*/ 7 h 56"/>
                <a:gd name="T66" fmla="*/ 18 w 38"/>
                <a:gd name="T67" fmla="*/ 6 h 56"/>
                <a:gd name="T68" fmla="*/ 19 w 38"/>
                <a:gd name="T69" fmla="*/ 7 h 56"/>
                <a:gd name="T70" fmla="*/ 18 w 38"/>
                <a:gd name="T71" fmla="*/ 2 h 56"/>
                <a:gd name="T72" fmla="*/ 24 w 38"/>
                <a:gd name="T73" fmla="*/ 1 h 56"/>
                <a:gd name="T74" fmla="*/ 25 w 38"/>
                <a:gd name="T75" fmla="*/ 40 h 56"/>
                <a:gd name="T76" fmla="*/ 6 w 38"/>
                <a:gd name="T77" fmla="*/ 44 h 56"/>
                <a:gd name="T78" fmla="*/ 13 w 38"/>
                <a:gd name="T79" fmla="*/ 34 h 56"/>
                <a:gd name="T80" fmla="*/ 16 w 38"/>
                <a:gd name="T81" fmla="*/ 35 h 56"/>
                <a:gd name="T82" fmla="*/ 24 w 38"/>
                <a:gd name="T83" fmla="*/ 0 h 56"/>
                <a:gd name="T84" fmla="*/ 18 w 38"/>
                <a:gd name="T85" fmla="*/ 0 h 56"/>
                <a:gd name="T86" fmla="*/ 17 w 38"/>
                <a:gd name="T87" fmla="*/ 3 h 56"/>
                <a:gd name="T88" fmla="*/ 16 w 38"/>
                <a:gd name="T89" fmla="*/ 4 h 56"/>
                <a:gd name="T90" fmla="*/ 18 w 38"/>
                <a:gd name="T91" fmla="*/ 8 h 56"/>
                <a:gd name="T92" fmla="*/ 7 w 38"/>
                <a:gd name="T93" fmla="*/ 30 h 56"/>
                <a:gd name="T94" fmla="*/ 7 w 38"/>
                <a:gd name="T95" fmla="*/ 31 h 56"/>
                <a:gd name="T96" fmla="*/ 4 w 38"/>
                <a:gd name="T97" fmla="*/ 39 h 56"/>
                <a:gd name="T98" fmla="*/ 1 w 38"/>
                <a:gd name="T99" fmla="*/ 55 h 56"/>
                <a:gd name="T100" fmla="*/ 0 w 38"/>
                <a:gd name="T101" fmla="*/ 56 h 56"/>
                <a:gd name="T102" fmla="*/ 2 w 38"/>
                <a:gd name="T103" fmla="*/ 56 h 56"/>
                <a:gd name="T104" fmla="*/ 7 w 38"/>
                <a:gd name="T105" fmla="*/ 56 h 56"/>
                <a:gd name="T106" fmla="*/ 11 w 38"/>
                <a:gd name="T107" fmla="*/ 55 h 56"/>
                <a:gd name="T108" fmla="*/ 31 w 38"/>
                <a:gd name="T109" fmla="*/ 41 h 56"/>
                <a:gd name="T110" fmla="*/ 25 w 38"/>
                <a:gd name="T111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8" h="56">
                  <a:moveTo>
                    <a:pt x="2" y="55"/>
                  </a:moveTo>
                  <a:cubicBezTo>
                    <a:pt x="2" y="55"/>
                    <a:pt x="2" y="55"/>
                    <a:pt x="2" y="55"/>
                  </a:cubicBezTo>
                  <a:cubicBezTo>
                    <a:pt x="2" y="54"/>
                    <a:pt x="2" y="53"/>
                    <a:pt x="3" y="52"/>
                  </a:cubicBezTo>
                  <a:cubicBezTo>
                    <a:pt x="3" y="50"/>
                    <a:pt x="4" y="49"/>
                    <a:pt x="4" y="48"/>
                  </a:cubicBezTo>
                  <a:cubicBezTo>
                    <a:pt x="4" y="48"/>
                    <a:pt x="4" y="48"/>
                    <a:pt x="4" y="48"/>
                  </a:cubicBezTo>
                  <a:cubicBezTo>
                    <a:pt x="5" y="48"/>
                    <a:pt x="6" y="48"/>
                    <a:pt x="7" y="48"/>
                  </a:cubicBezTo>
                  <a:cubicBezTo>
                    <a:pt x="8" y="48"/>
                    <a:pt x="8" y="48"/>
                    <a:pt x="8" y="48"/>
                  </a:cubicBezTo>
                  <a:cubicBezTo>
                    <a:pt x="8" y="49"/>
                    <a:pt x="8" y="49"/>
                    <a:pt x="8" y="49"/>
                  </a:cubicBezTo>
                  <a:cubicBezTo>
                    <a:pt x="6" y="51"/>
                    <a:pt x="4" y="54"/>
                    <a:pt x="3" y="55"/>
                  </a:cubicBezTo>
                  <a:cubicBezTo>
                    <a:pt x="3" y="55"/>
                    <a:pt x="2" y="55"/>
                    <a:pt x="2" y="55"/>
                  </a:cubicBezTo>
                  <a:moveTo>
                    <a:pt x="4" y="55"/>
                  </a:moveTo>
                  <a:cubicBezTo>
                    <a:pt x="5" y="54"/>
                    <a:pt x="6" y="52"/>
                    <a:pt x="9" y="49"/>
                  </a:cubicBezTo>
                  <a:cubicBezTo>
                    <a:pt x="9" y="48"/>
                    <a:pt x="9" y="48"/>
                    <a:pt x="9" y="48"/>
                  </a:cubicBezTo>
                  <a:cubicBezTo>
                    <a:pt x="9" y="48"/>
                    <a:pt x="9" y="48"/>
                    <a:pt x="9" y="48"/>
                  </a:cubicBezTo>
                  <a:cubicBezTo>
                    <a:pt x="10" y="48"/>
                    <a:pt x="11" y="48"/>
                    <a:pt x="12" y="48"/>
                  </a:cubicBezTo>
                  <a:cubicBezTo>
                    <a:pt x="7" y="55"/>
                    <a:pt x="7" y="55"/>
                    <a:pt x="7" y="55"/>
                  </a:cubicBezTo>
                  <a:cubicBezTo>
                    <a:pt x="6" y="55"/>
                    <a:pt x="6" y="55"/>
                    <a:pt x="6" y="55"/>
                  </a:cubicBezTo>
                  <a:cubicBezTo>
                    <a:pt x="5" y="55"/>
                    <a:pt x="5" y="55"/>
                    <a:pt x="4" y="55"/>
                  </a:cubicBezTo>
                  <a:moveTo>
                    <a:pt x="8" y="55"/>
                  </a:moveTo>
                  <a:cubicBezTo>
                    <a:pt x="13" y="48"/>
                    <a:pt x="13" y="48"/>
                    <a:pt x="13" y="48"/>
                  </a:cubicBezTo>
                  <a:cubicBezTo>
                    <a:pt x="14" y="48"/>
                    <a:pt x="14" y="48"/>
                    <a:pt x="15" y="48"/>
                  </a:cubicBezTo>
                  <a:cubicBezTo>
                    <a:pt x="11" y="54"/>
                    <a:pt x="11" y="54"/>
                    <a:pt x="11" y="54"/>
                  </a:cubicBezTo>
                  <a:cubicBezTo>
                    <a:pt x="10" y="54"/>
                    <a:pt x="10" y="54"/>
                    <a:pt x="10" y="54"/>
                  </a:cubicBezTo>
                  <a:cubicBezTo>
                    <a:pt x="10" y="54"/>
                    <a:pt x="9" y="54"/>
                    <a:pt x="8" y="55"/>
                  </a:cubicBezTo>
                  <a:moveTo>
                    <a:pt x="12" y="54"/>
                  </a:moveTo>
                  <a:cubicBezTo>
                    <a:pt x="15" y="48"/>
                    <a:pt x="15" y="48"/>
                    <a:pt x="15" y="48"/>
                  </a:cubicBezTo>
                  <a:cubicBezTo>
                    <a:pt x="15" y="48"/>
                    <a:pt x="15" y="48"/>
                    <a:pt x="15" y="48"/>
                  </a:cubicBezTo>
                  <a:cubicBezTo>
                    <a:pt x="16" y="47"/>
                    <a:pt x="17" y="47"/>
                    <a:pt x="18" y="47"/>
                  </a:cubicBezTo>
                  <a:cubicBezTo>
                    <a:pt x="14" y="52"/>
                    <a:pt x="14" y="52"/>
                    <a:pt x="14" y="52"/>
                  </a:cubicBezTo>
                  <a:cubicBezTo>
                    <a:pt x="14" y="53"/>
                    <a:pt x="14" y="53"/>
                    <a:pt x="14" y="53"/>
                  </a:cubicBezTo>
                  <a:cubicBezTo>
                    <a:pt x="14" y="53"/>
                    <a:pt x="13" y="53"/>
                    <a:pt x="12" y="54"/>
                  </a:cubicBezTo>
                  <a:moveTo>
                    <a:pt x="15" y="53"/>
                  </a:moveTo>
                  <a:cubicBezTo>
                    <a:pt x="19" y="47"/>
                    <a:pt x="19" y="47"/>
                    <a:pt x="19" y="47"/>
                  </a:cubicBezTo>
                  <a:cubicBezTo>
                    <a:pt x="19" y="47"/>
                    <a:pt x="19" y="47"/>
                    <a:pt x="19" y="47"/>
                  </a:cubicBezTo>
                  <a:cubicBezTo>
                    <a:pt x="20" y="47"/>
                    <a:pt x="20" y="46"/>
                    <a:pt x="21" y="46"/>
                  </a:cubicBezTo>
                  <a:cubicBezTo>
                    <a:pt x="18" y="52"/>
                    <a:pt x="18" y="52"/>
                    <a:pt x="18" y="52"/>
                  </a:cubicBezTo>
                  <a:cubicBezTo>
                    <a:pt x="18" y="52"/>
                    <a:pt x="18" y="52"/>
                    <a:pt x="18" y="52"/>
                  </a:cubicBezTo>
                  <a:cubicBezTo>
                    <a:pt x="17" y="52"/>
                    <a:pt x="16" y="52"/>
                    <a:pt x="15" y="53"/>
                  </a:cubicBezTo>
                  <a:moveTo>
                    <a:pt x="19" y="51"/>
                  </a:moveTo>
                  <a:cubicBezTo>
                    <a:pt x="22" y="46"/>
                    <a:pt x="22" y="46"/>
                    <a:pt x="22" y="46"/>
                  </a:cubicBezTo>
                  <a:cubicBezTo>
                    <a:pt x="22" y="46"/>
                    <a:pt x="22" y="46"/>
                    <a:pt x="22" y="46"/>
                  </a:cubicBezTo>
                  <a:cubicBezTo>
                    <a:pt x="23" y="45"/>
                    <a:pt x="24" y="45"/>
                    <a:pt x="24" y="45"/>
                  </a:cubicBezTo>
                  <a:cubicBezTo>
                    <a:pt x="23" y="47"/>
                    <a:pt x="22" y="49"/>
                    <a:pt x="21" y="51"/>
                  </a:cubicBezTo>
                  <a:cubicBezTo>
                    <a:pt x="21" y="51"/>
                    <a:pt x="21" y="51"/>
                    <a:pt x="21" y="51"/>
                  </a:cubicBezTo>
                  <a:cubicBezTo>
                    <a:pt x="20" y="51"/>
                    <a:pt x="20" y="51"/>
                    <a:pt x="19" y="51"/>
                  </a:cubicBezTo>
                  <a:moveTo>
                    <a:pt x="25" y="49"/>
                  </a:moveTo>
                  <a:cubicBezTo>
                    <a:pt x="28" y="44"/>
                    <a:pt x="28" y="44"/>
                    <a:pt x="28" y="44"/>
                  </a:cubicBezTo>
                  <a:cubicBezTo>
                    <a:pt x="28" y="44"/>
                    <a:pt x="28" y="44"/>
                    <a:pt x="28" y="44"/>
                  </a:cubicBezTo>
                  <a:cubicBezTo>
                    <a:pt x="28" y="45"/>
                    <a:pt x="27" y="47"/>
                    <a:pt x="27" y="48"/>
                  </a:cubicBezTo>
                  <a:cubicBezTo>
                    <a:pt x="26" y="48"/>
                    <a:pt x="25" y="49"/>
                    <a:pt x="25" y="49"/>
                  </a:cubicBezTo>
                  <a:moveTo>
                    <a:pt x="22" y="50"/>
                  </a:moveTo>
                  <a:cubicBezTo>
                    <a:pt x="23" y="48"/>
                    <a:pt x="25" y="46"/>
                    <a:pt x="26" y="44"/>
                  </a:cubicBezTo>
                  <a:cubicBezTo>
                    <a:pt x="27" y="44"/>
                    <a:pt x="27" y="43"/>
                    <a:pt x="28" y="43"/>
                  </a:cubicBezTo>
                  <a:cubicBezTo>
                    <a:pt x="27" y="43"/>
                    <a:pt x="27" y="43"/>
                    <a:pt x="27" y="43"/>
                  </a:cubicBezTo>
                  <a:cubicBezTo>
                    <a:pt x="24" y="49"/>
                    <a:pt x="24" y="49"/>
                    <a:pt x="24" y="49"/>
                  </a:cubicBezTo>
                  <a:cubicBezTo>
                    <a:pt x="24" y="49"/>
                    <a:pt x="24" y="49"/>
                    <a:pt x="24" y="49"/>
                  </a:cubicBezTo>
                  <a:cubicBezTo>
                    <a:pt x="23" y="50"/>
                    <a:pt x="23" y="50"/>
                    <a:pt x="22" y="50"/>
                  </a:cubicBezTo>
                  <a:moveTo>
                    <a:pt x="3" y="48"/>
                  </a:moveTo>
                  <a:cubicBezTo>
                    <a:pt x="3" y="48"/>
                    <a:pt x="3" y="48"/>
                    <a:pt x="3" y="47"/>
                  </a:cubicBezTo>
                  <a:cubicBezTo>
                    <a:pt x="4" y="46"/>
                    <a:pt x="4" y="44"/>
                    <a:pt x="4" y="43"/>
                  </a:cubicBezTo>
                  <a:cubicBezTo>
                    <a:pt x="5" y="42"/>
                    <a:pt x="5" y="42"/>
                    <a:pt x="5" y="42"/>
                  </a:cubicBezTo>
                  <a:cubicBezTo>
                    <a:pt x="5" y="43"/>
                    <a:pt x="5" y="43"/>
                    <a:pt x="5" y="44"/>
                  </a:cubicBezTo>
                  <a:cubicBezTo>
                    <a:pt x="4" y="46"/>
                    <a:pt x="4" y="47"/>
                    <a:pt x="4" y="47"/>
                  </a:cubicBezTo>
                  <a:cubicBezTo>
                    <a:pt x="3" y="47"/>
                    <a:pt x="3" y="47"/>
                    <a:pt x="3" y="47"/>
                  </a:cubicBezTo>
                  <a:cubicBezTo>
                    <a:pt x="3" y="48"/>
                    <a:pt x="3" y="48"/>
                    <a:pt x="3" y="48"/>
                  </a:cubicBezTo>
                  <a:moveTo>
                    <a:pt x="4" y="42"/>
                  </a:moveTo>
                  <a:cubicBezTo>
                    <a:pt x="5" y="41"/>
                    <a:pt x="5" y="41"/>
                    <a:pt x="5" y="40"/>
                  </a:cubicBezTo>
                  <a:cubicBezTo>
                    <a:pt x="5" y="40"/>
                    <a:pt x="5" y="40"/>
                    <a:pt x="6" y="39"/>
                  </a:cubicBezTo>
                  <a:cubicBezTo>
                    <a:pt x="6" y="40"/>
                    <a:pt x="5" y="41"/>
                    <a:pt x="5" y="41"/>
                  </a:cubicBezTo>
                  <a:cubicBezTo>
                    <a:pt x="5" y="41"/>
                    <a:pt x="5" y="41"/>
                    <a:pt x="5" y="41"/>
                  </a:cubicBezTo>
                  <a:cubicBezTo>
                    <a:pt x="4" y="42"/>
                    <a:pt x="4" y="42"/>
                    <a:pt x="4" y="42"/>
                  </a:cubicBezTo>
                  <a:moveTo>
                    <a:pt x="5" y="39"/>
                  </a:moveTo>
                  <a:cubicBezTo>
                    <a:pt x="5" y="38"/>
                    <a:pt x="5" y="38"/>
                    <a:pt x="5" y="37"/>
                  </a:cubicBezTo>
                  <a:cubicBezTo>
                    <a:pt x="6" y="36"/>
                    <a:pt x="6" y="36"/>
                    <a:pt x="6" y="36"/>
                  </a:cubicBezTo>
                  <a:cubicBezTo>
                    <a:pt x="6" y="37"/>
                    <a:pt x="6" y="38"/>
                    <a:pt x="6" y="38"/>
                  </a:cubicBezTo>
                  <a:cubicBezTo>
                    <a:pt x="6" y="38"/>
                    <a:pt x="6" y="38"/>
                    <a:pt x="6" y="38"/>
                  </a:cubicBezTo>
                  <a:cubicBezTo>
                    <a:pt x="5" y="39"/>
                    <a:pt x="5" y="39"/>
                    <a:pt x="5" y="39"/>
                  </a:cubicBezTo>
                  <a:moveTo>
                    <a:pt x="6" y="36"/>
                  </a:moveTo>
                  <a:cubicBezTo>
                    <a:pt x="6" y="35"/>
                    <a:pt x="6" y="34"/>
                    <a:pt x="7" y="33"/>
                  </a:cubicBezTo>
                  <a:cubicBezTo>
                    <a:pt x="7" y="34"/>
                    <a:pt x="7" y="34"/>
                    <a:pt x="7" y="35"/>
                  </a:cubicBezTo>
                  <a:cubicBezTo>
                    <a:pt x="6" y="36"/>
                    <a:pt x="6" y="36"/>
                    <a:pt x="6" y="36"/>
                  </a:cubicBezTo>
                  <a:moveTo>
                    <a:pt x="15" y="32"/>
                  </a:moveTo>
                  <a:cubicBezTo>
                    <a:pt x="15" y="32"/>
                    <a:pt x="15" y="32"/>
                    <a:pt x="15" y="32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6" y="32"/>
                    <a:pt x="16" y="32"/>
                    <a:pt x="16" y="33"/>
                  </a:cubicBezTo>
                  <a:cubicBezTo>
                    <a:pt x="15" y="33"/>
                    <a:pt x="15" y="33"/>
                    <a:pt x="14" y="33"/>
                  </a:cubicBezTo>
                  <a:cubicBezTo>
                    <a:pt x="14" y="33"/>
                    <a:pt x="14" y="33"/>
                    <a:pt x="14" y="33"/>
                  </a:cubicBezTo>
                  <a:cubicBezTo>
                    <a:pt x="14" y="33"/>
                    <a:pt x="15" y="33"/>
                    <a:pt x="15" y="32"/>
                  </a:cubicBezTo>
                  <a:cubicBezTo>
                    <a:pt x="15" y="32"/>
                    <a:pt x="15" y="32"/>
                    <a:pt x="15" y="32"/>
                  </a:cubicBezTo>
                  <a:moveTo>
                    <a:pt x="16" y="31"/>
                  </a:moveTo>
                  <a:cubicBezTo>
                    <a:pt x="16" y="30"/>
                    <a:pt x="17" y="29"/>
                    <a:pt x="17" y="28"/>
                  </a:cubicBezTo>
                  <a:cubicBezTo>
                    <a:pt x="19" y="27"/>
                    <a:pt x="19" y="27"/>
                    <a:pt x="19" y="27"/>
                  </a:cubicBezTo>
                  <a:cubicBezTo>
                    <a:pt x="18" y="28"/>
                    <a:pt x="18" y="29"/>
                    <a:pt x="18" y="29"/>
                  </a:cubicBezTo>
                  <a:cubicBezTo>
                    <a:pt x="16" y="31"/>
                    <a:pt x="16" y="31"/>
                    <a:pt x="16" y="31"/>
                  </a:cubicBezTo>
                  <a:moveTo>
                    <a:pt x="18" y="27"/>
                  </a:moveTo>
                  <a:cubicBezTo>
                    <a:pt x="18" y="26"/>
                    <a:pt x="18" y="25"/>
                    <a:pt x="19" y="24"/>
                  </a:cubicBezTo>
                  <a:cubicBezTo>
                    <a:pt x="19" y="24"/>
                    <a:pt x="19" y="24"/>
                    <a:pt x="19" y="24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20" y="24"/>
                    <a:pt x="20" y="25"/>
                    <a:pt x="19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8" y="27"/>
                    <a:pt x="18" y="27"/>
                    <a:pt x="18" y="27"/>
                  </a:cubicBezTo>
                  <a:moveTo>
                    <a:pt x="19" y="23"/>
                  </a:moveTo>
                  <a:cubicBezTo>
                    <a:pt x="19" y="22"/>
                    <a:pt x="19" y="22"/>
                    <a:pt x="19" y="21"/>
                  </a:cubicBezTo>
                  <a:cubicBezTo>
                    <a:pt x="21" y="20"/>
                    <a:pt x="21" y="20"/>
                    <a:pt x="21" y="20"/>
                  </a:cubicBezTo>
                  <a:cubicBezTo>
                    <a:pt x="21" y="21"/>
                    <a:pt x="21" y="21"/>
                    <a:pt x="20" y="22"/>
                  </a:cubicBezTo>
                  <a:cubicBezTo>
                    <a:pt x="20" y="22"/>
                    <a:pt x="20" y="22"/>
                    <a:pt x="20" y="22"/>
                  </a:cubicBezTo>
                  <a:cubicBezTo>
                    <a:pt x="19" y="23"/>
                    <a:pt x="19" y="23"/>
                    <a:pt x="19" y="23"/>
                  </a:cubicBezTo>
                  <a:moveTo>
                    <a:pt x="19" y="20"/>
                  </a:moveTo>
                  <a:cubicBezTo>
                    <a:pt x="20" y="19"/>
                    <a:pt x="20" y="19"/>
                    <a:pt x="20" y="18"/>
                  </a:cubicBezTo>
                  <a:cubicBezTo>
                    <a:pt x="20" y="18"/>
                    <a:pt x="20" y="18"/>
                    <a:pt x="20" y="18"/>
                  </a:cubicBezTo>
                  <a:cubicBezTo>
                    <a:pt x="20" y="18"/>
                    <a:pt x="21" y="17"/>
                    <a:pt x="21" y="17"/>
                  </a:cubicBezTo>
                  <a:cubicBezTo>
                    <a:pt x="21" y="18"/>
                    <a:pt x="21" y="19"/>
                    <a:pt x="21" y="19"/>
                  </a:cubicBezTo>
                  <a:cubicBezTo>
                    <a:pt x="19" y="20"/>
                    <a:pt x="19" y="20"/>
                    <a:pt x="19" y="20"/>
                  </a:cubicBezTo>
                  <a:moveTo>
                    <a:pt x="20" y="17"/>
                  </a:moveTo>
                  <a:cubicBezTo>
                    <a:pt x="20" y="16"/>
                    <a:pt x="20" y="16"/>
                    <a:pt x="20" y="15"/>
                  </a:cubicBezTo>
                  <a:cubicBezTo>
                    <a:pt x="20" y="15"/>
                    <a:pt x="20" y="15"/>
                    <a:pt x="20" y="15"/>
                  </a:cubicBezTo>
                  <a:cubicBezTo>
                    <a:pt x="20" y="15"/>
                    <a:pt x="21" y="14"/>
                    <a:pt x="21" y="14"/>
                  </a:cubicBezTo>
                  <a:cubicBezTo>
                    <a:pt x="21" y="15"/>
                    <a:pt x="21" y="15"/>
                    <a:pt x="21" y="16"/>
                  </a:cubicBezTo>
                  <a:cubicBezTo>
                    <a:pt x="21" y="16"/>
                    <a:pt x="20" y="17"/>
                    <a:pt x="20" y="17"/>
                  </a:cubicBezTo>
                  <a:moveTo>
                    <a:pt x="20" y="14"/>
                  </a:moveTo>
                  <a:cubicBezTo>
                    <a:pt x="20" y="13"/>
                    <a:pt x="20" y="13"/>
                    <a:pt x="20" y="12"/>
                  </a:cubicBezTo>
                  <a:cubicBezTo>
                    <a:pt x="21" y="11"/>
                    <a:pt x="21" y="11"/>
                    <a:pt x="21" y="11"/>
                  </a:cubicBezTo>
                  <a:cubicBezTo>
                    <a:pt x="21" y="12"/>
                    <a:pt x="21" y="12"/>
                    <a:pt x="21" y="13"/>
                  </a:cubicBezTo>
                  <a:cubicBezTo>
                    <a:pt x="21" y="13"/>
                    <a:pt x="20" y="14"/>
                    <a:pt x="20" y="14"/>
                  </a:cubicBezTo>
                  <a:moveTo>
                    <a:pt x="20" y="11"/>
                  </a:moveTo>
                  <a:cubicBezTo>
                    <a:pt x="19" y="11"/>
                    <a:pt x="19" y="10"/>
                    <a:pt x="19" y="9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1" y="9"/>
                    <a:pt x="21" y="10"/>
                    <a:pt x="21" y="10"/>
                  </a:cubicBezTo>
                  <a:cubicBezTo>
                    <a:pt x="20" y="11"/>
                    <a:pt x="20" y="11"/>
                    <a:pt x="20" y="11"/>
                  </a:cubicBezTo>
                  <a:moveTo>
                    <a:pt x="19" y="9"/>
                  </a:moveTo>
                  <a:cubicBezTo>
                    <a:pt x="19" y="8"/>
                    <a:pt x="19" y="8"/>
                    <a:pt x="19" y="8"/>
                  </a:cubicBezTo>
                  <a:cubicBezTo>
                    <a:pt x="19" y="7"/>
                    <a:pt x="20" y="7"/>
                    <a:pt x="20" y="7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19" y="9"/>
                    <a:pt x="19" y="9"/>
                    <a:pt x="19" y="9"/>
                  </a:cubicBezTo>
                  <a:moveTo>
                    <a:pt x="19" y="7"/>
                  </a:moveTo>
                  <a:cubicBezTo>
                    <a:pt x="18" y="6"/>
                    <a:pt x="18" y="6"/>
                    <a:pt x="18" y="6"/>
                  </a:cubicBezTo>
                  <a:cubicBezTo>
                    <a:pt x="19" y="6"/>
                    <a:pt x="19" y="5"/>
                    <a:pt x="20" y="5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19" y="6"/>
                    <a:pt x="19" y="7"/>
                    <a:pt x="19" y="7"/>
                  </a:cubicBezTo>
                  <a:moveTo>
                    <a:pt x="18" y="5"/>
                  </a:moveTo>
                  <a:cubicBezTo>
                    <a:pt x="18" y="5"/>
                    <a:pt x="18" y="4"/>
                    <a:pt x="18" y="4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8" y="3"/>
                    <a:pt x="18" y="3"/>
                    <a:pt x="18" y="2"/>
                  </a:cubicBezTo>
                  <a:cubicBezTo>
                    <a:pt x="19" y="3"/>
                    <a:pt x="19" y="4"/>
                    <a:pt x="19" y="4"/>
                  </a:cubicBezTo>
                  <a:cubicBezTo>
                    <a:pt x="19" y="5"/>
                    <a:pt x="18" y="5"/>
                    <a:pt x="18" y="5"/>
                  </a:cubicBezTo>
                  <a:moveTo>
                    <a:pt x="20" y="2"/>
                  </a:moveTo>
                  <a:cubicBezTo>
                    <a:pt x="21" y="2"/>
                    <a:pt x="23" y="1"/>
                    <a:pt x="24" y="1"/>
                  </a:cubicBezTo>
                  <a:cubicBezTo>
                    <a:pt x="25" y="1"/>
                    <a:pt x="25" y="1"/>
                    <a:pt x="25" y="1"/>
                  </a:cubicBezTo>
                  <a:cubicBezTo>
                    <a:pt x="27" y="5"/>
                    <a:pt x="37" y="22"/>
                    <a:pt x="24" y="39"/>
                  </a:cubicBezTo>
                  <a:cubicBezTo>
                    <a:pt x="24" y="39"/>
                    <a:pt x="24" y="39"/>
                    <a:pt x="24" y="39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9" y="41"/>
                    <a:pt x="29" y="41"/>
                    <a:pt x="29" y="41"/>
                  </a:cubicBezTo>
                  <a:cubicBezTo>
                    <a:pt x="24" y="45"/>
                    <a:pt x="17" y="47"/>
                    <a:pt x="7" y="47"/>
                  </a:cubicBezTo>
                  <a:cubicBezTo>
                    <a:pt x="6" y="47"/>
                    <a:pt x="6" y="47"/>
                    <a:pt x="5" y="47"/>
                  </a:cubicBezTo>
                  <a:cubicBezTo>
                    <a:pt x="5" y="46"/>
                    <a:pt x="5" y="45"/>
                    <a:pt x="6" y="44"/>
                  </a:cubicBezTo>
                  <a:cubicBezTo>
                    <a:pt x="7" y="40"/>
                    <a:pt x="8" y="35"/>
                    <a:pt x="8" y="32"/>
                  </a:cubicBezTo>
                  <a:cubicBezTo>
                    <a:pt x="9" y="32"/>
                    <a:pt x="10" y="33"/>
                    <a:pt x="11" y="33"/>
                  </a:cubicBezTo>
                  <a:cubicBezTo>
                    <a:pt x="12" y="33"/>
                    <a:pt x="12" y="34"/>
                    <a:pt x="13" y="34"/>
                  </a:cubicBezTo>
                  <a:cubicBezTo>
                    <a:pt x="13" y="34"/>
                    <a:pt x="13" y="34"/>
                    <a:pt x="13" y="34"/>
                  </a:cubicBezTo>
                  <a:cubicBezTo>
                    <a:pt x="13" y="34"/>
                    <a:pt x="13" y="34"/>
                    <a:pt x="13" y="34"/>
                  </a:cubicBezTo>
                  <a:cubicBezTo>
                    <a:pt x="14" y="34"/>
                    <a:pt x="14" y="34"/>
                    <a:pt x="14" y="34"/>
                  </a:cubicBezTo>
                  <a:cubicBezTo>
                    <a:pt x="14" y="35"/>
                    <a:pt x="15" y="35"/>
                    <a:pt x="15" y="35"/>
                  </a:cubicBezTo>
                  <a:cubicBezTo>
                    <a:pt x="16" y="35"/>
                    <a:pt x="16" y="35"/>
                    <a:pt x="16" y="35"/>
                  </a:cubicBezTo>
                  <a:cubicBezTo>
                    <a:pt x="23" y="24"/>
                    <a:pt x="24" y="13"/>
                    <a:pt x="19" y="2"/>
                  </a:cubicBezTo>
                  <a:cubicBezTo>
                    <a:pt x="19" y="2"/>
                    <a:pt x="20" y="2"/>
                    <a:pt x="20" y="2"/>
                  </a:cubicBezTo>
                  <a:moveTo>
                    <a:pt x="25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23" y="0"/>
                    <a:pt x="21" y="0"/>
                    <a:pt x="20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7" y="2"/>
                    <a:pt x="17" y="3"/>
                    <a:pt x="17" y="3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7" y="5"/>
                    <a:pt x="17" y="6"/>
                    <a:pt x="18" y="8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9" y="13"/>
                    <a:pt x="20" y="22"/>
                    <a:pt x="13" y="33"/>
                  </a:cubicBezTo>
                  <a:cubicBezTo>
                    <a:pt x="13" y="33"/>
                    <a:pt x="12" y="32"/>
                    <a:pt x="11" y="32"/>
                  </a:cubicBezTo>
                  <a:cubicBezTo>
                    <a:pt x="10" y="31"/>
                    <a:pt x="8" y="31"/>
                    <a:pt x="7" y="30"/>
                  </a:cubicBezTo>
                  <a:cubicBezTo>
                    <a:pt x="7" y="30"/>
                    <a:pt x="7" y="30"/>
                    <a:pt x="7" y="30"/>
                  </a:cubicBezTo>
                  <a:cubicBezTo>
                    <a:pt x="7" y="30"/>
                    <a:pt x="7" y="30"/>
                    <a:pt x="7" y="30"/>
                  </a:cubicBezTo>
                  <a:cubicBezTo>
                    <a:pt x="7" y="30"/>
                    <a:pt x="7" y="30"/>
                    <a:pt x="7" y="30"/>
                  </a:cubicBezTo>
                  <a:cubicBezTo>
                    <a:pt x="7" y="30"/>
                    <a:pt x="7" y="30"/>
                    <a:pt x="7" y="30"/>
                  </a:cubicBezTo>
                  <a:cubicBezTo>
                    <a:pt x="7" y="31"/>
                    <a:pt x="7" y="31"/>
                    <a:pt x="7" y="31"/>
                  </a:cubicBezTo>
                  <a:cubicBezTo>
                    <a:pt x="7" y="31"/>
                    <a:pt x="7" y="31"/>
                    <a:pt x="7" y="31"/>
                  </a:cubicBezTo>
                  <a:cubicBezTo>
                    <a:pt x="6" y="33"/>
                    <a:pt x="5" y="35"/>
                    <a:pt x="4" y="38"/>
                  </a:cubicBezTo>
                  <a:cubicBezTo>
                    <a:pt x="4" y="39"/>
                    <a:pt x="4" y="39"/>
                    <a:pt x="4" y="39"/>
                  </a:cubicBezTo>
                  <a:cubicBezTo>
                    <a:pt x="4" y="39"/>
                    <a:pt x="4" y="39"/>
                    <a:pt x="4" y="39"/>
                  </a:cubicBezTo>
                  <a:cubicBezTo>
                    <a:pt x="4" y="41"/>
                    <a:pt x="3" y="44"/>
                    <a:pt x="2" y="47"/>
                  </a:cubicBezTo>
                  <a:cubicBezTo>
                    <a:pt x="2" y="50"/>
                    <a:pt x="1" y="52"/>
                    <a:pt x="1" y="53"/>
                  </a:cubicBezTo>
                  <a:cubicBezTo>
                    <a:pt x="1" y="53"/>
                    <a:pt x="1" y="53"/>
                    <a:pt x="1" y="53"/>
                  </a:cubicBezTo>
                  <a:cubicBezTo>
                    <a:pt x="1" y="53"/>
                    <a:pt x="1" y="54"/>
                    <a:pt x="1" y="55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1" y="56"/>
                    <a:pt x="1" y="56"/>
                    <a:pt x="1" y="56"/>
                  </a:cubicBezTo>
                  <a:cubicBezTo>
                    <a:pt x="1" y="56"/>
                    <a:pt x="1" y="56"/>
                    <a:pt x="1" y="56"/>
                  </a:cubicBezTo>
                  <a:cubicBezTo>
                    <a:pt x="2" y="56"/>
                    <a:pt x="2" y="56"/>
                    <a:pt x="2" y="56"/>
                  </a:cubicBezTo>
                  <a:cubicBezTo>
                    <a:pt x="3" y="56"/>
                    <a:pt x="5" y="56"/>
                    <a:pt x="6" y="56"/>
                  </a:cubicBezTo>
                  <a:cubicBezTo>
                    <a:pt x="7" y="56"/>
                    <a:pt x="7" y="56"/>
                    <a:pt x="7" y="56"/>
                  </a:cubicBezTo>
                  <a:cubicBezTo>
                    <a:pt x="7" y="56"/>
                    <a:pt x="7" y="56"/>
                    <a:pt x="7" y="56"/>
                  </a:cubicBezTo>
                  <a:cubicBezTo>
                    <a:pt x="7" y="56"/>
                    <a:pt x="7" y="56"/>
                    <a:pt x="7" y="56"/>
                  </a:cubicBezTo>
                  <a:cubicBezTo>
                    <a:pt x="8" y="56"/>
                    <a:pt x="9" y="55"/>
                    <a:pt x="10" y="55"/>
                  </a:cubicBezTo>
                  <a:cubicBezTo>
                    <a:pt x="10" y="55"/>
                    <a:pt x="10" y="55"/>
                    <a:pt x="10" y="55"/>
                  </a:cubicBezTo>
                  <a:cubicBezTo>
                    <a:pt x="10" y="55"/>
                    <a:pt x="10" y="55"/>
                    <a:pt x="10" y="55"/>
                  </a:cubicBezTo>
                  <a:cubicBezTo>
                    <a:pt x="11" y="55"/>
                    <a:pt x="11" y="55"/>
                    <a:pt x="11" y="55"/>
                  </a:cubicBezTo>
                  <a:cubicBezTo>
                    <a:pt x="11" y="55"/>
                    <a:pt x="11" y="55"/>
                    <a:pt x="11" y="55"/>
                  </a:cubicBezTo>
                  <a:cubicBezTo>
                    <a:pt x="17" y="54"/>
                    <a:pt x="23" y="51"/>
                    <a:pt x="27" y="49"/>
                  </a:cubicBezTo>
                  <a:cubicBezTo>
                    <a:pt x="27" y="49"/>
                    <a:pt x="27" y="49"/>
                    <a:pt x="27" y="49"/>
                  </a:cubicBezTo>
                  <a:cubicBezTo>
                    <a:pt x="29" y="46"/>
                    <a:pt x="30" y="43"/>
                    <a:pt x="31" y="41"/>
                  </a:cubicBezTo>
                  <a:cubicBezTo>
                    <a:pt x="30" y="40"/>
                    <a:pt x="30" y="40"/>
                    <a:pt x="30" y="40"/>
                  </a:cubicBezTo>
                  <a:cubicBezTo>
                    <a:pt x="30" y="40"/>
                    <a:pt x="30" y="40"/>
                    <a:pt x="30" y="40"/>
                  </a:cubicBezTo>
                  <a:cubicBezTo>
                    <a:pt x="26" y="39"/>
                    <a:pt x="26" y="39"/>
                    <a:pt x="26" y="39"/>
                  </a:cubicBezTo>
                  <a:cubicBezTo>
                    <a:pt x="38" y="21"/>
                    <a:pt x="28" y="3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456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71" name="Freeform 53"/>
            <p:cNvSpPr>
              <a:spLocks noEditPoints="1"/>
            </p:cNvSpPr>
            <p:nvPr/>
          </p:nvSpPr>
          <p:spPr bwMode="auto">
            <a:xfrm>
              <a:off x="4039" y="2391"/>
              <a:ext cx="107" cy="128"/>
            </a:xfrm>
            <a:custGeom>
              <a:avLst/>
              <a:gdLst>
                <a:gd name="T0" fmla="*/ 43 w 45"/>
                <a:gd name="T1" fmla="*/ 25 h 54"/>
                <a:gd name="T2" fmla="*/ 39 w 45"/>
                <a:gd name="T3" fmla="*/ 23 h 54"/>
                <a:gd name="T4" fmla="*/ 35 w 45"/>
                <a:gd name="T5" fmla="*/ 22 h 54"/>
                <a:gd name="T6" fmla="*/ 34 w 45"/>
                <a:gd name="T7" fmla="*/ 21 h 54"/>
                <a:gd name="T8" fmla="*/ 35 w 45"/>
                <a:gd name="T9" fmla="*/ 20 h 54"/>
                <a:gd name="T10" fmla="*/ 30 w 45"/>
                <a:gd name="T11" fmla="*/ 19 h 54"/>
                <a:gd name="T12" fmla="*/ 31 w 45"/>
                <a:gd name="T13" fmla="*/ 19 h 54"/>
                <a:gd name="T14" fmla="*/ 33 w 45"/>
                <a:gd name="T15" fmla="*/ 20 h 54"/>
                <a:gd name="T16" fmla="*/ 33 w 45"/>
                <a:gd name="T17" fmla="*/ 18 h 54"/>
                <a:gd name="T18" fmla="*/ 28 w 45"/>
                <a:gd name="T19" fmla="*/ 19 h 54"/>
                <a:gd name="T20" fmla="*/ 29 w 45"/>
                <a:gd name="T21" fmla="*/ 18 h 54"/>
                <a:gd name="T22" fmla="*/ 35 w 45"/>
                <a:gd name="T23" fmla="*/ 18 h 54"/>
                <a:gd name="T24" fmla="*/ 36 w 45"/>
                <a:gd name="T25" fmla="*/ 19 h 54"/>
                <a:gd name="T26" fmla="*/ 40 w 45"/>
                <a:gd name="T27" fmla="*/ 17 h 54"/>
                <a:gd name="T28" fmla="*/ 34 w 45"/>
                <a:gd name="T29" fmla="*/ 17 h 54"/>
                <a:gd name="T30" fmla="*/ 34 w 45"/>
                <a:gd name="T31" fmla="*/ 18 h 54"/>
                <a:gd name="T32" fmla="*/ 2 w 45"/>
                <a:gd name="T33" fmla="*/ 41 h 54"/>
                <a:gd name="T34" fmla="*/ 14 w 45"/>
                <a:gd name="T35" fmla="*/ 20 h 54"/>
                <a:gd name="T36" fmla="*/ 32 w 45"/>
                <a:gd name="T37" fmla="*/ 25 h 54"/>
                <a:gd name="T38" fmla="*/ 31 w 45"/>
                <a:gd name="T39" fmla="*/ 49 h 54"/>
                <a:gd name="T40" fmla="*/ 29 w 45"/>
                <a:gd name="T41" fmla="*/ 51 h 54"/>
                <a:gd name="T42" fmla="*/ 16 w 45"/>
                <a:gd name="T43" fmla="*/ 48 h 54"/>
                <a:gd name="T44" fmla="*/ 3 w 45"/>
                <a:gd name="T45" fmla="*/ 43 h 54"/>
                <a:gd name="T46" fmla="*/ 25 w 45"/>
                <a:gd name="T47" fmla="*/ 17 h 54"/>
                <a:gd name="T48" fmla="*/ 23 w 45"/>
                <a:gd name="T49" fmla="*/ 17 h 54"/>
                <a:gd name="T50" fmla="*/ 21 w 45"/>
                <a:gd name="T51" fmla="*/ 16 h 54"/>
                <a:gd name="T52" fmla="*/ 32 w 45"/>
                <a:gd name="T53" fmla="*/ 17 h 54"/>
                <a:gd name="T54" fmla="*/ 33 w 45"/>
                <a:gd name="T55" fmla="*/ 16 h 54"/>
                <a:gd name="T56" fmla="*/ 19 w 45"/>
                <a:gd name="T57" fmla="*/ 15 h 54"/>
                <a:gd name="T58" fmla="*/ 20 w 45"/>
                <a:gd name="T59" fmla="*/ 15 h 54"/>
                <a:gd name="T60" fmla="*/ 29 w 45"/>
                <a:gd name="T61" fmla="*/ 14 h 54"/>
                <a:gd name="T62" fmla="*/ 24 w 45"/>
                <a:gd name="T63" fmla="*/ 15 h 54"/>
                <a:gd name="T64" fmla="*/ 23 w 45"/>
                <a:gd name="T65" fmla="*/ 15 h 54"/>
                <a:gd name="T66" fmla="*/ 23 w 45"/>
                <a:gd name="T67" fmla="*/ 15 h 54"/>
                <a:gd name="T68" fmla="*/ 20 w 45"/>
                <a:gd name="T69" fmla="*/ 12 h 54"/>
                <a:gd name="T70" fmla="*/ 21 w 45"/>
                <a:gd name="T71" fmla="*/ 12 h 54"/>
                <a:gd name="T72" fmla="*/ 25 w 45"/>
                <a:gd name="T73" fmla="*/ 10 h 54"/>
                <a:gd name="T74" fmla="*/ 25 w 45"/>
                <a:gd name="T75" fmla="*/ 2 h 54"/>
                <a:gd name="T76" fmla="*/ 32 w 45"/>
                <a:gd name="T77" fmla="*/ 4 h 54"/>
                <a:gd name="T78" fmla="*/ 29 w 45"/>
                <a:gd name="T79" fmla="*/ 11 h 54"/>
                <a:gd name="T80" fmla="*/ 32 w 45"/>
                <a:gd name="T81" fmla="*/ 8 h 54"/>
                <a:gd name="T82" fmla="*/ 35 w 45"/>
                <a:gd name="T83" fmla="*/ 7 h 54"/>
                <a:gd name="T84" fmla="*/ 21 w 45"/>
                <a:gd name="T85" fmla="*/ 11 h 54"/>
                <a:gd name="T86" fmla="*/ 22 w 45"/>
                <a:gd name="T87" fmla="*/ 3 h 54"/>
                <a:gd name="T88" fmla="*/ 25 w 45"/>
                <a:gd name="T89" fmla="*/ 0 h 54"/>
                <a:gd name="T90" fmla="*/ 23 w 45"/>
                <a:gd name="T91" fmla="*/ 2 h 54"/>
                <a:gd name="T92" fmla="*/ 17 w 45"/>
                <a:gd name="T93" fmla="*/ 3 h 54"/>
                <a:gd name="T94" fmla="*/ 18 w 45"/>
                <a:gd name="T95" fmla="*/ 12 h 54"/>
                <a:gd name="T96" fmla="*/ 13 w 45"/>
                <a:gd name="T97" fmla="*/ 18 h 54"/>
                <a:gd name="T98" fmla="*/ 1 w 45"/>
                <a:gd name="T99" fmla="*/ 41 h 54"/>
                <a:gd name="T100" fmla="*/ 3 w 45"/>
                <a:gd name="T101" fmla="*/ 45 h 54"/>
                <a:gd name="T102" fmla="*/ 15 w 45"/>
                <a:gd name="T103" fmla="*/ 49 h 54"/>
                <a:gd name="T104" fmla="*/ 28 w 45"/>
                <a:gd name="T105" fmla="*/ 52 h 54"/>
                <a:gd name="T106" fmla="*/ 33 w 45"/>
                <a:gd name="T107" fmla="*/ 50 h 54"/>
                <a:gd name="T108" fmla="*/ 34 w 45"/>
                <a:gd name="T109" fmla="*/ 24 h 54"/>
                <a:gd name="T110" fmla="*/ 44 w 45"/>
                <a:gd name="T111" fmla="*/ 27 h 54"/>
                <a:gd name="T112" fmla="*/ 37 w 45"/>
                <a:gd name="T113" fmla="*/ 20 h 54"/>
                <a:gd name="T114" fmla="*/ 41 w 45"/>
                <a:gd name="T115" fmla="*/ 19 h 54"/>
                <a:gd name="T116" fmla="*/ 41 w 45"/>
                <a:gd name="T117" fmla="*/ 16 h 54"/>
                <a:gd name="T118" fmla="*/ 40 w 45"/>
                <a:gd name="T119" fmla="*/ 10 h 54"/>
                <a:gd name="T120" fmla="*/ 37 w 45"/>
                <a:gd name="T121" fmla="*/ 5 h 54"/>
                <a:gd name="T122" fmla="*/ 33 w 45"/>
                <a:gd name="T123" fmla="*/ 5 h 54"/>
                <a:gd name="T124" fmla="*/ 26 w 45"/>
                <a:gd name="T125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45" h="54">
                  <a:moveTo>
                    <a:pt x="43" y="26"/>
                  </a:moveTo>
                  <a:cubicBezTo>
                    <a:pt x="42" y="26"/>
                    <a:pt x="41" y="26"/>
                    <a:pt x="40" y="25"/>
                  </a:cubicBezTo>
                  <a:cubicBezTo>
                    <a:pt x="42" y="24"/>
                    <a:pt x="42" y="24"/>
                    <a:pt x="42" y="24"/>
                  </a:cubicBezTo>
                  <a:cubicBezTo>
                    <a:pt x="42" y="24"/>
                    <a:pt x="43" y="24"/>
                    <a:pt x="43" y="25"/>
                  </a:cubicBezTo>
                  <a:cubicBezTo>
                    <a:pt x="43" y="25"/>
                    <a:pt x="43" y="25"/>
                    <a:pt x="43" y="26"/>
                  </a:cubicBezTo>
                  <a:moveTo>
                    <a:pt x="39" y="24"/>
                  </a:moveTo>
                  <a:cubicBezTo>
                    <a:pt x="39" y="24"/>
                    <a:pt x="38" y="24"/>
                    <a:pt x="38" y="24"/>
                  </a:cubicBezTo>
                  <a:cubicBezTo>
                    <a:pt x="39" y="23"/>
                    <a:pt x="39" y="23"/>
                    <a:pt x="39" y="23"/>
                  </a:cubicBezTo>
                  <a:cubicBezTo>
                    <a:pt x="40" y="23"/>
                    <a:pt x="40" y="23"/>
                    <a:pt x="41" y="23"/>
                  </a:cubicBezTo>
                  <a:cubicBezTo>
                    <a:pt x="39" y="24"/>
                    <a:pt x="39" y="24"/>
                    <a:pt x="39" y="24"/>
                  </a:cubicBezTo>
                  <a:moveTo>
                    <a:pt x="36" y="23"/>
                  </a:moveTo>
                  <a:cubicBezTo>
                    <a:pt x="36" y="23"/>
                    <a:pt x="36" y="22"/>
                    <a:pt x="35" y="22"/>
                  </a:cubicBezTo>
                  <a:cubicBezTo>
                    <a:pt x="37" y="21"/>
                    <a:pt x="37" y="21"/>
                    <a:pt x="37" y="21"/>
                  </a:cubicBezTo>
                  <a:cubicBezTo>
                    <a:pt x="37" y="21"/>
                    <a:pt x="37" y="22"/>
                    <a:pt x="38" y="22"/>
                  </a:cubicBezTo>
                  <a:cubicBezTo>
                    <a:pt x="36" y="23"/>
                    <a:pt x="36" y="23"/>
                    <a:pt x="36" y="23"/>
                  </a:cubicBezTo>
                  <a:moveTo>
                    <a:pt x="34" y="21"/>
                  </a:moveTo>
                  <a:cubicBezTo>
                    <a:pt x="33" y="21"/>
                    <a:pt x="33" y="21"/>
                    <a:pt x="33" y="21"/>
                  </a:cubicBezTo>
                  <a:cubicBezTo>
                    <a:pt x="34" y="20"/>
                    <a:pt x="34" y="20"/>
                    <a:pt x="35" y="20"/>
                  </a:cubicBezTo>
                  <a:cubicBezTo>
                    <a:pt x="35" y="20"/>
                    <a:pt x="35" y="20"/>
                    <a:pt x="35" y="20"/>
                  </a:cubicBezTo>
                  <a:cubicBezTo>
                    <a:pt x="35" y="20"/>
                    <a:pt x="35" y="20"/>
                    <a:pt x="35" y="20"/>
                  </a:cubicBezTo>
                  <a:cubicBezTo>
                    <a:pt x="34" y="21"/>
                    <a:pt x="34" y="21"/>
                    <a:pt x="34" y="21"/>
                  </a:cubicBezTo>
                  <a:moveTo>
                    <a:pt x="30" y="19"/>
                  </a:moveTo>
                  <a:cubicBezTo>
                    <a:pt x="30" y="19"/>
                    <a:pt x="30" y="19"/>
                    <a:pt x="30" y="19"/>
                  </a:cubicBezTo>
                  <a:cubicBezTo>
                    <a:pt x="30" y="19"/>
                    <a:pt x="30" y="19"/>
                    <a:pt x="30" y="19"/>
                  </a:cubicBezTo>
                  <a:cubicBezTo>
                    <a:pt x="31" y="18"/>
                    <a:pt x="31" y="18"/>
                    <a:pt x="31" y="18"/>
                  </a:cubicBezTo>
                  <a:cubicBezTo>
                    <a:pt x="31" y="18"/>
                    <a:pt x="31" y="18"/>
                    <a:pt x="31" y="18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0" y="19"/>
                    <a:pt x="30" y="19"/>
                    <a:pt x="30" y="19"/>
                  </a:cubicBezTo>
                  <a:cubicBezTo>
                    <a:pt x="30" y="19"/>
                    <a:pt x="30" y="19"/>
                    <a:pt x="30" y="19"/>
                  </a:cubicBezTo>
                  <a:moveTo>
                    <a:pt x="33" y="20"/>
                  </a:moveTo>
                  <a:cubicBezTo>
                    <a:pt x="32" y="20"/>
                    <a:pt x="32" y="20"/>
                    <a:pt x="32" y="20"/>
                  </a:cubicBezTo>
                  <a:cubicBezTo>
                    <a:pt x="33" y="19"/>
                    <a:pt x="33" y="19"/>
                    <a:pt x="33" y="19"/>
                  </a:cubicBezTo>
                  <a:cubicBezTo>
                    <a:pt x="33" y="18"/>
                    <a:pt x="33" y="18"/>
                    <a:pt x="33" y="18"/>
                  </a:cubicBezTo>
                  <a:cubicBezTo>
                    <a:pt x="33" y="18"/>
                    <a:pt x="33" y="18"/>
                    <a:pt x="33" y="18"/>
                  </a:cubicBezTo>
                  <a:cubicBezTo>
                    <a:pt x="33" y="18"/>
                    <a:pt x="33" y="18"/>
                    <a:pt x="33" y="18"/>
                  </a:cubicBezTo>
                  <a:cubicBezTo>
                    <a:pt x="34" y="19"/>
                    <a:pt x="34" y="19"/>
                    <a:pt x="34" y="19"/>
                  </a:cubicBezTo>
                  <a:cubicBezTo>
                    <a:pt x="33" y="19"/>
                    <a:pt x="33" y="19"/>
                    <a:pt x="33" y="20"/>
                  </a:cubicBezTo>
                  <a:moveTo>
                    <a:pt x="28" y="19"/>
                  </a:moveTo>
                  <a:cubicBezTo>
                    <a:pt x="28" y="19"/>
                    <a:pt x="28" y="18"/>
                    <a:pt x="27" y="18"/>
                  </a:cubicBezTo>
                  <a:cubicBezTo>
                    <a:pt x="28" y="18"/>
                    <a:pt x="28" y="18"/>
                    <a:pt x="28" y="18"/>
                  </a:cubicBezTo>
                  <a:cubicBezTo>
                    <a:pt x="28" y="17"/>
                    <a:pt x="28" y="17"/>
                    <a:pt x="28" y="17"/>
                  </a:cubicBezTo>
                  <a:cubicBezTo>
                    <a:pt x="29" y="18"/>
                    <a:pt x="29" y="18"/>
                    <a:pt x="29" y="18"/>
                  </a:cubicBezTo>
                  <a:cubicBezTo>
                    <a:pt x="28" y="19"/>
                    <a:pt x="28" y="19"/>
                    <a:pt x="28" y="19"/>
                  </a:cubicBezTo>
                  <a:cubicBezTo>
                    <a:pt x="28" y="19"/>
                    <a:pt x="28" y="19"/>
                    <a:pt x="28" y="19"/>
                  </a:cubicBezTo>
                  <a:moveTo>
                    <a:pt x="35" y="19"/>
                  </a:moveTo>
                  <a:cubicBezTo>
                    <a:pt x="35" y="18"/>
                    <a:pt x="35" y="18"/>
                    <a:pt x="35" y="18"/>
                  </a:cubicBezTo>
                  <a:cubicBezTo>
                    <a:pt x="35" y="18"/>
                    <a:pt x="35" y="18"/>
                    <a:pt x="36" y="17"/>
                  </a:cubicBezTo>
                  <a:cubicBezTo>
                    <a:pt x="36" y="17"/>
                    <a:pt x="36" y="17"/>
                    <a:pt x="37" y="17"/>
                  </a:cubicBezTo>
                  <a:cubicBezTo>
                    <a:pt x="37" y="17"/>
                    <a:pt x="37" y="17"/>
                    <a:pt x="37" y="17"/>
                  </a:cubicBezTo>
                  <a:cubicBezTo>
                    <a:pt x="36" y="19"/>
                    <a:pt x="36" y="19"/>
                    <a:pt x="36" y="19"/>
                  </a:cubicBezTo>
                  <a:cubicBezTo>
                    <a:pt x="36" y="19"/>
                    <a:pt x="36" y="19"/>
                    <a:pt x="35" y="19"/>
                  </a:cubicBezTo>
                  <a:moveTo>
                    <a:pt x="38" y="18"/>
                  </a:moveTo>
                  <a:cubicBezTo>
                    <a:pt x="38" y="17"/>
                    <a:pt x="38" y="17"/>
                    <a:pt x="38" y="17"/>
                  </a:cubicBezTo>
                  <a:cubicBezTo>
                    <a:pt x="39" y="17"/>
                    <a:pt x="40" y="17"/>
                    <a:pt x="40" y="17"/>
                  </a:cubicBezTo>
                  <a:cubicBezTo>
                    <a:pt x="40" y="18"/>
                    <a:pt x="40" y="18"/>
                    <a:pt x="40" y="18"/>
                  </a:cubicBezTo>
                  <a:cubicBezTo>
                    <a:pt x="39" y="18"/>
                    <a:pt x="39" y="18"/>
                    <a:pt x="38" y="18"/>
                  </a:cubicBezTo>
                  <a:moveTo>
                    <a:pt x="34" y="18"/>
                  </a:moveTo>
                  <a:cubicBezTo>
                    <a:pt x="34" y="17"/>
                    <a:pt x="34" y="17"/>
                    <a:pt x="34" y="17"/>
                  </a:cubicBezTo>
                  <a:cubicBezTo>
                    <a:pt x="34" y="17"/>
                    <a:pt x="34" y="17"/>
                    <a:pt x="34" y="17"/>
                  </a:cubicBezTo>
                  <a:cubicBezTo>
                    <a:pt x="34" y="17"/>
                    <a:pt x="34" y="17"/>
                    <a:pt x="34" y="17"/>
                  </a:cubicBezTo>
                  <a:cubicBezTo>
                    <a:pt x="34" y="17"/>
                    <a:pt x="34" y="17"/>
                    <a:pt x="34" y="17"/>
                  </a:cubicBezTo>
                  <a:cubicBezTo>
                    <a:pt x="34" y="18"/>
                    <a:pt x="34" y="18"/>
                    <a:pt x="34" y="18"/>
                  </a:cubicBezTo>
                  <a:moveTo>
                    <a:pt x="2" y="43"/>
                  </a:moveTo>
                  <a:cubicBezTo>
                    <a:pt x="2" y="43"/>
                    <a:pt x="1" y="43"/>
                    <a:pt x="1" y="43"/>
                  </a:cubicBezTo>
                  <a:cubicBezTo>
                    <a:pt x="2" y="42"/>
                    <a:pt x="2" y="42"/>
                    <a:pt x="2" y="42"/>
                  </a:cubicBezTo>
                  <a:cubicBezTo>
                    <a:pt x="2" y="42"/>
                    <a:pt x="2" y="41"/>
                    <a:pt x="2" y="41"/>
                  </a:cubicBezTo>
                  <a:cubicBezTo>
                    <a:pt x="2" y="40"/>
                    <a:pt x="2" y="39"/>
                    <a:pt x="2" y="39"/>
                  </a:cubicBezTo>
                  <a:cubicBezTo>
                    <a:pt x="2" y="36"/>
                    <a:pt x="2" y="34"/>
                    <a:pt x="3" y="31"/>
                  </a:cubicBezTo>
                  <a:cubicBezTo>
                    <a:pt x="5" y="27"/>
                    <a:pt x="7" y="23"/>
                    <a:pt x="10" y="21"/>
                  </a:cubicBezTo>
                  <a:cubicBezTo>
                    <a:pt x="11" y="21"/>
                    <a:pt x="12" y="20"/>
                    <a:pt x="14" y="20"/>
                  </a:cubicBezTo>
                  <a:cubicBezTo>
                    <a:pt x="15" y="19"/>
                    <a:pt x="17" y="19"/>
                    <a:pt x="19" y="17"/>
                  </a:cubicBezTo>
                  <a:cubicBezTo>
                    <a:pt x="19" y="17"/>
                    <a:pt x="20" y="17"/>
                    <a:pt x="20" y="18"/>
                  </a:cubicBezTo>
                  <a:cubicBezTo>
                    <a:pt x="24" y="19"/>
                    <a:pt x="27" y="20"/>
                    <a:pt x="30" y="20"/>
                  </a:cubicBezTo>
                  <a:cubicBezTo>
                    <a:pt x="30" y="21"/>
                    <a:pt x="31" y="23"/>
                    <a:pt x="32" y="25"/>
                  </a:cubicBezTo>
                  <a:cubicBezTo>
                    <a:pt x="34" y="28"/>
                    <a:pt x="36" y="31"/>
                    <a:pt x="37" y="34"/>
                  </a:cubicBezTo>
                  <a:cubicBezTo>
                    <a:pt x="38" y="37"/>
                    <a:pt x="37" y="42"/>
                    <a:pt x="35" y="45"/>
                  </a:cubicBezTo>
                  <a:cubicBezTo>
                    <a:pt x="34" y="45"/>
                    <a:pt x="34" y="46"/>
                    <a:pt x="33" y="46"/>
                  </a:cubicBezTo>
                  <a:cubicBezTo>
                    <a:pt x="33" y="47"/>
                    <a:pt x="32" y="48"/>
                    <a:pt x="31" y="49"/>
                  </a:cubicBezTo>
                  <a:cubicBezTo>
                    <a:pt x="31" y="50"/>
                    <a:pt x="31" y="50"/>
                    <a:pt x="31" y="51"/>
                  </a:cubicBezTo>
                  <a:cubicBezTo>
                    <a:pt x="31" y="52"/>
                    <a:pt x="31" y="53"/>
                    <a:pt x="31" y="53"/>
                  </a:cubicBezTo>
                  <a:cubicBezTo>
                    <a:pt x="31" y="53"/>
                    <a:pt x="31" y="53"/>
                    <a:pt x="31" y="53"/>
                  </a:cubicBezTo>
                  <a:cubicBezTo>
                    <a:pt x="30" y="53"/>
                    <a:pt x="30" y="52"/>
                    <a:pt x="29" y="51"/>
                  </a:cubicBezTo>
                  <a:cubicBezTo>
                    <a:pt x="28" y="51"/>
                    <a:pt x="28" y="51"/>
                    <a:pt x="28" y="51"/>
                  </a:cubicBezTo>
                  <a:cubicBezTo>
                    <a:pt x="27" y="51"/>
                    <a:pt x="26" y="50"/>
                    <a:pt x="25" y="50"/>
                  </a:cubicBezTo>
                  <a:cubicBezTo>
                    <a:pt x="24" y="50"/>
                    <a:pt x="23" y="50"/>
                    <a:pt x="22" y="50"/>
                  </a:cubicBezTo>
                  <a:cubicBezTo>
                    <a:pt x="20" y="49"/>
                    <a:pt x="18" y="48"/>
                    <a:pt x="16" y="48"/>
                  </a:cubicBezTo>
                  <a:cubicBezTo>
                    <a:pt x="14" y="47"/>
                    <a:pt x="11" y="46"/>
                    <a:pt x="9" y="45"/>
                  </a:cubicBezTo>
                  <a:cubicBezTo>
                    <a:pt x="9" y="45"/>
                    <a:pt x="9" y="45"/>
                    <a:pt x="9" y="45"/>
                  </a:cubicBezTo>
                  <a:cubicBezTo>
                    <a:pt x="7" y="44"/>
                    <a:pt x="6" y="43"/>
                    <a:pt x="4" y="43"/>
                  </a:cubicBezTo>
                  <a:cubicBezTo>
                    <a:pt x="3" y="43"/>
                    <a:pt x="3" y="43"/>
                    <a:pt x="3" y="43"/>
                  </a:cubicBezTo>
                  <a:cubicBezTo>
                    <a:pt x="2" y="43"/>
                    <a:pt x="2" y="43"/>
                    <a:pt x="2" y="43"/>
                  </a:cubicBezTo>
                  <a:moveTo>
                    <a:pt x="26" y="18"/>
                  </a:moveTo>
                  <a:cubicBezTo>
                    <a:pt x="25" y="18"/>
                    <a:pt x="25" y="18"/>
                    <a:pt x="24" y="17"/>
                  </a:cubicBezTo>
                  <a:cubicBezTo>
                    <a:pt x="25" y="17"/>
                    <a:pt x="25" y="17"/>
                    <a:pt x="25" y="17"/>
                  </a:cubicBezTo>
                  <a:cubicBezTo>
                    <a:pt x="25" y="17"/>
                    <a:pt x="26" y="17"/>
                    <a:pt x="27" y="17"/>
                  </a:cubicBezTo>
                  <a:cubicBezTo>
                    <a:pt x="26" y="18"/>
                    <a:pt x="26" y="18"/>
                    <a:pt x="26" y="18"/>
                  </a:cubicBezTo>
                  <a:cubicBezTo>
                    <a:pt x="26" y="18"/>
                    <a:pt x="26" y="18"/>
                    <a:pt x="26" y="18"/>
                  </a:cubicBezTo>
                  <a:moveTo>
                    <a:pt x="23" y="17"/>
                  </a:moveTo>
                  <a:cubicBezTo>
                    <a:pt x="22" y="17"/>
                    <a:pt x="22" y="17"/>
                    <a:pt x="21" y="16"/>
                  </a:cubicBezTo>
                  <a:cubicBezTo>
                    <a:pt x="21" y="16"/>
                    <a:pt x="21" y="16"/>
                    <a:pt x="21" y="16"/>
                  </a:cubicBezTo>
                  <a:cubicBezTo>
                    <a:pt x="21" y="16"/>
                    <a:pt x="21" y="16"/>
                    <a:pt x="21" y="16"/>
                  </a:cubicBezTo>
                  <a:cubicBezTo>
                    <a:pt x="21" y="16"/>
                    <a:pt x="21" y="16"/>
                    <a:pt x="21" y="16"/>
                  </a:cubicBezTo>
                  <a:cubicBezTo>
                    <a:pt x="22" y="16"/>
                    <a:pt x="23" y="16"/>
                    <a:pt x="23" y="16"/>
                  </a:cubicBezTo>
                  <a:cubicBezTo>
                    <a:pt x="23" y="17"/>
                    <a:pt x="23" y="17"/>
                    <a:pt x="23" y="17"/>
                  </a:cubicBezTo>
                  <a:cubicBezTo>
                    <a:pt x="23" y="17"/>
                    <a:pt x="23" y="17"/>
                    <a:pt x="23" y="17"/>
                  </a:cubicBezTo>
                  <a:moveTo>
                    <a:pt x="32" y="17"/>
                  </a:moveTo>
                  <a:cubicBezTo>
                    <a:pt x="32" y="17"/>
                    <a:pt x="31" y="17"/>
                    <a:pt x="31" y="17"/>
                  </a:cubicBezTo>
                  <a:cubicBezTo>
                    <a:pt x="32" y="15"/>
                    <a:pt x="32" y="15"/>
                    <a:pt x="32" y="15"/>
                  </a:cubicBezTo>
                  <a:cubicBezTo>
                    <a:pt x="33" y="16"/>
                    <a:pt x="33" y="16"/>
                    <a:pt x="33" y="16"/>
                  </a:cubicBezTo>
                  <a:cubicBezTo>
                    <a:pt x="33" y="16"/>
                    <a:pt x="33" y="16"/>
                    <a:pt x="33" y="16"/>
                  </a:cubicBezTo>
                  <a:cubicBezTo>
                    <a:pt x="32" y="17"/>
                    <a:pt x="32" y="17"/>
                    <a:pt x="32" y="17"/>
                  </a:cubicBezTo>
                  <a:moveTo>
                    <a:pt x="19" y="16"/>
                  </a:moveTo>
                  <a:cubicBezTo>
                    <a:pt x="19" y="16"/>
                    <a:pt x="19" y="15"/>
                    <a:pt x="19" y="15"/>
                  </a:cubicBezTo>
                  <a:cubicBezTo>
                    <a:pt x="19" y="15"/>
                    <a:pt x="19" y="15"/>
                    <a:pt x="19" y="15"/>
                  </a:cubicBezTo>
                  <a:cubicBezTo>
                    <a:pt x="19" y="15"/>
                    <a:pt x="19" y="15"/>
                    <a:pt x="19" y="15"/>
                  </a:cubicBezTo>
                  <a:cubicBezTo>
                    <a:pt x="19" y="15"/>
                    <a:pt x="19" y="15"/>
                    <a:pt x="19" y="15"/>
                  </a:cubicBezTo>
                  <a:cubicBezTo>
                    <a:pt x="20" y="15"/>
                    <a:pt x="20" y="15"/>
                    <a:pt x="20" y="15"/>
                  </a:cubicBezTo>
                  <a:cubicBezTo>
                    <a:pt x="20" y="15"/>
                    <a:pt x="20" y="15"/>
                    <a:pt x="20" y="15"/>
                  </a:cubicBezTo>
                  <a:cubicBezTo>
                    <a:pt x="19" y="16"/>
                    <a:pt x="19" y="16"/>
                    <a:pt x="19" y="16"/>
                  </a:cubicBezTo>
                  <a:moveTo>
                    <a:pt x="29" y="16"/>
                  </a:moveTo>
                  <a:cubicBezTo>
                    <a:pt x="29" y="16"/>
                    <a:pt x="28" y="16"/>
                    <a:pt x="28" y="16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30" y="15"/>
                    <a:pt x="30" y="15"/>
                    <a:pt x="31" y="15"/>
                  </a:cubicBezTo>
                  <a:cubicBezTo>
                    <a:pt x="29" y="16"/>
                    <a:pt x="29" y="16"/>
                    <a:pt x="29" y="16"/>
                  </a:cubicBezTo>
                  <a:moveTo>
                    <a:pt x="26" y="16"/>
                  </a:moveTo>
                  <a:cubicBezTo>
                    <a:pt x="26" y="16"/>
                    <a:pt x="25" y="15"/>
                    <a:pt x="24" y="15"/>
                  </a:cubicBezTo>
                  <a:cubicBezTo>
                    <a:pt x="26" y="14"/>
                    <a:pt x="26" y="14"/>
                    <a:pt x="26" y="14"/>
                  </a:cubicBezTo>
                  <a:cubicBezTo>
                    <a:pt x="27" y="14"/>
                    <a:pt x="27" y="14"/>
                    <a:pt x="28" y="14"/>
                  </a:cubicBezTo>
                  <a:cubicBezTo>
                    <a:pt x="26" y="16"/>
                    <a:pt x="26" y="16"/>
                    <a:pt x="26" y="16"/>
                  </a:cubicBezTo>
                  <a:moveTo>
                    <a:pt x="23" y="15"/>
                  </a:moveTo>
                  <a:cubicBezTo>
                    <a:pt x="22" y="15"/>
                    <a:pt x="22" y="15"/>
                    <a:pt x="21" y="14"/>
                  </a:cubicBezTo>
                  <a:cubicBezTo>
                    <a:pt x="22" y="14"/>
                    <a:pt x="22" y="13"/>
                    <a:pt x="22" y="13"/>
                  </a:cubicBezTo>
                  <a:cubicBezTo>
                    <a:pt x="23" y="13"/>
                    <a:pt x="24" y="13"/>
                    <a:pt x="25" y="13"/>
                  </a:cubicBezTo>
                  <a:cubicBezTo>
                    <a:pt x="23" y="15"/>
                    <a:pt x="23" y="15"/>
                    <a:pt x="23" y="15"/>
                  </a:cubicBezTo>
                  <a:cubicBezTo>
                    <a:pt x="23" y="15"/>
                    <a:pt x="23" y="15"/>
                    <a:pt x="23" y="15"/>
                  </a:cubicBezTo>
                  <a:moveTo>
                    <a:pt x="20" y="14"/>
                  </a:moveTo>
                  <a:cubicBezTo>
                    <a:pt x="19" y="14"/>
                    <a:pt x="19" y="13"/>
                    <a:pt x="19" y="13"/>
                  </a:cubicBezTo>
                  <a:cubicBezTo>
                    <a:pt x="19" y="12"/>
                    <a:pt x="20" y="12"/>
                    <a:pt x="20" y="12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21" y="12"/>
                    <a:pt x="21" y="12"/>
                    <a:pt x="21" y="12"/>
                  </a:cubicBezTo>
                  <a:cubicBezTo>
                    <a:pt x="21" y="12"/>
                    <a:pt x="21" y="12"/>
                    <a:pt x="21" y="12"/>
                  </a:cubicBezTo>
                  <a:cubicBezTo>
                    <a:pt x="21" y="13"/>
                    <a:pt x="20" y="13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moveTo>
                    <a:pt x="24" y="10"/>
                  </a:moveTo>
                  <a:cubicBezTo>
                    <a:pt x="25" y="10"/>
                    <a:pt x="25" y="10"/>
                    <a:pt x="25" y="10"/>
                  </a:cubicBezTo>
                  <a:cubicBezTo>
                    <a:pt x="26" y="9"/>
                    <a:pt x="25" y="9"/>
                    <a:pt x="25" y="8"/>
                  </a:cubicBezTo>
                  <a:cubicBezTo>
                    <a:pt x="25" y="7"/>
                    <a:pt x="25" y="6"/>
                    <a:pt x="25" y="5"/>
                  </a:cubicBezTo>
                  <a:cubicBezTo>
                    <a:pt x="25" y="4"/>
                    <a:pt x="25" y="3"/>
                    <a:pt x="25" y="2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27" y="2"/>
                    <a:pt x="28" y="3"/>
                    <a:pt x="29" y="3"/>
                  </a:cubicBezTo>
                  <a:cubicBezTo>
                    <a:pt x="30" y="3"/>
                    <a:pt x="31" y="4"/>
                    <a:pt x="32" y="4"/>
                  </a:cubicBezTo>
                  <a:cubicBezTo>
                    <a:pt x="32" y="4"/>
                    <a:pt x="32" y="4"/>
                    <a:pt x="32" y="4"/>
                  </a:cubicBezTo>
                  <a:cubicBezTo>
                    <a:pt x="32" y="4"/>
                    <a:pt x="32" y="4"/>
                    <a:pt x="32" y="4"/>
                  </a:cubicBezTo>
                  <a:cubicBezTo>
                    <a:pt x="31" y="5"/>
                    <a:pt x="31" y="5"/>
                    <a:pt x="30" y="6"/>
                  </a:cubicBezTo>
                  <a:cubicBezTo>
                    <a:pt x="29" y="7"/>
                    <a:pt x="28" y="9"/>
                    <a:pt x="29" y="10"/>
                  </a:cubicBezTo>
                  <a:cubicBezTo>
                    <a:pt x="29" y="11"/>
                    <a:pt x="29" y="11"/>
                    <a:pt x="29" y="11"/>
                  </a:cubicBezTo>
                  <a:cubicBezTo>
                    <a:pt x="29" y="11"/>
                    <a:pt x="29" y="11"/>
                    <a:pt x="29" y="11"/>
                  </a:cubicBezTo>
                  <a:cubicBezTo>
                    <a:pt x="30" y="11"/>
                    <a:pt x="30" y="11"/>
                    <a:pt x="30" y="11"/>
                  </a:cubicBezTo>
                  <a:cubicBezTo>
                    <a:pt x="30" y="10"/>
                    <a:pt x="31" y="9"/>
                    <a:pt x="31" y="9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32" y="7"/>
                    <a:pt x="33" y="7"/>
                    <a:pt x="34" y="6"/>
                  </a:cubicBezTo>
                  <a:cubicBezTo>
                    <a:pt x="34" y="6"/>
                    <a:pt x="34" y="6"/>
                    <a:pt x="34" y="6"/>
                  </a:cubicBezTo>
                  <a:cubicBezTo>
                    <a:pt x="34" y="6"/>
                    <a:pt x="35" y="6"/>
                    <a:pt x="35" y="6"/>
                  </a:cubicBezTo>
                  <a:cubicBezTo>
                    <a:pt x="35" y="7"/>
                    <a:pt x="35" y="7"/>
                    <a:pt x="35" y="7"/>
                  </a:cubicBezTo>
                  <a:cubicBezTo>
                    <a:pt x="36" y="7"/>
                    <a:pt x="38" y="8"/>
                    <a:pt x="38" y="9"/>
                  </a:cubicBezTo>
                  <a:cubicBezTo>
                    <a:pt x="36" y="10"/>
                    <a:pt x="33" y="12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0" y="13"/>
                    <a:pt x="24" y="12"/>
                    <a:pt x="21" y="11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22" y="8"/>
                    <a:pt x="21" y="5"/>
                    <a:pt x="19" y="3"/>
                  </a:cubicBezTo>
                  <a:cubicBezTo>
                    <a:pt x="20" y="3"/>
                    <a:pt x="20" y="3"/>
                    <a:pt x="21" y="3"/>
                  </a:cubicBezTo>
                  <a:cubicBezTo>
                    <a:pt x="21" y="3"/>
                    <a:pt x="22" y="3"/>
                    <a:pt x="22" y="3"/>
                  </a:cubicBezTo>
                  <a:cubicBezTo>
                    <a:pt x="22" y="3"/>
                    <a:pt x="22" y="4"/>
                    <a:pt x="22" y="5"/>
                  </a:cubicBezTo>
                  <a:cubicBezTo>
                    <a:pt x="23" y="6"/>
                    <a:pt x="23" y="7"/>
                    <a:pt x="23" y="8"/>
                  </a:cubicBezTo>
                  <a:cubicBezTo>
                    <a:pt x="23" y="9"/>
                    <a:pt x="24" y="10"/>
                    <a:pt x="24" y="10"/>
                  </a:cubicBezTo>
                  <a:moveTo>
                    <a:pt x="25" y="0"/>
                  </a:moveTo>
                  <a:cubicBezTo>
                    <a:pt x="25" y="0"/>
                    <a:pt x="24" y="0"/>
                    <a:pt x="24" y="1"/>
                  </a:cubicBezTo>
                  <a:cubicBezTo>
                    <a:pt x="24" y="1"/>
                    <a:pt x="23" y="1"/>
                    <a:pt x="23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2" y="1"/>
                    <a:pt x="22" y="1"/>
                    <a:pt x="21" y="1"/>
                  </a:cubicBezTo>
                  <a:cubicBezTo>
                    <a:pt x="20" y="1"/>
                    <a:pt x="19" y="2"/>
                    <a:pt x="18" y="2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20" y="6"/>
                    <a:pt x="20" y="8"/>
                    <a:pt x="20" y="10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19" y="11"/>
                    <a:pt x="18" y="12"/>
                    <a:pt x="18" y="12"/>
                  </a:cubicBezTo>
                  <a:cubicBezTo>
                    <a:pt x="18" y="13"/>
                    <a:pt x="18" y="13"/>
                    <a:pt x="18" y="14"/>
                  </a:cubicBezTo>
                  <a:cubicBezTo>
                    <a:pt x="17" y="14"/>
                    <a:pt x="17" y="14"/>
                    <a:pt x="17" y="14"/>
                  </a:cubicBezTo>
                  <a:cubicBezTo>
                    <a:pt x="17" y="15"/>
                    <a:pt x="17" y="16"/>
                    <a:pt x="18" y="16"/>
                  </a:cubicBezTo>
                  <a:cubicBezTo>
                    <a:pt x="16" y="17"/>
                    <a:pt x="15" y="18"/>
                    <a:pt x="13" y="18"/>
                  </a:cubicBezTo>
                  <a:cubicBezTo>
                    <a:pt x="12" y="19"/>
                    <a:pt x="11" y="19"/>
                    <a:pt x="9" y="20"/>
                  </a:cubicBezTo>
                  <a:cubicBezTo>
                    <a:pt x="6" y="22"/>
                    <a:pt x="3" y="26"/>
                    <a:pt x="2" y="30"/>
                  </a:cubicBezTo>
                  <a:cubicBezTo>
                    <a:pt x="1" y="33"/>
                    <a:pt x="1" y="36"/>
                    <a:pt x="1" y="39"/>
                  </a:cubicBezTo>
                  <a:cubicBezTo>
                    <a:pt x="1" y="39"/>
                    <a:pt x="1" y="40"/>
                    <a:pt x="1" y="41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43"/>
                    <a:pt x="0" y="43"/>
                    <a:pt x="0" y="44"/>
                  </a:cubicBezTo>
                  <a:cubicBezTo>
                    <a:pt x="0" y="45"/>
                    <a:pt x="1" y="45"/>
                    <a:pt x="2" y="45"/>
                  </a:cubicBezTo>
                  <a:cubicBezTo>
                    <a:pt x="2" y="45"/>
                    <a:pt x="3" y="45"/>
                    <a:pt x="3" y="45"/>
                  </a:cubicBezTo>
                  <a:cubicBezTo>
                    <a:pt x="3" y="45"/>
                    <a:pt x="3" y="45"/>
                    <a:pt x="4" y="45"/>
                  </a:cubicBezTo>
                  <a:cubicBezTo>
                    <a:pt x="5" y="45"/>
                    <a:pt x="7" y="45"/>
                    <a:pt x="8" y="46"/>
                  </a:cubicBezTo>
                  <a:cubicBezTo>
                    <a:pt x="9" y="46"/>
                    <a:pt x="9" y="46"/>
                    <a:pt x="9" y="46"/>
                  </a:cubicBezTo>
                  <a:cubicBezTo>
                    <a:pt x="11" y="47"/>
                    <a:pt x="13" y="48"/>
                    <a:pt x="15" y="49"/>
                  </a:cubicBezTo>
                  <a:cubicBezTo>
                    <a:pt x="17" y="50"/>
                    <a:pt x="20" y="50"/>
                    <a:pt x="22" y="51"/>
                  </a:cubicBezTo>
                  <a:cubicBezTo>
                    <a:pt x="23" y="51"/>
                    <a:pt x="24" y="52"/>
                    <a:pt x="25" y="52"/>
                  </a:cubicBezTo>
                  <a:cubicBezTo>
                    <a:pt x="25" y="52"/>
                    <a:pt x="26" y="52"/>
                    <a:pt x="27" y="52"/>
                  </a:cubicBezTo>
                  <a:cubicBezTo>
                    <a:pt x="28" y="52"/>
                    <a:pt x="28" y="52"/>
                    <a:pt x="28" y="52"/>
                  </a:cubicBezTo>
                  <a:cubicBezTo>
                    <a:pt x="28" y="53"/>
                    <a:pt x="29" y="54"/>
                    <a:pt x="31" y="54"/>
                  </a:cubicBezTo>
                  <a:cubicBezTo>
                    <a:pt x="31" y="54"/>
                    <a:pt x="31" y="54"/>
                    <a:pt x="31" y="54"/>
                  </a:cubicBezTo>
                  <a:cubicBezTo>
                    <a:pt x="32" y="54"/>
                    <a:pt x="32" y="52"/>
                    <a:pt x="33" y="51"/>
                  </a:cubicBezTo>
                  <a:cubicBezTo>
                    <a:pt x="33" y="51"/>
                    <a:pt x="33" y="50"/>
                    <a:pt x="33" y="50"/>
                  </a:cubicBezTo>
                  <a:cubicBezTo>
                    <a:pt x="33" y="49"/>
                    <a:pt x="34" y="48"/>
                    <a:pt x="34" y="47"/>
                  </a:cubicBezTo>
                  <a:cubicBezTo>
                    <a:pt x="35" y="47"/>
                    <a:pt x="35" y="46"/>
                    <a:pt x="36" y="46"/>
                  </a:cubicBezTo>
                  <a:cubicBezTo>
                    <a:pt x="38" y="42"/>
                    <a:pt x="39" y="38"/>
                    <a:pt x="38" y="33"/>
                  </a:cubicBezTo>
                  <a:cubicBezTo>
                    <a:pt x="37" y="30"/>
                    <a:pt x="35" y="27"/>
                    <a:pt x="34" y="24"/>
                  </a:cubicBezTo>
                  <a:cubicBezTo>
                    <a:pt x="33" y="23"/>
                    <a:pt x="32" y="21"/>
                    <a:pt x="31" y="20"/>
                  </a:cubicBezTo>
                  <a:cubicBezTo>
                    <a:pt x="34" y="23"/>
                    <a:pt x="39" y="27"/>
                    <a:pt x="43" y="27"/>
                  </a:cubicBezTo>
                  <a:cubicBezTo>
                    <a:pt x="43" y="27"/>
                    <a:pt x="43" y="27"/>
                    <a:pt x="43" y="27"/>
                  </a:cubicBezTo>
                  <a:cubicBezTo>
                    <a:pt x="44" y="27"/>
                    <a:pt x="44" y="27"/>
                    <a:pt x="44" y="27"/>
                  </a:cubicBezTo>
                  <a:cubicBezTo>
                    <a:pt x="44" y="26"/>
                    <a:pt x="44" y="25"/>
                    <a:pt x="45" y="25"/>
                  </a:cubicBezTo>
                  <a:cubicBezTo>
                    <a:pt x="45" y="24"/>
                    <a:pt x="45" y="24"/>
                    <a:pt x="45" y="24"/>
                  </a:cubicBezTo>
                  <a:cubicBezTo>
                    <a:pt x="45" y="24"/>
                    <a:pt x="45" y="24"/>
                    <a:pt x="45" y="24"/>
                  </a:cubicBezTo>
                  <a:cubicBezTo>
                    <a:pt x="42" y="23"/>
                    <a:pt x="39" y="21"/>
                    <a:pt x="37" y="20"/>
                  </a:cubicBezTo>
                  <a:cubicBezTo>
                    <a:pt x="37" y="20"/>
                    <a:pt x="37" y="20"/>
                    <a:pt x="37" y="20"/>
                  </a:cubicBezTo>
                  <a:cubicBezTo>
                    <a:pt x="37" y="20"/>
                    <a:pt x="37" y="20"/>
                    <a:pt x="37" y="20"/>
                  </a:cubicBezTo>
                  <a:cubicBezTo>
                    <a:pt x="38" y="20"/>
                    <a:pt x="39" y="19"/>
                    <a:pt x="41" y="19"/>
                  </a:cubicBezTo>
                  <a:cubicBezTo>
                    <a:pt x="41" y="19"/>
                    <a:pt x="41" y="19"/>
                    <a:pt x="41" y="19"/>
                  </a:cubicBezTo>
                  <a:cubicBezTo>
                    <a:pt x="41" y="18"/>
                    <a:pt x="41" y="18"/>
                    <a:pt x="41" y="18"/>
                  </a:cubicBezTo>
                  <a:cubicBezTo>
                    <a:pt x="41" y="18"/>
                    <a:pt x="41" y="17"/>
                    <a:pt x="41" y="16"/>
                  </a:cubicBezTo>
                  <a:cubicBezTo>
                    <a:pt x="41" y="16"/>
                    <a:pt x="41" y="16"/>
                    <a:pt x="41" y="16"/>
                  </a:cubicBezTo>
                  <a:cubicBezTo>
                    <a:pt x="41" y="16"/>
                    <a:pt x="41" y="16"/>
                    <a:pt x="41" y="16"/>
                  </a:cubicBezTo>
                  <a:cubicBezTo>
                    <a:pt x="39" y="16"/>
                    <a:pt x="38" y="16"/>
                    <a:pt x="36" y="16"/>
                  </a:cubicBezTo>
                  <a:cubicBezTo>
                    <a:pt x="36" y="16"/>
                    <a:pt x="35" y="16"/>
                    <a:pt x="34" y="16"/>
                  </a:cubicBezTo>
                  <a:cubicBezTo>
                    <a:pt x="34" y="15"/>
                    <a:pt x="34" y="15"/>
                    <a:pt x="33" y="15"/>
                  </a:cubicBezTo>
                  <a:cubicBezTo>
                    <a:pt x="34" y="13"/>
                    <a:pt x="37" y="11"/>
                    <a:pt x="40" y="10"/>
                  </a:cubicBezTo>
                  <a:cubicBezTo>
                    <a:pt x="40" y="10"/>
                    <a:pt x="40" y="10"/>
                    <a:pt x="40" y="10"/>
                  </a:cubicBezTo>
                  <a:cubicBezTo>
                    <a:pt x="40" y="9"/>
                    <a:pt x="40" y="9"/>
                    <a:pt x="40" y="9"/>
                  </a:cubicBezTo>
                  <a:cubicBezTo>
                    <a:pt x="39" y="8"/>
                    <a:pt x="38" y="7"/>
                    <a:pt x="37" y="6"/>
                  </a:cubicBezTo>
                  <a:cubicBezTo>
                    <a:pt x="37" y="5"/>
                    <a:pt x="37" y="5"/>
                    <a:pt x="37" y="5"/>
                  </a:cubicBezTo>
                  <a:cubicBezTo>
                    <a:pt x="36" y="5"/>
                    <a:pt x="36" y="5"/>
                    <a:pt x="36" y="5"/>
                  </a:cubicBezTo>
                  <a:cubicBezTo>
                    <a:pt x="36" y="5"/>
                    <a:pt x="36" y="5"/>
                    <a:pt x="36" y="5"/>
                  </a:cubicBezTo>
                  <a:cubicBezTo>
                    <a:pt x="35" y="5"/>
                    <a:pt x="35" y="5"/>
                    <a:pt x="34" y="5"/>
                  </a:cubicBezTo>
                  <a:cubicBezTo>
                    <a:pt x="34" y="5"/>
                    <a:pt x="34" y="5"/>
                    <a:pt x="33" y="5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33" y="3"/>
                    <a:pt x="33" y="3"/>
                    <a:pt x="32" y="3"/>
                  </a:cubicBezTo>
                  <a:cubicBezTo>
                    <a:pt x="31" y="2"/>
                    <a:pt x="30" y="2"/>
                    <a:pt x="29" y="2"/>
                  </a:cubicBezTo>
                  <a:cubicBezTo>
                    <a:pt x="28" y="1"/>
                    <a:pt x="27" y="1"/>
                    <a:pt x="26" y="0"/>
                  </a:cubicBezTo>
                  <a:cubicBezTo>
                    <a:pt x="26" y="0"/>
                    <a:pt x="25" y="0"/>
                    <a:pt x="2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456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72" name="Freeform 54"/>
            <p:cNvSpPr>
              <a:spLocks noEditPoints="1"/>
            </p:cNvSpPr>
            <p:nvPr/>
          </p:nvSpPr>
          <p:spPr bwMode="auto">
            <a:xfrm>
              <a:off x="4084" y="2477"/>
              <a:ext cx="9" cy="14"/>
            </a:xfrm>
            <a:custGeom>
              <a:avLst/>
              <a:gdLst>
                <a:gd name="T0" fmla="*/ 1 w 4"/>
                <a:gd name="T1" fmla="*/ 5 h 6"/>
                <a:gd name="T2" fmla="*/ 1 w 4"/>
                <a:gd name="T3" fmla="*/ 5 h 6"/>
                <a:gd name="T4" fmla="*/ 2 w 4"/>
                <a:gd name="T5" fmla="*/ 2 h 6"/>
                <a:gd name="T6" fmla="*/ 2 w 4"/>
                <a:gd name="T7" fmla="*/ 3 h 6"/>
                <a:gd name="T8" fmla="*/ 2 w 4"/>
                <a:gd name="T9" fmla="*/ 4 h 6"/>
                <a:gd name="T10" fmla="*/ 1 w 4"/>
                <a:gd name="T11" fmla="*/ 5 h 6"/>
                <a:gd name="T12" fmla="*/ 1 w 4"/>
                <a:gd name="T13" fmla="*/ 0 h 6"/>
                <a:gd name="T14" fmla="*/ 1 w 4"/>
                <a:gd name="T15" fmla="*/ 0 h 6"/>
                <a:gd name="T16" fmla="*/ 0 w 4"/>
                <a:gd name="T17" fmla="*/ 5 h 6"/>
                <a:gd name="T18" fmla="*/ 0 w 4"/>
                <a:gd name="T19" fmla="*/ 6 h 6"/>
                <a:gd name="T20" fmla="*/ 0 w 4"/>
                <a:gd name="T21" fmla="*/ 6 h 6"/>
                <a:gd name="T22" fmla="*/ 1 w 4"/>
                <a:gd name="T23" fmla="*/ 6 h 6"/>
                <a:gd name="T24" fmla="*/ 1 w 4"/>
                <a:gd name="T25" fmla="*/ 6 h 6"/>
                <a:gd name="T26" fmla="*/ 3 w 4"/>
                <a:gd name="T27" fmla="*/ 5 h 6"/>
                <a:gd name="T28" fmla="*/ 3 w 4"/>
                <a:gd name="T29" fmla="*/ 2 h 6"/>
                <a:gd name="T30" fmla="*/ 2 w 4"/>
                <a:gd name="T31" fmla="*/ 0 h 6"/>
                <a:gd name="T32" fmla="*/ 1 w 4"/>
                <a:gd name="T3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" h="6">
                  <a:moveTo>
                    <a:pt x="1" y="5"/>
                  </a:moveTo>
                  <a:cubicBezTo>
                    <a:pt x="1" y="5"/>
                    <a:pt x="1" y="5"/>
                    <a:pt x="1" y="5"/>
                  </a:cubicBezTo>
                  <a:cubicBezTo>
                    <a:pt x="1" y="4"/>
                    <a:pt x="1" y="3"/>
                    <a:pt x="2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4"/>
                    <a:pt x="2" y="4"/>
                  </a:cubicBezTo>
                  <a:cubicBezTo>
                    <a:pt x="2" y="5"/>
                    <a:pt x="1" y="5"/>
                    <a:pt x="1" y="5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2"/>
                    <a:pt x="0" y="4"/>
                    <a:pt x="0" y="5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2" y="6"/>
                    <a:pt x="3" y="6"/>
                    <a:pt x="3" y="5"/>
                  </a:cubicBezTo>
                  <a:cubicBezTo>
                    <a:pt x="4" y="4"/>
                    <a:pt x="4" y="3"/>
                    <a:pt x="3" y="2"/>
                  </a:cubicBezTo>
                  <a:cubicBezTo>
                    <a:pt x="3" y="2"/>
                    <a:pt x="2" y="1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456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73" name="Freeform 55"/>
            <p:cNvSpPr>
              <a:spLocks noEditPoints="1"/>
            </p:cNvSpPr>
            <p:nvPr/>
          </p:nvSpPr>
          <p:spPr bwMode="auto">
            <a:xfrm>
              <a:off x="4062" y="2448"/>
              <a:ext cx="46" cy="50"/>
            </a:xfrm>
            <a:custGeom>
              <a:avLst/>
              <a:gdLst>
                <a:gd name="T0" fmla="*/ 12 w 19"/>
                <a:gd name="T1" fmla="*/ 3 h 21"/>
                <a:gd name="T2" fmla="*/ 14 w 19"/>
                <a:gd name="T3" fmla="*/ 1 h 21"/>
                <a:gd name="T4" fmla="*/ 13 w 19"/>
                <a:gd name="T5" fmla="*/ 3 h 21"/>
                <a:gd name="T6" fmla="*/ 13 w 19"/>
                <a:gd name="T7" fmla="*/ 3 h 21"/>
                <a:gd name="T8" fmla="*/ 17 w 19"/>
                <a:gd name="T9" fmla="*/ 7 h 21"/>
                <a:gd name="T10" fmla="*/ 13 w 19"/>
                <a:gd name="T11" fmla="*/ 5 h 21"/>
                <a:gd name="T12" fmla="*/ 12 w 19"/>
                <a:gd name="T13" fmla="*/ 5 h 21"/>
                <a:gd name="T14" fmla="*/ 11 w 19"/>
                <a:gd name="T15" fmla="*/ 11 h 21"/>
                <a:gd name="T16" fmla="*/ 14 w 19"/>
                <a:gd name="T17" fmla="*/ 14 h 21"/>
                <a:gd name="T18" fmla="*/ 13 w 19"/>
                <a:gd name="T19" fmla="*/ 18 h 21"/>
                <a:gd name="T20" fmla="*/ 9 w 19"/>
                <a:gd name="T21" fmla="*/ 19 h 21"/>
                <a:gd name="T22" fmla="*/ 8 w 19"/>
                <a:gd name="T23" fmla="*/ 19 h 21"/>
                <a:gd name="T24" fmla="*/ 7 w 19"/>
                <a:gd name="T25" fmla="*/ 20 h 21"/>
                <a:gd name="T26" fmla="*/ 7 w 19"/>
                <a:gd name="T27" fmla="*/ 19 h 21"/>
                <a:gd name="T28" fmla="*/ 6 w 19"/>
                <a:gd name="T29" fmla="*/ 18 h 21"/>
                <a:gd name="T30" fmla="*/ 3 w 19"/>
                <a:gd name="T31" fmla="*/ 14 h 21"/>
                <a:gd name="T32" fmla="*/ 7 w 19"/>
                <a:gd name="T33" fmla="*/ 17 h 21"/>
                <a:gd name="T34" fmla="*/ 9 w 19"/>
                <a:gd name="T35" fmla="*/ 11 h 21"/>
                <a:gd name="T36" fmla="*/ 6 w 19"/>
                <a:gd name="T37" fmla="*/ 6 h 21"/>
                <a:gd name="T38" fmla="*/ 10 w 19"/>
                <a:gd name="T39" fmla="*/ 3 h 21"/>
                <a:gd name="T40" fmla="*/ 12 w 19"/>
                <a:gd name="T41" fmla="*/ 0 h 21"/>
                <a:gd name="T42" fmla="*/ 11 w 19"/>
                <a:gd name="T43" fmla="*/ 2 h 21"/>
                <a:gd name="T44" fmla="*/ 8 w 19"/>
                <a:gd name="T45" fmla="*/ 2 h 21"/>
                <a:gd name="T46" fmla="*/ 8 w 19"/>
                <a:gd name="T47" fmla="*/ 11 h 21"/>
                <a:gd name="T48" fmla="*/ 4 w 19"/>
                <a:gd name="T49" fmla="*/ 13 h 21"/>
                <a:gd name="T50" fmla="*/ 3 w 19"/>
                <a:gd name="T51" fmla="*/ 13 h 21"/>
                <a:gd name="T52" fmla="*/ 0 w 19"/>
                <a:gd name="T53" fmla="*/ 15 h 21"/>
                <a:gd name="T54" fmla="*/ 6 w 19"/>
                <a:gd name="T55" fmla="*/ 19 h 21"/>
                <a:gd name="T56" fmla="*/ 6 w 19"/>
                <a:gd name="T57" fmla="*/ 20 h 21"/>
                <a:gd name="T58" fmla="*/ 8 w 19"/>
                <a:gd name="T59" fmla="*/ 21 h 21"/>
                <a:gd name="T60" fmla="*/ 9 w 19"/>
                <a:gd name="T61" fmla="*/ 21 h 21"/>
                <a:gd name="T62" fmla="*/ 9 w 19"/>
                <a:gd name="T63" fmla="*/ 20 h 21"/>
                <a:gd name="T64" fmla="*/ 13 w 19"/>
                <a:gd name="T65" fmla="*/ 19 h 21"/>
                <a:gd name="T66" fmla="*/ 15 w 19"/>
                <a:gd name="T67" fmla="*/ 13 h 21"/>
                <a:gd name="T68" fmla="*/ 13 w 19"/>
                <a:gd name="T69" fmla="*/ 6 h 21"/>
                <a:gd name="T70" fmla="*/ 15 w 19"/>
                <a:gd name="T71" fmla="*/ 9 h 21"/>
                <a:gd name="T72" fmla="*/ 16 w 19"/>
                <a:gd name="T73" fmla="*/ 9 h 21"/>
                <a:gd name="T74" fmla="*/ 18 w 19"/>
                <a:gd name="T75" fmla="*/ 6 h 21"/>
                <a:gd name="T76" fmla="*/ 15 w 19"/>
                <a:gd name="T77" fmla="*/ 2 h 21"/>
                <a:gd name="T78" fmla="*/ 15 w 19"/>
                <a:gd name="T79" fmla="*/ 0 h 21"/>
                <a:gd name="T80" fmla="*/ 12 w 19"/>
                <a:gd name="T8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9" h="21">
                  <a:moveTo>
                    <a:pt x="11" y="3"/>
                  </a:moveTo>
                  <a:cubicBezTo>
                    <a:pt x="12" y="3"/>
                    <a:pt x="12" y="3"/>
                    <a:pt x="12" y="3"/>
                  </a:cubicBezTo>
                  <a:cubicBezTo>
                    <a:pt x="12" y="2"/>
                    <a:pt x="12" y="1"/>
                    <a:pt x="13" y="1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4" y="3"/>
                    <a:pt x="16" y="5"/>
                    <a:pt x="17" y="7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7" y="7"/>
                    <a:pt x="16" y="7"/>
                    <a:pt x="16" y="8"/>
                  </a:cubicBezTo>
                  <a:cubicBezTo>
                    <a:pt x="15" y="7"/>
                    <a:pt x="14" y="5"/>
                    <a:pt x="13" y="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7"/>
                    <a:pt x="11" y="8"/>
                    <a:pt x="11" y="10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2" y="12"/>
                    <a:pt x="13" y="13"/>
                    <a:pt x="14" y="14"/>
                  </a:cubicBezTo>
                  <a:cubicBezTo>
                    <a:pt x="14" y="14"/>
                    <a:pt x="14" y="15"/>
                    <a:pt x="14" y="16"/>
                  </a:cubicBezTo>
                  <a:cubicBezTo>
                    <a:pt x="14" y="17"/>
                    <a:pt x="14" y="18"/>
                    <a:pt x="13" y="18"/>
                  </a:cubicBezTo>
                  <a:cubicBezTo>
                    <a:pt x="12" y="19"/>
                    <a:pt x="11" y="19"/>
                    <a:pt x="10" y="19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5" y="17"/>
                    <a:pt x="4" y="16"/>
                    <a:pt x="2" y="15"/>
                  </a:cubicBezTo>
                  <a:cubicBezTo>
                    <a:pt x="3" y="15"/>
                    <a:pt x="3" y="14"/>
                    <a:pt x="3" y="14"/>
                  </a:cubicBezTo>
                  <a:cubicBezTo>
                    <a:pt x="4" y="15"/>
                    <a:pt x="6" y="16"/>
                    <a:pt x="7" y="17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8" y="15"/>
                    <a:pt x="9" y="13"/>
                    <a:pt x="9" y="11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7" y="9"/>
                    <a:pt x="6" y="7"/>
                    <a:pt x="6" y="6"/>
                  </a:cubicBezTo>
                  <a:cubicBezTo>
                    <a:pt x="6" y="5"/>
                    <a:pt x="8" y="4"/>
                    <a:pt x="8" y="3"/>
                  </a:cubicBezTo>
                  <a:cubicBezTo>
                    <a:pt x="9" y="3"/>
                    <a:pt x="9" y="3"/>
                    <a:pt x="10" y="3"/>
                  </a:cubicBezTo>
                  <a:cubicBezTo>
                    <a:pt x="11" y="3"/>
                    <a:pt x="11" y="3"/>
                    <a:pt x="11" y="3"/>
                  </a:cubicBezTo>
                  <a:moveTo>
                    <a:pt x="12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11" y="1"/>
                    <a:pt x="11" y="1"/>
                    <a:pt x="11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9" y="2"/>
                    <a:pt x="8" y="2"/>
                    <a:pt x="8" y="2"/>
                  </a:cubicBezTo>
                  <a:cubicBezTo>
                    <a:pt x="7" y="3"/>
                    <a:pt x="5" y="4"/>
                    <a:pt x="5" y="6"/>
                  </a:cubicBezTo>
                  <a:cubicBezTo>
                    <a:pt x="5" y="8"/>
                    <a:pt x="6" y="9"/>
                    <a:pt x="8" y="11"/>
                  </a:cubicBezTo>
                  <a:cubicBezTo>
                    <a:pt x="8" y="13"/>
                    <a:pt x="7" y="14"/>
                    <a:pt x="7" y="15"/>
                  </a:cubicBezTo>
                  <a:cubicBezTo>
                    <a:pt x="6" y="15"/>
                    <a:pt x="5" y="14"/>
                    <a:pt x="4" y="13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2" y="13"/>
                    <a:pt x="2" y="14"/>
                    <a:pt x="1" y="14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3" y="17"/>
                    <a:pt x="5" y="18"/>
                    <a:pt x="6" y="19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6" y="19"/>
                    <a:pt x="6" y="20"/>
                    <a:pt x="6" y="20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8" y="21"/>
                    <a:pt x="8" y="21"/>
                    <a:pt x="8" y="21"/>
                  </a:cubicBezTo>
                  <a:cubicBezTo>
                    <a:pt x="8" y="21"/>
                    <a:pt x="8" y="21"/>
                    <a:pt x="8" y="21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12" y="20"/>
                    <a:pt x="13" y="20"/>
                    <a:pt x="13" y="19"/>
                  </a:cubicBezTo>
                  <a:cubicBezTo>
                    <a:pt x="15" y="19"/>
                    <a:pt x="16" y="17"/>
                    <a:pt x="16" y="16"/>
                  </a:cubicBezTo>
                  <a:cubicBezTo>
                    <a:pt x="16" y="15"/>
                    <a:pt x="15" y="14"/>
                    <a:pt x="15" y="13"/>
                  </a:cubicBezTo>
                  <a:cubicBezTo>
                    <a:pt x="14" y="12"/>
                    <a:pt x="13" y="11"/>
                    <a:pt x="12" y="10"/>
                  </a:cubicBezTo>
                  <a:cubicBezTo>
                    <a:pt x="12" y="9"/>
                    <a:pt x="13" y="7"/>
                    <a:pt x="13" y="6"/>
                  </a:cubicBezTo>
                  <a:cubicBezTo>
                    <a:pt x="14" y="7"/>
                    <a:pt x="14" y="8"/>
                    <a:pt x="15" y="8"/>
                  </a:cubicBezTo>
                  <a:cubicBezTo>
                    <a:pt x="15" y="8"/>
                    <a:pt x="15" y="9"/>
                    <a:pt x="15" y="9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7" y="8"/>
                    <a:pt x="17" y="8"/>
                    <a:pt x="18" y="8"/>
                  </a:cubicBezTo>
                  <a:cubicBezTo>
                    <a:pt x="18" y="7"/>
                    <a:pt x="19" y="7"/>
                    <a:pt x="18" y="6"/>
                  </a:cubicBezTo>
                  <a:cubicBezTo>
                    <a:pt x="18" y="5"/>
                    <a:pt x="16" y="3"/>
                    <a:pt x="14" y="2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5" y="2"/>
                    <a:pt x="15" y="1"/>
                    <a:pt x="15" y="1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2" y="0"/>
                    <a:pt x="12" y="0"/>
                    <a:pt x="1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456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74" name="Freeform 56"/>
            <p:cNvSpPr>
              <a:spLocks noEditPoints="1"/>
            </p:cNvSpPr>
            <p:nvPr/>
          </p:nvSpPr>
          <p:spPr bwMode="auto">
            <a:xfrm>
              <a:off x="4079" y="2458"/>
              <a:ext cx="10" cy="11"/>
            </a:xfrm>
            <a:custGeom>
              <a:avLst/>
              <a:gdLst>
                <a:gd name="T0" fmla="*/ 2 w 4"/>
                <a:gd name="T1" fmla="*/ 3 h 5"/>
                <a:gd name="T2" fmla="*/ 2 w 4"/>
                <a:gd name="T3" fmla="*/ 2 h 5"/>
                <a:gd name="T4" fmla="*/ 3 w 4"/>
                <a:gd name="T5" fmla="*/ 1 h 5"/>
                <a:gd name="T6" fmla="*/ 2 w 4"/>
                <a:gd name="T7" fmla="*/ 3 h 5"/>
                <a:gd name="T8" fmla="*/ 4 w 4"/>
                <a:gd name="T9" fmla="*/ 0 h 5"/>
                <a:gd name="T10" fmla="*/ 1 w 4"/>
                <a:gd name="T11" fmla="*/ 1 h 5"/>
                <a:gd name="T12" fmla="*/ 2 w 4"/>
                <a:gd name="T13" fmla="*/ 4 h 5"/>
                <a:gd name="T14" fmla="*/ 2 w 4"/>
                <a:gd name="T15" fmla="*/ 5 h 5"/>
                <a:gd name="T16" fmla="*/ 2 w 4"/>
                <a:gd name="T17" fmla="*/ 5 h 5"/>
                <a:gd name="T18" fmla="*/ 2 w 4"/>
                <a:gd name="T19" fmla="*/ 5 h 5"/>
                <a:gd name="T20" fmla="*/ 3 w 4"/>
                <a:gd name="T21" fmla="*/ 5 h 5"/>
                <a:gd name="T22" fmla="*/ 3 w 4"/>
                <a:gd name="T23" fmla="*/ 5 h 5"/>
                <a:gd name="T24" fmla="*/ 4 w 4"/>
                <a:gd name="T25" fmla="*/ 0 h 5"/>
                <a:gd name="T26" fmla="*/ 4 w 4"/>
                <a:gd name="T27" fmla="*/ 0 h 5"/>
                <a:gd name="T28" fmla="*/ 4 w 4"/>
                <a:gd name="T29" fmla="*/ 0 h 5"/>
                <a:gd name="T30" fmla="*/ 4 w 4"/>
                <a:gd name="T3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" h="5">
                  <a:moveTo>
                    <a:pt x="2" y="3"/>
                  </a:moveTo>
                  <a:cubicBezTo>
                    <a:pt x="2" y="3"/>
                    <a:pt x="2" y="2"/>
                    <a:pt x="2" y="2"/>
                  </a:cubicBezTo>
                  <a:cubicBezTo>
                    <a:pt x="2" y="1"/>
                    <a:pt x="2" y="1"/>
                    <a:pt x="3" y="1"/>
                  </a:cubicBezTo>
                  <a:cubicBezTo>
                    <a:pt x="3" y="2"/>
                    <a:pt x="2" y="2"/>
                    <a:pt x="2" y="3"/>
                  </a:cubicBezTo>
                  <a:moveTo>
                    <a:pt x="4" y="0"/>
                  </a:moveTo>
                  <a:cubicBezTo>
                    <a:pt x="3" y="0"/>
                    <a:pt x="1" y="0"/>
                    <a:pt x="1" y="1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3"/>
                    <a:pt x="4" y="2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456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75" name="Freeform 57"/>
            <p:cNvSpPr>
              <a:spLocks noEditPoints="1"/>
            </p:cNvSpPr>
            <p:nvPr/>
          </p:nvSpPr>
          <p:spPr bwMode="auto">
            <a:xfrm>
              <a:off x="3534" y="2367"/>
              <a:ext cx="55" cy="52"/>
            </a:xfrm>
            <a:custGeom>
              <a:avLst/>
              <a:gdLst>
                <a:gd name="T0" fmla="*/ 14 w 23"/>
                <a:gd name="T1" fmla="*/ 21 h 22"/>
                <a:gd name="T2" fmla="*/ 12 w 23"/>
                <a:gd name="T3" fmla="*/ 21 h 22"/>
                <a:gd name="T4" fmla="*/ 13 w 23"/>
                <a:gd name="T5" fmla="*/ 21 h 22"/>
                <a:gd name="T6" fmla="*/ 11 w 23"/>
                <a:gd name="T7" fmla="*/ 21 h 22"/>
                <a:gd name="T8" fmla="*/ 11 w 23"/>
                <a:gd name="T9" fmla="*/ 21 h 22"/>
                <a:gd name="T10" fmla="*/ 10 w 23"/>
                <a:gd name="T11" fmla="*/ 21 h 22"/>
                <a:gd name="T12" fmla="*/ 9 w 23"/>
                <a:gd name="T13" fmla="*/ 21 h 22"/>
                <a:gd name="T14" fmla="*/ 10 w 23"/>
                <a:gd name="T15" fmla="*/ 20 h 22"/>
                <a:gd name="T16" fmla="*/ 8 w 23"/>
                <a:gd name="T17" fmla="*/ 21 h 22"/>
                <a:gd name="T18" fmla="*/ 9 w 23"/>
                <a:gd name="T19" fmla="*/ 21 h 22"/>
                <a:gd name="T20" fmla="*/ 8 w 23"/>
                <a:gd name="T21" fmla="*/ 19 h 22"/>
                <a:gd name="T22" fmla="*/ 7 w 23"/>
                <a:gd name="T23" fmla="*/ 20 h 22"/>
                <a:gd name="T24" fmla="*/ 8 w 23"/>
                <a:gd name="T25" fmla="*/ 19 h 22"/>
                <a:gd name="T26" fmla="*/ 4 w 23"/>
                <a:gd name="T27" fmla="*/ 18 h 22"/>
                <a:gd name="T28" fmla="*/ 5 w 23"/>
                <a:gd name="T29" fmla="*/ 19 h 22"/>
                <a:gd name="T30" fmla="*/ 4 w 23"/>
                <a:gd name="T31" fmla="*/ 16 h 22"/>
                <a:gd name="T32" fmla="*/ 4 w 23"/>
                <a:gd name="T33" fmla="*/ 17 h 22"/>
                <a:gd name="T34" fmla="*/ 3 w 23"/>
                <a:gd name="T35" fmla="*/ 15 h 22"/>
                <a:gd name="T36" fmla="*/ 4 w 23"/>
                <a:gd name="T37" fmla="*/ 15 h 22"/>
                <a:gd name="T38" fmla="*/ 2 w 23"/>
                <a:gd name="T39" fmla="*/ 15 h 22"/>
                <a:gd name="T40" fmla="*/ 3 w 23"/>
                <a:gd name="T41" fmla="*/ 13 h 22"/>
                <a:gd name="T42" fmla="*/ 2 w 23"/>
                <a:gd name="T43" fmla="*/ 13 h 22"/>
                <a:gd name="T44" fmla="*/ 3 w 23"/>
                <a:gd name="T45" fmla="*/ 10 h 22"/>
                <a:gd name="T46" fmla="*/ 2 w 23"/>
                <a:gd name="T47" fmla="*/ 10 h 22"/>
                <a:gd name="T48" fmla="*/ 3 w 23"/>
                <a:gd name="T49" fmla="*/ 9 h 22"/>
                <a:gd name="T50" fmla="*/ 2 w 23"/>
                <a:gd name="T51" fmla="*/ 9 h 22"/>
                <a:gd name="T52" fmla="*/ 3 w 23"/>
                <a:gd name="T53" fmla="*/ 8 h 22"/>
                <a:gd name="T54" fmla="*/ 2 w 23"/>
                <a:gd name="T55" fmla="*/ 7 h 22"/>
                <a:gd name="T56" fmla="*/ 3 w 23"/>
                <a:gd name="T57" fmla="*/ 6 h 22"/>
                <a:gd name="T58" fmla="*/ 3 w 23"/>
                <a:gd name="T59" fmla="*/ 6 h 22"/>
                <a:gd name="T60" fmla="*/ 4 w 23"/>
                <a:gd name="T61" fmla="*/ 5 h 22"/>
                <a:gd name="T62" fmla="*/ 14 w 23"/>
                <a:gd name="T63" fmla="*/ 20 h 22"/>
                <a:gd name="T64" fmla="*/ 9 w 23"/>
                <a:gd name="T65" fmla="*/ 1 h 22"/>
                <a:gd name="T66" fmla="*/ 21 w 23"/>
                <a:gd name="T67" fmla="*/ 16 h 22"/>
                <a:gd name="T68" fmla="*/ 12 w 23"/>
                <a:gd name="T69" fmla="*/ 0 h 22"/>
                <a:gd name="T70" fmla="*/ 6 w 23"/>
                <a:gd name="T71" fmla="*/ 2 h 22"/>
                <a:gd name="T72" fmla="*/ 3 w 23"/>
                <a:gd name="T73" fmla="*/ 4 h 22"/>
                <a:gd name="T74" fmla="*/ 1 w 23"/>
                <a:gd name="T75" fmla="*/ 15 h 22"/>
                <a:gd name="T76" fmla="*/ 10 w 23"/>
                <a:gd name="T77" fmla="*/ 22 h 22"/>
                <a:gd name="T78" fmla="*/ 13 w 23"/>
                <a:gd name="T79" fmla="*/ 22 h 22"/>
                <a:gd name="T80" fmla="*/ 13 w 23"/>
                <a:gd name="T81" fmla="*/ 22 h 22"/>
                <a:gd name="T82" fmla="*/ 18 w 23"/>
                <a:gd name="T83" fmla="*/ 20 h 22"/>
                <a:gd name="T84" fmla="*/ 22 w 23"/>
                <a:gd name="T85" fmla="*/ 8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3" h="22">
                  <a:moveTo>
                    <a:pt x="13" y="21"/>
                  </a:moveTo>
                  <a:cubicBezTo>
                    <a:pt x="13" y="21"/>
                    <a:pt x="13" y="21"/>
                    <a:pt x="13" y="21"/>
                  </a:cubicBezTo>
                  <a:cubicBezTo>
                    <a:pt x="14" y="21"/>
                    <a:pt x="14" y="21"/>
                    <a:pt x="14" y="21"/>
                  </a:cubicBezTo>
                  <a:cubicBezTo>
                    <a:pt x="13" y="21"/>
                    <a:pt x="13" y="21"/>
                    <a:pt x="13" y="21"/>
                  </a:cubicBezTo>
                  <a:moveTo>
                    <a:pt x="12" y="21"/>
                  </a:moveTo>
                  <a:cubicBezTo>
                    <a:pt x="12" y="21"/>
                    <a:pt x="12" y="21"/>
                    <a:pt x="12" y="21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2" y="21"/>
                    <a:pt x="12" y="21"/>
                    <a:pt x="12" y="21"/>
                  </a:cubicBezTo>
                  <a:moveTo>
                    <a:pt x="11" y="21"/>
                  </a:moveTo>
                  <a:cubicBezTo>
                    <a:pt x="11" y="21"/>
                    <a:pt x="11" y="21"/>
                    <a:pt x="11" y="21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12" y="21"/>
                    <a:pt x="12" y="21"/>
                    <a:pt x="12" y="21"/>
                  </a:cubicBezTo>
                  <a:cubicBezTo>
                    <a:pt x="11" y="21"/>
                    <a:pt x="11" y="21"/>
                    <a:pt x="11" y="21"/>
                  </a:cubicBezTo>
                  <a:moveTo>
                    <a:pt x="10" y="21"/>
                  </a:moveTo>
                  <a:cubicBezTo>
                    <a:pt x="10" y="21"/>
                    <a:pt x="10" y="21"/>
                    <a:pt x="10" y="21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10" y="21"/>
                    <a:pt x="10" y="21"/>
                    <a:pt x="10" y="21"/>
                  </a:cubicBezTo>
                  <a:moveTo>
                    <a:pt x="9" y="21"/>
                  </a:moveTo>
                  <a:cubicBezTo>
                    <a:pt x="9" y="21"/>
                    <a:pt x="9" y="21"/>
                    <a:pt x="9" y="21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9" y="21"/>
                    <a:pt x="9" y="21"/>
                    <a:pt x="9" y="21"/>
                  </a:cubicBezTo>
                  <a:moveTo>
                    <a:pt x="9" y="21"/>
                  </a:moveTo>
                  <a:cubicBezTo>
                    <a:pt x="8" y="21"/>
                    <a:pt x="8" y="21"/>
                    <a:pt x="8" y="21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21"/>
                    <a:pt x="9" y="21"/>
                    <a:pt x="9" y="21"/>
                  </a:cubicBezTo>
                  <a:moveTo>
                    <a:pt x="7" y="21"/>
                  </a:moveTo>
                  <a:cubicBezTo>
                    <a:pt x="7" y="20"/>
                    <a:pt x="7" y="20"/>
                    <a:pt x="7" y="20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7" y="21"/>
                    <a:pt x="7" y="21"/>
                    <a:pt x="7" y="21"/>
                  </a:cubicBezTo>
                  <a:moveTo>
                    <a:pt x="7" y="20"/>
                  </a:moveTo>
                  <a:cubicBezTo>
                    <a:pt x="6" y="20"/>
                    <a:pt x="6" y="20"/>
                    <a:pt x="5" y="19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7" y="18"/>
                    <a:pt x="7" y="19"/>
                    <a:pt x="8" y="19"/>
                  </a:cubicBezTo>
                  <a:cubicBezTo>
                    <a:pt x="7" y="20"/>
                    <a:pt x="7" y="20"/>
                    <a:pt x="7" y="20"/>
                  </a:cubicBezTo>
                  <a:moveTo>
                    <a:pt x="5" y="19"/>
                  </a:moveTo>
                  <a:cubicBezTo>
                    <a:pt x="5" y="19"/>
                    <a:pt x="4" y="18"/>
                    <a:pt x="4" y="18"/>
                  </a:cubicBezTo>
                  <a:cubicBezTo>
                    <a:pt x="4" y="17"/>
                    <a:pt x="5" y="17"/>
                    <a:pt x="5" y="16"/>
                  </a:cubicBezTo>
                  <a:cubicBezTo>
                    <a:pt x="5" y="17"/>
                    <a:pt x="5" y="17"/>
                    <a:pt x="6" y="18"/>
                  </a:cubicBezTo>
                  <a:cubicBezTo>
                    <a:pt x="5" y="19"/>
                    <a:pt x="5" y="19"/>
                    <a:pt x="5" y="19"/>
                  </a:cubicBezTo>
                  <a:moveTo>
                    <a:pt x="4" y="17"/>
                  </a:moveTo>
                  <a:cubicBezTo>
                    <a:pt x="3" y="17"/>
                    <a:pt x="3" y="17"/>
                    <a:pt x="3" y="17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4" y="16"/>
                    <a:pt x="4" y="17"/>
                    <a:pt x="4" y="17"/>
                  </a:cubicBezTo>
                  <a:moveTo>
                    <a:pt x="3" y="16"/>
                  </a:moveTo>
                  <a:cubicBezTo>
                    <a:pt x="3" y="16"/>
                    <a:pt x="2" y="15"/>
                    <a:pt x="2" y="15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3" y="16"/>
                    <a:pt x="3" y="16"/>
                    <a:pt x="3" y="16"/>
                  </a:cubicBezTo>
                  <a:moveTo>
                    <a:pt x="2" y="15"/>
                  </a:moveTo>
                  <a:cubicBezTo>
                    <a:pt x="2" y="14"/>
                    <a:pt x="2" y="14"/>
                    <a:pt x="2" y="13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2" y="15"/>
                    <a:pt x="2" y="15"/>
                    <a:pt x="2" y="15"/>
                  </a:cubicBezTo>
                  <a:moveTo>
                    <a:pt x="2" y="13"/>
                  </a:moveTo>
                  <a:cubicBezTo>
                    <a:pt x="2" y="12"/>
                    <a:pt x="2" y="11"/>
                    <a:pt x="2" y="11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0"/>
                    <a:pt x="3" y="11"/>
                    <a:pt x="3" y="12"/>
                  </a:cubicBezTo>
                  <a:cubicBezTo>
                    <a:pt x="2" y="13"/>
                    <a:pt x="2" y="13"/>
                    <a:pt x="2" y="13"/>
                  </a:cubicBezTo>
                  <a:moveTo>
                    <a:pt x="2" y="10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moveTo>
                    <a:pt x="2" y="9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3" y="8"/>
                    <a:pt x="3" y="7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2" y="7"/>
                    <a:pt x="2" y="7"/>
                  </a:cubicBezTo>
                  <a:moveTo>
                    <a:pt x="3" y="6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14" y="20"/>
                  </a:moveTo>
                  <a:cubicBezTo>
                    <a:pt x="10" y="20"/>
                    <a:pt x="6" y="18"/>
                    <a:pt x="5" y="14"/>
                  </a:cubicBezTo>
                  <a:cubicBezTo>
                    <a:pt x="3" y="11"/>
                    <a:pt x="4" y="7"/>
                    <a:pt x="5" y="5"/>
                  </a:cubicBezTo>
                  <a:cubicBezTo>
                    <a:pt x="6" y="3"/>
                    <a:pt x="7" y="2"/>
                    <a:pt x="9" y="1"/>
                  </a:cubicBezTo>
                  <a:cubicBezTo>
                    <a:pt x="10" y="1"/>
                    <a:pt x="11" y="1"/>
                    <a:pt x="12" y="1"/>
                  </a:cubicBezTo>
                  <a:cubicBezTo>
                    <a:pt x="16" y="1"/>
                    <a:pt x="19" y="4"/>
                    <a:pt x="21" y="8"/>
                  </a:cubicBezTo>
                  <a:cubicBezTo>
                    <a:pt x="22" y="11"/>
                    <a:pt x="22" y="14"/>
                    <a:pt x="21" y="16"/>
                  </a:cubicBezTo>
                  <a:cubicBezTo>
                    <a:pt x="20" y="18"/>
                    <a:pt x="18" y="19"/>
                    <a:pt x="16" y="20"/>
                  </a:cubicBezTo>
                  <a:cubicBezTo>
                    <a:pt x="15" y="20"/>
                    <a:pt x="14" y="20"/>
                    <a:pt x="14" y="20"/>
                  </a:cubicBezTo>
                  <a:moveTo>
                    <a:pt x="12" y="0"/>
                  </a:moveTo>
                  <a:cubicBezTo>
                    <a:pt x="11" y="0"/>
                    <a:pt x="10" y="0"/>
                    <a:pt x="9" y="0"/>
                  </a:cubicBezTo>
                  <a:cubicBezTo>
                    <a:pt x="8" y="1"/>
                    <a:pt x="7" y="1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5" y="2"/>
                    <a:pt x="4" y="3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0" y="7"/>
                    <a:pt x="0" y="12"/>
                    <a:pt x="1" y="15"/>
                  </a:cubicBezTo>
                  <a:cubicBezTo>
                    <a:pt x="3" y="19"/>
                    <a:pt x="6" y="22"/>
                    <a:pt x="10" y="22"/>
                  </a:cubicBezTo>
                  <a:cubicBezTo>
                    <a:pt x="10" y="22"/>
                    <a:pt x="10" y="22"/>
                    <a:pt x="10" y="22"/>
                  </a:cubicBezTo>
                  <a:cubicBezTo>
                    <a:pt x="10" y="22"/>
                    <a:pt x="10" y="22"/>
                    <a:pt x="10" y="22"/>
                  </a:cubicBezTo>
                  <a:cubicBezTo>
                    <a:pt x="10" y="22"/>
                    <a:pt x="10" y="22"/>
                    <a:pt x="10" y="22"/>
                  </a:cubicBezTo>
                  <a:cubicBezTo>
                    <a:pt x="11" y="22"/>
                    <a:pt x="11" y="22"/>
                    <a:pt x="12" y="22"/>
                  </a:cubicBezTo>
                  <a:cubicBezTo>
                    <a:pt x="12" y="22"/>
                    <a:pt x="13" y="22"/>
                    <a:pt x="13" y="22"/>
                  </a:cubicBezTo>
                  <a:cubicBezTo>
                    <a:pt x="13" y="22"/>
                    <a:pt x="13" y="22"/>
                    <a:pt x="13" y="22"/>
                  </a:cubicBezTo>
                  <a:cubicBezTo>
                    <a:pt x="13" y="22"/>
                    <a:pt x="13" y="22"/>
                    <a:pt x="13" y="22"/>
                  </a:cubicBezTo>
                  <a:cubicBezTo>
                    <a:pt x="13" y="22"/>
                    <a:pt x="13" y="22"/>
                    <a:pt x="13" y="22"/>
                  </a:cubicBezTo>
                  <a:cubicBezTo>
                    <a:pt x="13" y="22"/>
                    <a:pt x="13" y="22"/>
                    <a:pt x="13" y="22"/>
                  </a:cubicBezTo>
                  <a:cubicBezTo>
                    <a:pt x="14" y="22"/>
                    <a:pt x="14" y="22"/>
                    <a:pt x="14" y="22"/>
                  </a:cubicBezTo>
                  <a:cubicBezTo>
                    <a:pt x="15" y="22"/>
                    <a:pt x="17" y="21"/>
                    <a:pt x="18" y="20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20" y="19"/>
                    <a:pt x="21" y="18"/>
                    <a:pt x="22" y="16"/>
                  </a:cubicBezTo>
                  <a:cubicBezTo>
                    <a:pt x="23" y="14"/>
                    <a:pt x="23" y="11"/>
                    <a:pt x="22" y="8"/>
                  </a:cubicBezTo>
                  <a:cubicBezTo>
                    <a:pt x="20" y="3"/>
                    <a:pt x="16" y="0"/>
                    <a:pt x="1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456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76" name="Freeform 58"/>
            <p:cNvSpPr>
              <a:spLocks noEditPoints="1"/>
            </p:cNvSpPr>
            <p:nvPr/>
          </p:nvSpPr>
          <p:spPr bwMode="auto">
            <a:xfrm>
              <a:off x="3544" y="2372"/>
              <a:ext cx="40" cy="40"/>
            </a:xfrm>
            <a:custGeom>
              <a:avLst/>
              <a:gdLst>
                <a:gd name="T0" fmla="*/ 16 w 17"/>
                <a:gd name="T1" fmla="*/ 10 h 17"/>
                <a:gd name="T2" fmla="*/ 16 w 17"/>
                <a:gd name="T3" fmla="*/ 11 h 17"/>
                <a:gd name="T4" fmla="*/ 16 w 17"/>
                <a:gd name="T5" fmla="*/ 9 h 17"/>
                <a:gd name="T6" fmla="*/ 16 w 17"/>
                <a:gd name="T7" fmla="*/ 10 h 17"/>
                <a:gd name="T8" fmla="*/ 16 w 17"/>
                <a:gd name="T9" fmla="*/ 8 h 17"/>
                <a:gd name="T10" fmla="*/ 16 w 17"/>
                <a:gd name="T11" fmla="*/ 7 h 17"/>
                <a:gd name="T12" fmla="*/ 16 w 17"/>
                <a:gd name="T13" fmla="*/ 8 h 17"/>
                <a:gd name="T14" fmla="*/ 15 w 17"/>
                <a:gd name="T15" fmla="*/ 7 h 17"/>
                <a:gd name="T16" fmla="*/ 15 w 17"/>
                <a:gd name="T17" fmla="*/ 6 h 17"/>
                <a:gd name="T18" fmla="*/ 15 w 17"/>
                <a:gd name="T19" fmla="*/ 7 h 17"/>
                <a:gd name="T20" fmla="*/ 14 w 17"/>
                <a:gd name="T21" fmla="*/ 5 h 17"/>
                <a:gd name="T22" fmla="*/ 15 w 17"/>
                <a:gd name="T23" fmla="*/ 5 h 17"/>
                <a:gd name="T24" fmla="*/ 14 w 17"/>
                <a:gd name="T25" fmla="*/ 4 h 17"/>
                <a:gd name="T26" fmla="*/ 13 w 17"/>
                <a:gd name="T27" fmla="*/ 3 h 17"/>
                <a:gd name="T28" fmla="*/ 14 w 17"/>
                <a:gd name="T29" fmla="*/ 4 h 17"/>
                <a:gd name="T30" fmla="*/ 12 w 17"/>
                <a:gd name="T31" fmla="*/ 2 h 17"/>
                <a:gd name="T32" fmla="*/ 13 w 17"/>
                <a:gd name="T33" fmla="*/ 3 h 17"/>
                <a:gd name="T34" fmla="*/ 10 w 17"/>
                <a:gd name="T35" fmla="*/ 16 h 17"/>
                <a:gd name="T36" fmla="*/ 2 w 17"/>
                <a:gd name="T37" fmla="*/ 4 h 17"/>
                <a:gd name="T38" fmla="*/ 4 w 17"/>
                <a:gd name="T39" fmla="*/ 2 h 17"/>
                <a:gd name="T40" fmla="*/ 7 w 17"/>
                <a:gd name="T41" fmla="*/ 2 h 17"/>
                <a:gd name="T42" fmla="*/ 12 w 17"/>
                <a:gd name="T43" fmla="*/ 4 h 17"/>
                <a:gd name="T44" fmla="*/ 12 w 17"/>
                <a:gd name="T45" fmla="*/ 4 h 17"/>
                <a:gd name="T46" fmla="*/ 13 w 17"/>
                <a:gd name="T47" fmla="*/ 15 h 17"/>
                <a:gd name="T48" fmla="*/ 11 w 17"/>
                <a:gd name="T49" fmla="*/ 16 h 17"/>
                <a:gd name="T50" fmla="*/ 11 w 17"/>
                <a:gd name="T51" fmla="*/ 2 h 17"/>
                <a:gd name="T52" fmla="*/ 11 w 17"/>
                <a:gd name="T53" fmla="*/ 2 h 17"/>
                <a:gd name="T54" fmla="*/ 11 w 17"/>
                <a:gd name="T55" fmla="*/ 2 h 17"/>
                <a:gd name="T56" fmla="*/ 10 w 17"/>
                <a:gd name="T57" fmla="*/ 1 h 17"/>
                <a:gd name="T58" fmla="*/ 10 w 17"/>
                <a:gd name="T59" fmla="*/ 1 h 17"/>
                <a:gd name="T60" fmla="*/ 6 w 17"/>
                <a:gd name="T61" fmla="*/ 0 h 17"/>
                <a:gd name="T62" fmla="*/ 1 w 17"/>
                <a:gd name="T63" fmla="*/ 12 h 17"/>
                <a:gd name="T64" fmla="*/ 11 w 17"/>
                <a:gd name="T65" fmla="*/ 17 h 17"/>
                <a:gd name="T66" fmla="*/ 16 w 17"/>
                <a:gd name="T67" fmla="*/ 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7" h="17">
                  <a:moveTo>
                    <a:pt x="16" y="11"/>
                  </a:moveTo>
                  <a:cubicBezTo>
                    <a:pt x="16" y="10"/>
                    <a:pt x="16" y="10"/>
                    <a:pt x="16" y="10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6" y="11"/>
                    <a:pt x="16" y="11"/>
                    <a:pt x="16" y="11"/>
                  </a:cubicBezTo>
                  <a:moveTo>
                    <a:pt x="16" y="10"/>
                  </a:moveTo>
                  <a:cubicBezTo>
                    <a:pt x="16" y="9"/>
                    <a:pt x="16" y="9"/>
                    <a:pt x="16" y="9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6" y="10"/>
                    <a:pt x="16" y="10"/>
                    <a:pt x="16" y="10"/>
                  </a:cubicBezTo>
                  <a:moveTo>
                    <a:pt x="16" y="8"/>
                  </a:moveTo>
                  <a:cubicBezTo>
                    <a:pt x="15" y="7"/>
                    <a:pt x="15" y="7"/>
                    <a:pt x="15" y="7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moveTo>
                    <a:pt x="15" y="7"/>
                  </a:moveTo>
                  <a:cubicBezTo>
                    <a:pt x="15" y="6"/>
                    <a:pt x="15" y="6"/>
                    <a:pt x="15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5" y="7"/>
                    <a:pt x="15" y="7"/>
                    <a:pt x="15" y="7"/>
                  </a:cubicBezTo>
                  <a:moveTo>
                    <a:pt x="15" y="6"/>
                  </a:moveTo>
                  <a:cubicBezTo>
                    <a:pt x="14" y="5"/>
                    <a:pt x="14" y="5"/>
                    <a:pt x="14" y="5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5" y="6"/>
                    <a:pt x="15" y="6"/>
                    <a:pt x="15" y="6"/>
                  </a:cubicBezTo>
                  <a:moveTo>
                    <a:pt x="14" y="4"/>
                  </a:moveTo>
                  <a:cubicBezTo>
                    <a:pt x="13" y="3"/>
                    <a:pt x="13" y="3"/>
                    <a:pt x="13" y="3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4" y="4"/>
                    <a:pt x="14" y="4"/>
                    <a:pt x="14" y="4"/>
                  </a:cubicBezTo>
                  <a:moveTo>
                    <a:pt x="13" y="3"/>
                  </a:moveTo>
                  <a:cubicBezTo>
                    <a:pt x="12" y="2"/>
                    <a:pt x="12" y="2"/>
                    <a:pt x="12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3" y="3"/>
                    <a:pt x="13" y="3"/>
                    <a:pt x="13" y="3"/>
                  </a:cubicBezTo>
                  <a:moveTo>
                    <a:pt x="10" y="16"/>
                  </a:moveTo>
                  <a:cubicBezTo>
                    <a:pt x="6" y="16"/>
                    <a:pt x="3" y="14"/>
                    <a:pt x="2" y="11"/>
                  </a:cubicBezTo>
                  <a:cubicBezTo>
                    <a:pt x="1" y="9"/>
                    <a:pt x="1" y="6"/>
                    <a:pt x="2" y="4"/>
                  </a:cubicBezTo>
                  <a:cubicBezTo>
                    <a:pt x="3" y="3"/>
                    <a:pt x="3" y="3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5" y="2"/>
                    <a:pt x="5" y="2"/>
                  </a:cubicBezTo>
                  <a:cubicBezTo>
                    <a:pt x="6" y="2"/>
                    <a:pt x="6" y="2"/>
                    <a:pt x="7" y="2"/>
                  </a:cubicBezTo>
                  <a:cubicBezTo>
                    <a:pt x="9" y="2"/>
                    <a:pt x="10" y="2"/>
                    <a:pt x="12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3" y="5"/>
                    <a:pt x="14" y="6"/>
                    <a:pt x="15" y="8"/>
                  </a:cubicBezTo>
                  <a:cubicBezTo>
                    <a:pt x="16" y="10"/>
                    <a:pt x="15" y="14"/>
                    <a:pt x="13" y="15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2" y="16"/>
                    <a:pt x="12" y="16"/>
                    <a:pt x="11" y="16"/>
                  </a:cubicBezTo>
                  <a:cubicBezTo>
                    <a:pt x="11" y="16"/>
                    <a:pt x="10" y="16"/>
                    <a:pt x="10" y="16"/>
                  </a:cubicBezTo>
                  <a:moveTo>
                    <a:pt x="11" y="2"/>
                  </a:moveTo>
                  <a:cubicBezTo>
                    <a:pt x="11" y="2"/>
                    <a:pt x="11" y="2"/>
                    <a:pt x="11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1" y="2"/>
                    <a:pt x="11" y="2"/>
                    <a:pt x="11" y="2"/>
                  </a:cubicBezTo>
                  <a:moveTo>
                    <a:pt x="10" y="1"/>
                  </a:move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moveTo>
                    <a:pt x="8" y="0"/>
                  </a:moveTo>
                  <a:cubicBezTo>
                    <a:pt x="7" y="0"/>
                    <a:pt x="7" y="0"/>
                    <a:pt x="6" y="0"/>
                  </a:cubicBezTo>
                  <a:cubicBezTo>
                    <a:pt x="4" y="1"/>
                    <a:pt x="3" y="2"/>
                    <a:pt x="2" y="3"/>
                  </a:cubicBezTo>
                  <a:cubicBezTo>
                    <a:pt x="0" y="6"/>
                    <a:pt x="0" y="9"/>
                    <a:pt x="1" y="12"/>
                  </a:cubicBezTo>
                  <a:cubicBezTo>
                    <a:pt x="3" y="15"/>
                    <a:pt x="6" y="17"/>
                    <a:pt x="10" y="17"/>
                  </a:cubicBezTo>
                  <a:cubicBezTo>
                    <a:pt x="10" y="17"/>
                    <a:pt x="11" y="17"/>
                    <a:pt x="11" y="17"/>
                  </a:cubicBezTo>
                  <a:cubicBezTo>
                    <a:pt x="13" y="17"/>
                    <a:pt x="15" y="15"/>
                    <a:pt x="16" y="13"/>
                  </a:cubicBezTo>
                  <a:cubicBezTo>
                    <a:pt x="17" y="11"/>
                    <a:pt x="17" y="9"/>
                    <a:pt x="16" y="7"/>
                  </a:cubicBezTo>
                  <a:cubicBezTo>
                    <a:pt x="15" y="3"/>
                    <a:pt x="11" y="0"/>
                    <a:pt x="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456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77" name="Freeform 59"/>
            <p:cNvSpPr>
              <a:spLocks noEditPoints="1"/>
            </p:cNvSpPr>
            <p:nvPr/>
          </p:nvSpPr>
          <p:spPr bwMode="auto">
            <a:xfrm>
              <a:off x="3553" y="2379"/>
              <a:ext cx="22" cy="29"/>
            </a:xfrm>
            <a:custGeom>
              <a:avLst/>
              <a:gdLst>
                <a:gd name="T0" fmla="*/ 1 w 9"/>
                <a:gd name="T1" fmla="*/ 6 h 12"/>
                <a:gd name="T2" fmla="*/ 1 w 9"/>
                <a:gd name="T3" fmla="*/ 3 h 12"/>
                <a:gd name="T4" fmla="*/ 2 w 9"/>
                <a:gd name="T5" fmla="*/ 2 h 12"/>
                <a:gd name="T6" fmla="*/ 1 w 9"/>
                <a:gd name="T7" fmla="*/ 1 h 12"/>
                <a:gd name="T8" fmla="*/ 2 w 9"/>
                <a:gd name="T9" fmla="*/ 1 h 12"/>
                <a:gd name="T10" fmla="*/ 2 w 9"/>
                <a:gd name="T11" fmla="*/ 1 h 12"/>
                <a:gd name="T12" fmla="*/ 3 w 9"/>
                <a:gd name="T13" fmla="*/ 2 h 12"/>
                <a:gd name="T14" fmla="*/ 5 w 9"/>
                <a:gd name="T15" fmla="*/ 2 h 12"/>
                <a:gd name="T16" fmla="*/ 4 w 9"/>
                <a:gd name="T17" fmla="*/ 3 h 12"/>
                <a:gd name="T18" fmla="*/ 2 w 9"/>
                <a:gd name="T19" fmla="*/ 5 h 12"/>
                <a:gd name="T20" fmla="*/ 4 w 9"/>
                <a:gd name="T21" fmla="*/ 6 h 12"/>
                <a:gd name="T22" fmla="*/ 7 w 9"/>
                <a:gd name="T23" fmla="*/ 6 h 12"/>
                <a:gd name="T24" fmla="*/ 7 w 9"/>
                <a:gd name="T25" fmla="*/ 9 h 12"/>
                <a:gd name="T26" fmla="*/ 8 w 9"/>
                <a:gd name="T27" fmla="*/ 11 h 12"/>
                <a:gd name="T28" fmla="*/ 7 w 9"/>
                <a:gd name="T29" fmla="*/ 11 h 12"/>
                <a:gd name="T30" fmla="*/ 6 w 9"/>
                <a:gd name="T31" fmla="*/ 10 h 12"/>
                <a:gd name="T32" fmla="*/ 6 w 9"/>
                <a:gd name="T33" fmla="*/ 10 h 12"/>
                <a:gd name="T34" fmla="*/ 4 w 9"/>
                <a:gd name="T35" fmla="*/ 9 h 12"/>
                <a:gd name="T36" fmla="*/ 5 w 9"/>
                <a:gd name="T37" fmla="*/ 9 h 12"/>
                <a:gd name="T38" fmla="*/ 7 w 9"/>
                <a:gd name="T39" fmla="*/ 8 h 12"/>
                <a:gd name="T40" fmla="*/ 6 w 9"/>
                <a:gd name="T41" fmla="*/ 6 h 12"/>
                <a:gd name="T42" fmla="*/ 3 w 9"/>
                <a:gd name="T43" fmla="*/ 6 h 12"/>
                <a:gd name="T44" fmla="*/ 1 w 9"/>
                <a:gd name="T45" fmla="*/ 0 h 12"/>
                <a:gd name="T46" fmla="*/ 0 w 9"/>
                <a:gd name="T47" fmla="*/ 1 h 12"/>
                <a:gd name="T48" fmla="*/ 0 w 9"/>
                <a:gd name="T49" fmla="*/ 2 h 12"/>
                <a:gd name="T50" fmla="*/ 0 w 9"/>
                <a:gd name="T51" fmla="*/ 4 h 12"/>
                <a:gd name="T52" fmla="*/ 3 w 9"/>
                <a:gd name="T53" fmla="*/ 7 h 12"/>
                <a:gd name="T54" fmla="*/ 5 w 9"/>
                <a:gd name="T55" fmla="*/ 7 h 12"/>
                <a:gd name="T56" fmla="*/ 6 w 9"/>
                <a:gd name="T57" fmla="*/ 7 h 12"/>
                <a:gd name="T58" fmla="*/ 6 w 9"/>
                <a:gd name="T59" fmla="*/ 8 h 12"/>
                <a:gd name="T60" fmla="*/ 4 w 9"/>
                <a:gd name="T61" fmla="*/ 8 h 12"/>
                <a:gd name="T62" fmla="*/ 3 w 9"/>
                <a:gd name="T63" fmla="*/ 9 h 12"/>
                <a:gd name="T64" fmla="*/ 5 w 9"/>
                <a:gd name="T65" fmla="*/ 11 h 12"/>
                <a:gd name="T66" fmla="*/ 7 w 9"/>
                <a:gd name="T67" fmla="*/ 12 h 12"/>
                <a:gd name="T68" fmla="*/ 7 w 9"/>
                <a:gd name="T69" fmla="*/ 12 h 12"/>
                <a:gd name="T70" fmla="*/ 8 w 9"/>
                <a:gd name="T71" fmla="*/ 12 h 12"/>
                <a:gd name="T72" fmla="*/ 9 w 9"/>
                <a:gd name="T73" fmla="*/ 11 h 12"/>
                <a:gd name="T74" fmla="*/ 9 w 9"/>
                <a:gd name="T75" fmla="*/ 7 h 12"/>
                <a:gd name="T76" fmla="*/ 5 w 9"/>
                <a:gd name="T77" fmla="*/ 5 h 12"/>
                <a:gd name="T78" fmla="*/ 3 w 9"/>
                <a:gd name="T79" fmla="*/ 5 h 12"/>
                <a:gd name="T80" fmla="*/ 3 w 9"/>
                <a:gd name="T81" fmla="*/ 4 h 12"/>
                <a:gd name="T82" fmla="*/ 4 w 9"/>
                <a:gd name="T83" fmla="*/ 4 h 12"/>
                <a:gd name="T84" fmla="*/ 5 w 9"/>
                <a:gd name="T85" fmla="*/ 4 h 12"/>
                <a:gd name="T86" fmla="*/ 6 w 9"/>
                <a:gd name="T87" fmla="*/ 2 h 12"/>
                <a:gd name="T88" fmla="*/ 3 w 9"/>
                <a:gd name="T89" fmla="*/ 1 h 12"/>
                <a:gd name="T90" fmla="*/ 2 w 9"/>
                <a:gd name="T91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9" h="12">
                  <a:moveTo>
                    <a:pt x="3" y="6"/>
                  </a:moveTo>
                  <a:cubicBezTo>
                    <a:pt x="3" y="6"/>
                    <a:pt x="2" y="6"/>
                    <a:pt x="1" y="6"/>
                  </a:cubicBezTo>
                  <a:cubicBezTo>
                    <a:pt x="1" y="5"/>
                    <a:pt x="1" y="5"/>
                    <a:pt x="1" y="4"/>
                  </a:cubicBezTo>
                  <a:cubicBezTo>
                    <a:pt x="1" y="4"/>
                    <a:pt x="1" y="3"/>
                    <a:pt x="1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4" y="2"/>
                  </a:cubicBezTo>
                  <a:cubicBezTo>
                    <a:pt x="4" y="2"/>
                    <a:pt x="5" y="2"/>
                    <a:pt x="5" y="2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4" y="3"/>
                    <a:pt x="4" y="3"/>
                  </a:cubicBezTo>
                  <a:cubicBezTo>
                    <a:pt x="3" y="3"/>
                    <a:pt x="3" y="3"/>
                    <a:pt x="2" y="3"/>
                  </a:cubicBezTo>
                  <a:cubicBezTo>
                    <a:pt x="2" y="4"/>
                    <a:pt x="1" y="4"/>
                    <a:pt x="2" y="5"/>
                  </a:cubicBezTo>
                  <a:cubicBezTo>
                    <a:pt x="2" y="5"/>
                    <a:pt x="2" y="6"/>
                    <a:pt x="3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6" y="6"/>
                    <a:pt x="7" y="6"/>
                    <a:pt x="7" y="6"/>
                  </a:cubicBezTo>
                  <a:cubicBezTo>
                    <a:pt x="8" y="6"/>
                    <a:pt x="8" y="7"/>
                    <a:pt x="8" y="7"/>
                  </a:cubicBezTo>
                  <a:cubicBezTo>
                    <a:pt x="8" y="8"/>
                    <a:pt x="8" y="9"/>
                    <a:pt x="7" y="9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6" y="10"/>
                    <a:pt x="5" y="10"/>
                    <a:pt x="5" y="10"/>
                  </a:cubicBezTo>
                  <a:cubicBezTo>
                    <a:pt x="5" y="10"/>
                    <a:pt x="4" y="10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5" y="9"/>
                    <a:pt x="5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7" y="9"/>
                    <a:pt x="7" y="8"/>
                    <a:pt x="7" y="8"/>
                  </a:cubicBezTo>
                  <a:cubicBezTo>
                    <a:pt x="7" y="7"/>
                    <a:pt x="7" y="7"/>
                    <a:pt x="7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2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3"/>
                    <a:pt x="0" y="3"/>
                    <a:pt x="0" y="4"/>
                  </a:cubicBezTo>
                  <a:cubicBezTo>
                    <a:pt x="0" y="5"/>
                    <a:pt x="0" y="6"/>
                    <a:pt x="0" y="6"/>
                  </a:cubicBezTo>
                  <a:cubicBezTo>
                    <a:pt x="1" y="7"/>
                    <a:pt x="3" y="7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5" y="7"/>
                    <a:pt x="6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8"/>
                    <a:pt x="5" y="8"/>
                    <a:pt x="5" y="8"/>
                  </a:cubicBezTo>
                  <a:cubicBezTo>
                    <a:pt x="5" y="8"/>
                    <a:pt x="5" y="8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3" y="8"/>
                    <a:pt x="3" y="9"/>
                    <a:pt x="3" y="9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0"/>
                    <a:pt x="4" y="11"/>
                    <a:pt x="5" y="11"/>
                  </a:cubicBezTo>
                  <a:cubicBezTo>
                    <a:pt x="5" y="11"/>
                    <a:pt x="6" y="11"/>
                    <a:pt x="6" y="11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9" y="11"/>
                    <a:pt x="9" y="11"/>
                    <a:pt x="8" y="10"/>
                  </a:cubicBezTo>
                  <a:cubicBezTo>
                    <a:pt x="8" y="9"/>
                    <a:pt x="9" y="8"/>
                    <a:pt x="9" y="7"/>
                  </a:cubicBezTo>
                  <a:cubicBezTo>
                    <a:pt x="9" y="7"/>
                    <a:pt x="8" y="6"/>
                    <a:pt x="8" y="5"/>
                  </a:cubicBezTo>
                  <a:cubicBezTo>
                    <a:pt x="7" y="5"/>
                    <a:pt x="6" y="5"/>
                    <a:pt x="5" y="5"/>
                  </a:cubicBezTo>
                  <a:cubicBezTo>
                    <a:pt x="5" y="5"/>
                    <a:pt x="5" y="5"/>
                    <a:pt x="4" y="5"/>
                  </a:cubicBezTo>
                  <a:cubicBezTo>
                    <a:pt x="4" y="5"/>
                    <a:pt x="4" y="5"/>
                    <a:pt x="3" y="5"/>
                  </a:cubicBezTo>
                  <a:cubicBezTo>
                    <a:pt x="3" y="5"/>
                    <a:pt x="2" y="5"/>
                    <a:pt x="2" y="5"/>
                  </a:cubicBezTo>
                  <a:cubicBezTo>
                    <a:pt x="2" y="4"/>
                    <a:pt x="3" y="4"/>
                    <a:pt x="3" y="4"/>
                  </a:cubicBezTo>
                  <a:cubicBezTo>
                    <a:pt x="3" y="4"/>
                    <a:pt x="4" y="3"/>
                    <a:pt x="4" y="3"/>
                  </a:cubicBezTo>
                  <a:cubicBezTo>
                    <a:pt x="4" y="3"/>
                    <a:pt x="4" y="3"/>
                    <a:pt x="4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1"/>
                    <a:pt x="5" y="1"/>
                    <a:pt x="4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456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78" name="Freeform 60"/>
            <p:cNvSpPr>
              <a:spLocks noEditPoints="1"/>
            </p:cNvSpPr>
            <p:nvPr/>
          </p:nvSpPr>
          <p:spPr bwMode="auto">
            <a:xfrm>
              <a:off x="3589" y="2429"/>
              <a:ext cx="55" cy="55"/>
            </a:xfrm>
            <a:custGeom>
              <a:avLst/>
              <a:gdLst>
                <a:gd name="T0" fmla="*/ 6 w 23"/>
                <a:gd name="T1" fmla="*/ 20 h 23"/>
                <a:gd name="T2" fmla="*/ 6 w 23"/>
                <a:gd name="T3" fmla="*/ 20 h 23"/>
                <a:gd name="T4" fmla="*/ 5 w 23"/>
                <a:gd name="T5" fmla="*/ 19 h 23"/>
                <a:gd name="T6" fmla="*/ 5 w 23"/>
                <a:gd name="T7" fmla="*/ 19 h 23"/>
                <a:gd name="T8" fmla="*/ 5 w 23"/>
                <a:gd name="T9" fmla="*/ 19 h 23"/>
                <a:gd name="T10" fmla="*/ 4 w 23"/>
                <a:gd name="T11" fmla="*/ 18 h 23"/>
                <a:gd name="T12" fmla="*/ 5 w 23"/>
                <a:gd name="T13" fmla="*/ 18 h 23"/>
                <a:gd name="T14" fmla="*/ 4 w 23"/>
                <a:gd name="T15" fmla="*/ 18 h 23"/>
                <a:gd name="T16" fmla="*/ 4 w 23"/>
                <a:gd name="T17" fmla="*/ 17 h 23"/>
                <a:gd name="T18" fmla="*/ 4 w 23"/>
                <a:gd name="T19" fmla="*/ 18 h 23"/>
                <a:gd name="T20" fmla="*/ 3 w 23"/>
                <a:gd name="T21" fmla="*/ 17 h 23"/>
                <a:gd name="T22" fmla="*/ 4 w 23"/>
                <a:gd name="T23" fmla="*/ 17 h 23"/>
                <a:gd name="T24" fmla="*/ 3 w 23"/>
                <a:gd name="T25" fmla="*/ 16 h 23"/>
                <a:gd name="T26" fmla="*/ 3 w 23"/>
                <a:gd name="T27" fmla="*/ 15 h 23"/>
                <a:gd name="T28" fmla="*/ 3 w 23"/>
                <a:gd name="T29" fmla="*/ 16 h 23"/>
                <a:gd name="T30" fmla="*/ 2 w 23"/>
                <a:gd name="T31" fmla="*/ 15 h 23"/>
                <a:gd name="T32" fmla="*/ 3 w 23"/>
                <a:gd name="T33" fmla="*/ 15 h 23"/>
                <a:gd name="T34" fmla="*/ 2 w 23"/>
                <a:gd name="T35" fmla="*/ 14 h 23"/>
                <a:gd name="T36" fmla="*/ 3 w 23"/>
                <a:gd name="T37" fmla="*/ 12 h 23"/>
                <a:gd name="T38" fmla="*/ 2 w 23"/>
                <a:gd name="T39" fmla="*/ 14 h 23"/>
                <a:gd name="T40" fmla="*/ 2 w 23"/>
                <a:gd name="T41" fmla="*/ 11 h 23"/>
                <a:gd name="T42" fmla="*/ 3 w 23"/>
                <a:gd name="T43" fmla="*/ 12 h 23"/>
                <a:gd name="T44" fmla="*/ 2 w 23"/>
                <a:gd name="T45" fmla="*/ 10 h 23"/>
                <a:gd name="T46" fmla="*/ 3 w 23"/>
                <a:gd name="T47" fmla="*/ 9 h 23"/>
                <a:gd name="T48" fmla="*/ 3 w 23"/>
                <a:gd name="T49" fmla="*/ 10 h 23"/>
                <a:gd name="T50" fmla="*/ 2 w 23"/>
                <a:gd name="T51" fmla="*/ 9 h 23"/>
                <a:gd name="T52" fmla="*/ 3 w 23"/>
                <a:gd name="T53" fmla="*/ 8 h 23"/>
                <a:gd name="T54" fmla="*/ 4 w 23"/>
                <a:gd name="T55" fmla="*/ 8 h 23"/>
                <a:gd name="T56" fmla="*/ 3 w 23"/>
                <a:gd name="T57" fmla="*/ 9 h 23"/>
                <a:gd name="T58" fmla="*/ 3 w 23"/>
                <a:gd name="T59" fmla="*/ 7 h 23"/>
                <a:gd name="T60" fmla="*/ 5 w 23"/>
                <a:gd name="T61" fmla="*/ 6 h 23"/>
                <a:gd name="T62" fmla="*/ 3 w 23"/>
                <a:gd name="T63" fmla="*/ 7 h 23"/>
                <a:gd name="T64" fmla="*/ 5 w 23"/>
                <a:gd name="T65" fmla="*/ 6 h 23"/>
                <a:gd name="T66" fmla="*/ 5 w 23"/>
                <a:gd name="T67" fmla="*/ 4 h 23"/>
                <a:gd name="T68" fmla="*/ 7 w 23"/>
                <a:gd name="T69" fmla="*/ 4 h 23"/>
                <a:gd name="T70" fmla="*/ 7 w 23"/>
                <a:gd name="T71" fmla="*/ 4 h 23"/>
                <a:gd name="T72" fmla="*/ 6 w 23"/>
                <a:gd name="T73" fmla="*/ 4 h 23"/>
                <a:gd name="T74" fmla="*/ 8 w 23"/>
                <a:gd name="T75" fmla="*/ 3 h 23"/>
                <a:gd name="T76" fmla="*/ 8 w 23"/>
                <a:gd name="T77" fmla="*/ 3 h 23"/>
                <a:gd name="T78" fmla="*/ 7 w 23"/>
                <a:gd name="T79" fmla="*/ 2 h 23"/>
                <a:gd name="T80" fmla="*/ 8 w 23"/>
                <a:gd name="T81" fmla="*/ 3 h 23"/>
                <a:gd name="T82" fmla="*/ 8 w 23"/>
                <a:gd name="T83" fmla="*/ 21 h 23"/>
                <a:gd name="T84" fmla="*/ 14 w 23"/>
                <a:gd name="T85" fmla="*/ 2 h 23"/>
                <a:gd name="T86" fmla="*/ 20 w 23"/>
                <a:gd name="T87" fmla="*/ 17 h 23"/>
                <a:gd name="T88" fmla="*/ 9 w 23"/>
                <a:gd name="T89" fmla="*/ 2 h 23"/>
                <a:gd name="T90" fmla="*/ 9 w 23"/>
                <a:gd name="T91" fmla="*/ 2 h 23"/>
                <a:gd name="T92" fmla="*/ 10 w 23"/>
                <a:gd name="T93" fmla="*/ 2 h 23"/>
                <a:gd name="T94" fmla="*/ 9 w 23"/>
                <a:gd name="T95" fmla="*/ 2 h 23"/>
                <a:gd name="T96" fmla="*/ 10 w 23"/>
                <a:gd name="T97" fmla="*/ 1 h 23"/>
                <a:gd name="T98" fmla="*/ 10 w 23"/>
                <a:gd name="T99" fmla="*/ 1 h 23"/>
                <a:gd name="T100" fmla="*/ 11 w 23"/>
                <a:gd name="T101" fmla="*/ 2 h 23"/>
                <a:gd name="T102" fmla="*/ 11 w 23"/>
                <a:gd name="T103" fmla="*/ 0 h 23"/>
                <a:gd name="T104" fmla="*/ 10 w 23"/>
                <a:gd name="T105" fmla="*/ 0 h 23"/>
                <a:gd name="T106" fmla="*/ 3 w 23"/>
                <a:gd name="T107" fmla="*/ 18 h 23"/>
                <a:gd name="T108" fmla="*/ 3 w 23"/>
                <a:gd name="T109" fmla="*/ 18 h 23"/>
                <a:gd name="T110" fmla="*/ 5 w 23"/>
                <a:gd name="T111" fmla="*/ 21 h 23"/>
                <a:gd name="T112" fmla="*/ 5 w 23"/>
                <a:gd name="T113" fmla="*/ 21 h 23"/>
                <a:gd name="T114" fmla="*/ 10 w 23"/>
                <a:gd name="T115" fmla="*/ 22 h 23"/>
                <a:gd name="T116" fmla="*/ 10 w 23"/>
                <a:gd name="T117" fmla="*/ 22 h 23"/>
                <a:gd name="T118" fmla="*/ 21 w 23"/>
                <a:gd name="T119" fmla="*/ 17 h 23"/>
                <a:gd name="T120" fmla="*/ 15 w 23"/>
                <a:gd name="T121" fmla="*/ 1 h 23"/>
                <a:gd name="T122" fmla="*/ 11 w 23"/>
                <a:gd name="T123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3" h="23">
                  <a:moveTo>
                    <a:pt x="6" y="20"/>
                  </a:moveTo>
                  <a:cubicBezTo>
                    <a:pt x="6" y="20"/>
                    <a:pt x="6" y="20"/>
                    <a:pt x="6" y="20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20"/>
                    <a:pt x="6" y="20"/>
                    <a:pt x="6" y="20"/>
                  </a:cubicBezTo>
                  <a:moveTo>
                    <a:pt x="5" y="19"/>
                  </a:moveTo>
                  <a:cubicBezTo>
                    <a:pt x="5" y="19"/>
                    <a:pt x="5" y="19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moveTo>
                    <a:pt x="4" y="19"/>
                  </a:moveTo>
                  <a:cubicBezTo>
                    <a:pt x="4" y="18"/>
                    <a:pt x="4" y="18"/>
                    <a:pt x="4" y="18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4" y="19"/>
                    <a:pt x="4" y="19"/>
                    <a:pt x="4" y="19"/>
                  </a:cubicBezTo>
                  <a:moveTo>
                    <a:pt x="4" y="18"/>
                  </a:moveTo>
                  <a:cubicBezTo>
                    <a:pt x="3" y="17"/>
                    <a:pt x="3" y="17"/>
                    <a:pt x="3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8"/>
                    <a:pt x="4" y="18"/>
                    <a:pt x="4" y="18"/>
                  </a:cubicBezTo>
                  <a:moveTo>
                    <a:pt x="3" y="17"/>
                  </a:moveTo>
                  <a:cubicBezTo>
                    <a:pt x="3" y="17"/>
                    <a:pt x="3" y="17"/>
                    <a:pt x="3" y="17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3" y="17"/>
                    <a:pt x="3" y="17"/>
                    <a:pt x="3" y="17"/>
                  </a:cubicBezTo>
                  <a:moveTo>
                    <a:pt x="3" y="16"/>
                  </a:moveTo>
                  <a:cubicBezTo>
                    <a:pt x="2" y="16"/>
                    <a:pt x="2" y="16"/>
                    <a:pt x="2" y="16"/>
                  </a:cubicBezTo>
                  <a:cubicBezTo>
                    <a:pt x="3" y="16"/>
                    <a:pt x="3" y="15"/>
                    <a:pt x="3" y="15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3" y="16"/>
                    <a:pt x="3" y="16"/>
                    <a:pt x="3" y="16"/>
                  </a:cubicBezTo>
                  <a:moveTo>
                    <a:pt x="2" y="15"/>
                  </a:moveTo>
                  <a:cubicBezTo>
                    <a:pt x="2" y="15"/>
                    <a:pt x="2" y="15"/>
                    <a:pt x="2" y="15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3" y="15"/>
                    <a:pt x="3" y="15"/>
                    <a:pt x="2" y="15"/>
                  </a:cubicBezTo>
                  <a:moveTo>
                    <a:pt x="2" y="14"/>
                  </a:moveTo>
                  <a:cubicBezTo>
                    <a:pt x="2" y="14"/>
                    <a:pt x="2" y="13"/>
                    <a:pt x="2" y="13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13"/>
                    <a:pt x="3" y="14"/>
                    <a:pt x="3" y="14"/>
                  </a:cubicBezTo>
                  <a:cubicBezTo>
                    <a:pt x="2" y="14"/>
                    <a:pt x="2" y="14"/>
                    <a:pt x="2" y="14"/>
                  </a:cubicBezTo>
                  <a:moveTo>
                    <a:pt x="2" y="12"/>
                  </a:moveTo>
                  <a:cubicBezTo>
                    <a:pt x="2" y="12"/>
                    <a:pt x="2" y="11"/>
                    <a:pt x="2" y="11"/>
                  </a:cubicBezTo>
                  <a:cubicBezTo>
                    <a:pt x="2" y="11"/>
                    <a:pt x="3" y="10"/>
                    <a:pt x="3" y="10"/>
                  </a:cubicBezTo>
                  <a:cubicBezTo>
                    <a:pt x="3" y="11"/>
                    <a:pt x="3" y="11"/>
                    <a:pt x="3" y="12"/>
                  </a:cubicBezTo>
                  <a:cubicBezTo>
                    <a:pt x="2" y="12"/>
                    <a:pt x="2" y="12"/>
                    <a:pt x="2" y="12"/>
                  </a:cubicBezTo>
                  <a:moveTo>
                    <a:pt x="2" y="10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0"/>
                    <a:pt x="2" y="10"/>
                    <a:pt x="2" y="10"/>
                  </a:cubicBezTo>
                  <a:moveTo>
                    <a:pt x="2" y="9"/>
                  </a:moveTo>
                  <a:cubicBezTo>
                    <a:pt x="2" y="8"/>
                    <a:pt x="2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3" y="7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4" y="6"/>
                    <a:pt x="5" y="6"/>
                    <a:pt x="5" y="6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4" y="7"/>
                    <a:pt x="4" y="7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moveTo>
                    <a:pt x="5" y="6"/>
                  </a:moveTo>
                  <a:cubicBezTo>
                    <a:pt x="4" y="6"/>
                    <a:pt x="4" y="6"/>
                    <a:pt x="4" y="6"/>
                  </a:cubicBezTo>
                  <a:cubicBezTo>
                    <a:pt x="4" y="5"/>
                    <a:pt x="5" y="5"/>
                    <a:pt x="5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6" y="5"/>
                    <a:pt x="6" y="5"/>
                    <a:pt x="5" y="6"/>
                  </a:cubicBezTo>
                  <a:moveTo>
                    <a:pt x="7" y="4"/>
                  </a:move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7" y="3"/>
                    <a:pt x="7" y="3"/>
                    <a:pt x="8" y="3"/>
                  </a:cubicBezTo>
                  <a:cubicBezTo>
                    <a:pt x="7" y="4"/>
                    <a:pt x="7" y="4"/>
                    <a:pt x="7" y="4"/>
                  </a:cubicBezTo>
                  <a:moveTo>
                    <a:pt x="8" y="3"/>
                  </a:moveTo>
                  <a:cubicBezTo>
                    <a:pt x="7" y="3"/>
                    <a:pt x="7" y="3"/>
                    <a:pt x="7" y="3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8" y="3"/>
                    <a:pt x="8" y="3"/>
                    <a:pt x="9" y="3"/>
                  </a:cubicBezTo>
                  <a:cubicBezTo>
                    <a:pt x="8" y="3"/>
                    <a:pt x="8" y="3"/>
                    <a:pt x="8" y="3"/>
                  </a:cubicBezTo>
                  <a:moveTo>
                    <a:pt x="12" y="22"/>
                  </a:moveTo>
                  <a:cubicBezTo>
                    <a:pt x="11" y="22"/>
                    <a:pt x="9" y="21"/>
                    <a:pt x="8" y="21"/>
                  </a:cubicBezTo>
                  <a:cubicBezTo>
                    <a:pt x="4" y="18"/>
                    <a:pt x="3" y="13"/>
                    <a:pt x="5" y="8"/>
                  </a:cubicBezTo>
                  <a:cubicBezTo>
                    <a:pt x="6" y="5"/>
                    <a:pt x="10" y="2"/>
                    <a:pt x="14" y="2"/>
                  </a:cubicBezTo>
                  <a:cubicBezTo>
                    <a:pt x="15" y="2"/>
                    <a:pt x="16" y="2"/>
                    <a:pt x="17" y="3"/>
                  </a:cubicBezTo>
                  <a:cubicBezTo>
                    <a:pt x="22" y="6"/>
                    <a:pt x="22" y="12"/>
                    <a:pt x="20" y="17"/>
                  </a:cubicBezTo>
                  <a:cubicBezTo>
                    <a:pt x="19" y="20"/>
                    <a:pt x="16" y="22"/>
                    <a:pt x="12" y="22"/>
                  </a:cubicBezTo>
                  <a:moveTo>
                    <a:pt x="9" y="2"/>
                  </a:moveTo>
                  <a:cubicBezTo>
                    <a:pt x="9" y="2"/>
                    <a:pt x="8" y="2"/>
                    <a:pt x="8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9" y="2"/>
                    <a:pt x="9" y="2"/>
                    <a:pt x="9" y="2"/>
                  </a:cubicBezTo>
                  <a:moveTo>
                    <a:pt x="11" y="2"/>
                  </a:move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2"/>
                    <a:pt x="11" y="2"/>
                    <a:pt x="11" y="2"/>
                  </a:cubicBezTo>
                  <a:moveTo>
                    <a:pt x="11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7" y="1"/>
                    <a:pt x="3" y="4"/>
                    <a:pt x="2" y="7"/>
                  </a:cubicBezTo>
                  <a:cubicBezTo>
                    <a:pt x="0" y="11"/>
                    <a:pt x="0" y="15"/>
                    <a:pt x="3" y="18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3" y="19"/>
                    <a:pt x="4" y="20"/>
                    <a:pt x="5" y="20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7" y="21"/>
                    <a:pt x="8" y="22"/>
                    <a:pt x="10" y="22"/>
                  </a:cubicBezTo>
                  <a:cubicBezTo>
                    <a:pt x="10" y="22"/>
                    <a:pt x="10" y="22"/>
                    <a:pt x="10" y="22"/>
                  </a:cubicBezTo>
                  <a:cubicBezTo>
                    <a:pt x="10" y="22"/>
                    <a:pt x="10" y="22"/>
                    <a:pt x="10" y="22"/>
                  </a:cubicBezTo>
                  <a:cubicBezTo>
                    <a:pt x="11" y="23"/>
                    <a:pt x="11" y="23"/>
                    <a:pt x="12" y="23"/>
                  </a:cubicBezTo>
                  <a:cubicBezTo>
                    <a:pt x="16" y="23"/>
                    <a:pt x="20" y="20"/>
                    <a:pt x="21" y="17"/>
                  </a:cubicBezTo>
                  <a:cubicBezTo>
                    <a:pt x="23" y="12"/>
                    <a:pt x="23" y="6"/>
                    <a:pt x="18" y="2"/>
                  </a:cubicBezTo>
                  <a:cubicBezTo>
                    <a:pt x="17" y="2"/>
                    <a:pt x="16" y="1"/>
                    <a:pt x="15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4" y="1"/>
                    <a:pt x="13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456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79" name="Freeform 61"/>
            <p:cNvSpPr>
              <a:spLocks noEditPoints="1"/>
            </p:cNvSpPr>
            <p:nvPr/>
          </p:nvSpPr>
          <p:spPr bwMode="auto">
            <a:xfrm>
              <a:off x="3599" y="2436"/>
              <a:ext cx="42" cy="43"/>
            </a:xfrm>
            <a:custGeom>
              <a:avLst/>
              <a:gdLst>
                <a:gd name="T0" fmla="*/ 13 w 18"/>
                <a:gd name="T1" fmla="*/ 15 h 18"/>
                <a:gd name="T2" fmla="*/ 12 w 18"/>
                <a:gd name="T3" fmla="*/ 16 h 18"/>
                <a:gd name="T4" fmla="*/ 14 w 18"/>
                <a:gd name="T5" fmla="*/ 14 h 18"/>
                <a:gd name="T6" fmla="*/ 13 w 18"/>
                <a:gd name="T7" fmla="*/ 15 h 18"/>
                <a:gd name="T8" fmla="*/ 14 w 18"/>
                <a:gd name="T9" fmla="*/ 14 h 18"/>
                <a:gd name="T10" fmla="*/ 15 w 18"/>
                <a:gd name="T11" fmla="*/ 13 h 18"/>
                <a:gd name="T12" fmla="*/ 14 w 18"/>
                <a:gd name="T13" fmla="*/ 14 h 18"/>
                <a:gd name="T14" fmla="*/ 15 w 18"/>
                <a:gd name="T15" fmla="*/ 13 h 18"/>
                <a:gd name="T16" fmla="*/ 15 w 18"/>
                <a:gd name="T17" fmla="*/ 12 h 18"/>
                <a:gd name="T18" fmla="*/ 15 w 18"/>
                <a:gd name="T19" fmla="*/ 13 h 18"/>
                <a:gd name="T20" fmla="*/ 15 w 18"/>
                <a:gd name="T21" fmla="*/ 11 h 18"/>
                <a:gd name="T22" fmla="*/ 16 w 18"/>
                <a:gd name="T23" fmla="*/ 10 h 18"/>
                <a:gd name="T24" fmla="*/ 16 w 18"/>
                <a:gd name="T25" fmla="*/ 10 h 18"/>
                <a:gd name="T26" fmla="*/ 16 w 18"/>
                <a:gd name="T27" fmla="*/ 8 h 18"/>
                <a:gd name="T28" fmla="*/ 16 w 18"/>
                <a:gd name="T29" fmla="*/ 10 h 18"/>
                <a:gd name="T30" fmla="*/ 16 w 18"/>
                <a:gd name="T31" fmla="*/ 8 h 18"/>
                <a:gd name="T32" fmla="*/ 16 w 18"/>
                <a:gd name="T33" fmla="*/ 7 h 18"/>
                <a:gd name="T34" fmla="*/ 16 w 18"/>
                <a:gd name="T35" fmla="*/ 6 h 18"/>
                <a:gd name="T36" fmla="*/ 15 w 18"/>
                <a:gd name="T37" fmla="*/ 5 h 18"/>
                <a:gd name="T38" fmla="*/ 16 w 18"/>
                <a:gd name="T39" fmla="*/ 6 h 18"/>
                <a:gd name="T40" fmla="*/ 15 w 18"/>
                <a:gd name="T41" fmla="*/ 5 h 18"/>
                <a:gd name="T42" fmla="*/ 15 w 18"/>
                <a:gd name="T43" fmla="*/ 4 h 18"/>
                <a:gd name="T44" fmla="*/ 15 w 18"/>
                <a:gd name="T45" fmla="*/ 4 h 18"/>
                <a:gd name="T46" fmla="*/ 15 w 18"/>
                <a:gd name="T47" fmla="*/ 4 h 18"/>
                <a:gd name="T48" fmla="*/ 7 w 18"/>
                <a:gd name="T49" fmla="*/ 17 h 18"/>
                <a:gd name="T50" fmla="*/ 2 w 18"/>
                <a:gd name="T51" fmla="*/ 6 h 18"/>
                <a:gd name="T52" fmla="*/ 10 w 18"/>
                <a:gd name="T53" fmla="*/ 1 h 18"/>
                <a:gd name="T54" fmla="*/ 11 w 18"/>
                <a:gd name="T55" fmla="*/ 2 h 18"/>
                <a:gd name="T56" fmla="*/ 15 w 18"/>
                <a:gd name="T57" fmla="*/ 8 h 18"/>
                <a:gd name="T58" fmla="*/ 15 w 18"/>
                <a:gd name="T59" fmla="*/ 8 h 18"/>
                <a:gd name="T60" fmla="*/ 7 w 18"/>
                <a:gd name="T61" fmla="*/ 17 h 18"/>
                <a:gd name="T62" fmla="*/ 7 w 18"/>
                <a:gd name="T63" fmla="*/ 17 h 18"/>
                <a:gd name="T64" fmla="*/ 2 w 18"/>
                <a:gd name="T65" fmla="*/ 6 h 18"/>
                <a:gd name="T66" fmla="*/ 8 w 18"/>
                <a:gd name="T67" fmla="*/ 18 h 18"/>
                <a:gd name="T68" fmla="*/ 13 w 18"/>
                <a:gd name="T69" fmla="*/ 1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8" h="18">
                  <a:moveTo>
                    <a:pt x="12" y="16"/>
                  </a:moveTo>
                  <a:cubicBezTo>
                    <a:pt x="13" y="15"/>
                    <a:pt x="13" y="15"/>
                    <a:pt x="13" y="15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2" y="16"/>
                    <a:pt x="12" y="16"/>
                    <a:pt x="12" y="16"/>
                  </a:cubicBezTo>
                  <a:moveTo>
                    <a:pt x="13" y="15"/>
                  </a:moveTo>
                  <a:cubicBezTo>
                    <a:pt x="14" y="14"/>
                    <a:pt x="14" y="14"/>
                    <a:pt x="14" y="14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3" y="15"/>
                    <a:pt x="13" y="15"/>
                    <a:pt x="13" y="15"/>
                  </a:cubicBezTo>
                  <a:moveTo>
                    <a:pt x="14" y="14"/>
                  </a:moveTo>
                  <a:cubicBezTo>
                    <a:pt x="14" y="13"/>
                    <a:pt x="14" y="13"/>
                    <a:pt x="14" y="13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4" y="14"/>
                    <a:pt x="14" y="14"/>
                    <a:pt x="14" y="14"/>
                  </a:cubicBezTo>
                  <a:moveTo>
                    <a:pt x="15" y="13"/>
                  </a:moveTo>
                  <a:cubicBezTo>
                    <a:pt x="15" y="13"/>
                    <a:pt x="15" y="13"/>
                    <a:pt x="15" y="13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5" y="13"/>
                    <a:pt x="15" y="13"/>
                    <a:pt x="15" y="13"/>
                  </a:cubicBezTo>
                  <a:moveTo>
                    <a:pt x="16" y="11"/>
                  </a:moveTo>
                  <a:cubicBezTo>
                    <a:pt x="15" y="11"/>
                    <a:pt x="15" y="11"/>
                    <a:pt x="15" y="11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6" y="11"/>
                    <a:pt x="16" y="11"/>
                    <a:pt x="16" y="11"/>
                  </a:cubicBezTo>
                  <a:moveTo>
                    <a:pt x="16" y="10"/>
                  </a:moveTo>
                  <a:cubicBezTo>
                    <a:pt x="16" y="10"/>
                    <a:pt x="16" y="10"/>
                    <a:pt x="16" y="10"/>
                  </a:cubicBezTo>
                  <a:cubicBezTo>
                    <a:pt x="16" y="9"/>
                    <a:pt x="16" y="9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9"/>
                    <a:pt x="16" y="9"/>
                    <a:pt x="16" y="10"/>
                  </a:cubicBezTo>
                  <a:moveTo>
                    <a:pt x="16" y="8"/>
                  </a:moveTo>
                  <a:cubicBezTo>
                    <a:pt x="16" y="8"/>
                    <a:pt x="16" y="8"/>
                    <a:pt x="16" y="8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8"/>
                    <a:pt x="16" y="8"/>
                    <a:pt x="16" y="8"/>
                  </a:cubicBezTo>
                  <a:moveTo>
                    <a:pt x="16" y="6"/>
                  </a:moveTo>
                  <a:cubicBezTo>
                    <a:pt x="15" y="6"/>
                    <a:pt x="15" y="6"/>
                    <a:pt x="15" y="6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6" y="6"/>
                    <a:pt x="16" y="6"/>
                    <a:pt x="16" y="6"/>
                  </a:cubicBezTo>
                  <a:moveTo>
                    <a:pt x="15" y="5"/>
                  </a:moveTo>
                  <a:cubicBezTo>
                    <a:pt x="15" y="5"/>
                    <a:pt x="15" y="5"/>
                    <a:pt x="15" y="5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5" y="5"/>
                    <a:pt x="15" y="5"/>
                    <a:pt x="15" y="5"/>
                  </a:cubicBezTo>
                  <a:moveTo>
                    <a:pt x="15" y="4"/>
                  </a:moveTo>
                  <a:cubicBezTo>
                    <a:pt x="15" y="4"/>
                    <a:pt x="15" y="4"/>
                    <a:pt x="15" y="4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5" y="4"/>
                    <a:pt x="15" y="4"/>
                    <a:pt x="15" y="4"/>
                  </a:cubicBezTo>
                  <a:moveTo>
                    <a:pt x="7" y="17"/>
                  </a:moveTo>
                  <a:cubicBezTo>
                    <a:pt x="6" y="16"/>
                    <a:pt x="6" y="16"/>
                    <a:pt x="5" y="16"/>
                  </a:cubicBezTo>
                  <a:cubicBezTo>
                    <a:pt x="2" y="14"/>
                    <a:pt x="1" y="10"/>
                    <a:pt x="2" y="6"/>
                  </a:cubicBezTo>
                  <a:cubicBezTo>
                    <a:pt x="4" y="4"/>
                    <a:pt x="6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4" y="3"/>
                    <a:pt x="15" y="5"/>
                    <a:pt x="15" y="8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5" y="10"/>
                    <a:pt x="14" y="11"/>
                    <a:pt x="14" y="12"/>
                  </a:cubicBezTo>
                  <a:cubicBezTo>
                    <a:pt x="13" y="15"/>
                    <a:pt x="10" y="17"/>
                    <a:pt x="7" y="17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7" y="17"/>
                    <a:pt x="7" y="17"/>
                    <a:pt x="7" y="17"/>
                  </a:cubicBezTo>
                  <a:moveTo>
                    <a:pt x="10" y="0"/>
                  </a:moveTo>
                  <a:cubicBezTo>
                    <a:pt x="6" y="0"/>
                    <a:pt x="3" y="3"/>
                    <a:pt x="2" y="6"/>
                  </a:cubicBezTo>
                  <a:cubicBezTo>
                    <a:pt x="0" y="10"/>
                    <a:pt x="1" y="15"/>
                    <a:pt x="5" y="17"/>
                  </a:cubicBezTo>
                  <a:cubicBezTo>
                    <a:pt x="6" y="17"/>
                    <a:pt x="7" y="18"/>
                    <a:pt x="8" y="18"/>
                  </a:cubicBezTo>
                  <a:cubicBezTo>
                    <a:pt x="11" y="18"/>
                    <a:pt x="15" y="16"/>
                    <a:pt x="16" y="13"/>
                  </a:cubicBezTo>
                  <a:cubicBezTo>
                    <a:pt x="18" y="9"/>
                    <a:pt x="17" y="4"/>
                    <a:pt x="13" y="1"/>
                  </a:cubicBezTo>
                  <a:cubicBezTo>
                    <a:pt x="12" y="0"/>
                    <a:pt x="11" y="0"/>
                    <a:pt x="1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456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80" name="Freeform 62"/>
            <p:cNvSpPr>
              <a:spLocks noEditPoints="1"/>
            </p:cNvSpPr>
            <p:nvPr/>
          </p:nvSpPr>
          <p:spPr bwMode="auto">
            <a:xfrm>
              <a:off x="3608" y="2441"/>
              <a:ext cx="21" cy="33"/>
            </a:xfrm>
            <a:custGeom>
              <a:avLst/>
              <a:gdLst>
                <a:gd name="T0" fmla="*/ 5 w 9"/>
                <a:gd name="T1" fmla="*/ 2 h 14"/>
                <a:gd name="T2" fmla="*/ 6 w 9"/>
                <a:gd name="T3" fmla="*/ 1 h 14"/>
                <a:gd name="T4" fmla="*/ 6 w 9"/>
                <a:gd name="T5" fmla="*/ 2 h 14"/>
                <a:gd name="T6" fmla="*/ 6 w 9"/>
                <a:gd name="T7" fmla="*/ 2 h 14"/>
                <a:gd name="T8" fmla="*/ 6 w 9"/>
                <a:gd name="T9" fmla="*/ 3 h 14"/>
                <a:gd name="T10" fmla="*/ 7 w 9"/>
                <a:gd name="T11" fmla="*/ 5 h 14"/>
                <a:gd name="T12" fmla="*/ 5 w 9"/>
                <a:gd name="T13" fmla="*/ 3 h 14"/>
                <a:gd name="T14" fmla="*/ 4 w 9"/>
                <a:gd name="T15" fmla="*/ 6 h 14"/>
                <a:gd name="T16" fmla="*/ 6 w 9"/>
                <a:gd name="T17" fmla="*/ 9 h 14"/>
                <a:gd name="T18" fmla="*/ 4 w 9"/>
                <a:gd name="T19" fmla="*/ 11 h 14"/>
                <a:gd name="T20" fmla="*/ 3 w 9"/>
                <a:gd name="T21" fmla="*/ 13 h 14"/>
                <a:gd name="T22" fmla="*/ 3 w 9"/>
                <a:gd name="T23" fmla="*/ 13 h 14"/>
                <a:gd name="T24" fmla="*/ 3 w 9"/>
                <a:gd name="T25" fmla="*/ 11 h 14"/>
                <a:gd name="T26" fmla="*/ 1 w 9"/>
                <a:gd name="T27" fmla="*/ 9 h 14"/>
                <a:gd name="T28" fmla="*/ 4 w 9"/>
                <a:gd name="T29" fmla="*/ 10 h 14"/>
                <a:gd name="T30" fmla="*/ 5 w 9"/>
                <a:gd name="T31" fmla="*/ 10 h 14"/>
                <a:gd name="T32" fmla="*/ 5 w 9"/>
                <a:gd name="T33" fmla="*/ 8 h 14"/>
                <a:gd name="T34" fmla="*/ 2 w 9"/>
                <a:gd name="T35" fmla="*/ 4 h 14"/>
                <a:gd name="T36" fmla="*/ 4 w 9"/>
                <a:gd name="T37" fmla="*/ 3 h 14"/>
                <a:gd name="T38" fmla="*/ 5 w 9"/>
                <a:gd name="T39" fmla="*/ 3 h 14"/>
                <a:gd name="T40" fmla="*/ 5 w 9"/>
                <a:gd name="T41" fmla="*/ 1 h 14"/>
                <a:gd name="T42" fmla="*/ 5 w 9"/>
                <a:gd name="T43" fmla="*/ 2 h 14"/>
                <a:gd name="T44" fmla="*/ 3 w 9"/>
                <a:gd name="T45" fmla="*/ 2 h 14"/>
                <a:gd name="T46" fmla="*/ 3 w 9"/>
                <a:gd name="T47" fmla="*/ 7 h 14"/>
                <a:gd name="T48" fmla="*/ 5 w 9"/>
                <a:gd name="T49" fmla="*/ 9 h 14"/>
                <a:gd name="T50" fmla="*/ 4 w 9"/>
                <a:gd name="T51" fmla="*/ 10 h 14"/>
                <a:gd name="T52" fmla="*/ 3 w 9"/>
                <a:gd name="T53" fmla="*/ 8 h 14"/>
                <a:gd name="T54" fmla="*/ 1 w 9"/>
                <a:gd name="T55" fmla="*/ 8 h 14"/>
                <a:gd name="T56" fmla="*/ 2 w 9"/>
                <a:gd name="T57" fmla="*/ 13 h 14"/>
                <a:gd name="T58" fmla="*/ 3 w 9"/>
                <a:gd name="T59" fmla="*/ 13 h 14"/>
                <a:gd name="T60" fmla="*/ 3 w 9"/>
                <a:gd name="T61" fmla="*/ 14 h 14"/>
                <a:gd name="T62" fmla="*/ 4 w 9"/>
                <a:gd name="T63" fmla="*/ 14 h 14"/>
                <a:gd name="T64" fmla="*/ 7 w 9"/>
                <a:gd name="T65" fmla="*/ 11 h 14"/>
                <a:gd name="T66" fmla="*/ 5 w 9"/>
                <a:gd name="T67" fmla="*/ 6 h 14"/>
                <a:gd name="T68" fmla="*/ 4 w 9"/>
                <a:gd name="T69" fmla="*/ 5 h 14"/>
                <a:gd name="T70" fmla="*/ 5 w 9"/>
                <a:gd name="T71" fmla="*/ 4 h 14"/>
                <a:gd name="T72" fmla="*/ 6 w 9"/>
                <a:gd name="T73" fmla="*/ 6 h 14"/>
                <a:gd name="T74" fmla="*/ 8 w 9"/>
                <a:gd name="T75" fmla="*/ 6 h 14"/>
                <a:gd name="T76" fmla="*/ 9 w 9"/>
                <a:gd name="T77" fmla="*/ 6 h 14"/>
                <a:gd name="T78" fmla="*/ 7 w 9"/>
                <a:gd name="T79" fmla="*/ 2 h 14"/>
                <a:gd name="T80" fmla="*/ 6 w 9"/>
                <a:gd name="T81" fmla="*/ 1 h 14"/>
                <a:gd name="T82" fmla="*/ 5 w 9"/>
                <a:gd name="T83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9" h="14">
                  <a:moveTo>
                    <a:pt x="5" y="3"/>
                  </a:moveTo>
                  <a:cubicBezTo>
                    <a:pt x="5" y="2"/>
                    <a:pt x="5" y="2"/>
                    <a:pt x="5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7" y="3"/>
                    <a:pt x="8" y="4"/>
                    <a:pt x="8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4"/>
                    <a:pt x="6" y="4"/>
                    <a:pt x="5" y="4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4" y="3"/>
                    <a:pt x="3" y="4"/>
                    <a:pt x="3" y="4"/>
                  </a:cubicBezTo>
                  <a:cubicBezTo>
                    <a:pt x="3" y="5"/>
                    <a:pt x="3" y="5"/>
                    <a:pt x="4" y="6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6" y="8"/>
                    <a:pt x="6" y="9"/>
                  </a:cubicBezTo>
                  <a:cubicBezTo>
                    <a:pt x="7" y="9"/>
                    <a:pt x="6" y="10"/>
                    <a:pt x="6" y="11"/>
                  </a:cubicBezTo>
                  <a:cubicBezTo>
                    <a:pt x="6" y="11"/>
                    <a:pt x="5" y="11"/>
                    <a:pt x="4" y="11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3" y="12"/>
                    <a:pt x="3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2" y="10"/>
                    <a:pt x="1" y="10"/>
                    <a:pt x="1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10"/>
                    <a:pt x="3" y="10"/>
                    <a:pt x="4" y="10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5" y="11"/>
                    <a:pt x="5" y="10"/>
                    <a:pt x="5" y="10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8"/>
                    <a:pt x="5" y="8"/>
                    <a:pt x="5" y="8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2" y="5"/>
                    <a:pt x="2" y="4"/>
                  </a:cubicBezTo>
                  <a:cubicBezTo>
                    <a:pt x="2" y="4"/>
                    <a:pt x="3" y="3"/>
                    <a:pt x="3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moveTo>
                    <a:pt x="5" y="0"/>
                  </a:move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3" y="2"/>
                    <a:pt x="3" y="2"/>
                  </a:cubicBezTo>
                  <a:cubicBezTo>
                    <a:pt x="2" y="3"/>
                    <a:pt x="2" y="4"/>
                    <a:pt x="2" y="4"/>
                  </a:cubicBezTo>
                  <a:cubicBezTo>
                    <a:pt x="2" y="6"/>
                    <a:pt x="3" y="7"/>
                    <a:pt x="3" y="7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3" y="9"/>
                    <a:pt x="3" y="9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2" y="8"/>
                    <a:pt x="2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9"/>
                    <a:pt x="1" y="11"/>
                    <a:pt x="2" y="12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14"/>
                    <a:pt x="4" y="13"/>
                    <a:pt x="4" y="12"/>
                  </a:cubicBezTo>
                  <a:cubicBezTo>
                    <a:pt x="5" y="12"/>
                    <a:pt x="6" y="12"/>
                    <a:pt x="7" y="11"/>
                  </a:cubicBezTo>
                  <a:cubicBezTo>
                    <a:pt x="7" y="11"/>
                    <a:pt x="8" y="10"/>
                    <a:pt x="7" y="9"/>
                  </a:cubicBezTo>
                  <a:cubicBezTo>
                    <a:pt x="7" y="7"/>
                    <a:pt x="6" y="7"/>
                    <a:pt x="5" y="6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5"/>
                    <a:pt x="6" y="5"/>
                    <a:pt x="6" y="5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6"/>
                    <a:pt x="7" y="6"/>
                    <a:pt x="8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4"/>
                    <a:pt x="8" y="3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5" y="0"/>
                    <a:pt x="5" y="0"/>
                    <a:pt x="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456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81" name="Freeform 63"/>
            <p:cNvSpPr>
              <a:spLocks noEditPoints="1"/>
            </p:cNvSpPr>
            <p:nvPr/>
          </p:nvSpPr>
          <p:spPr bwMode="auto">
            <a:xfrm>
              <a:off x="3577" y="2496"/>
              <a:ext cx="62" cy="35"/>
            </a:xfrm>
            <a:custGeom>
              <a:avLst/>
              <a:gdLst>
                <a:gd name="T0" fmla="*/ 13 w 26"/>
                <a:gd name="T1" fmla="*/ 11 h 15"/>
                <a:gd name="T2" fmla="*/ 12 w 26"/>
                <a:gd name="T3" fmla="*/ 14 h 15"/>
                <a:gd name="T4" fmla="*/ 10 w 26"/>
                <a:gd name="T5" fmla="*/ 11 h 15"/>
                <a:gd name="T6" fmla="*/ 14 w 26"/>
                <a:gd name="T7" fmla="*/ 14 h 15"/>
                <a:gd name="T8" fmla="*/ 15 w 26"/>
                <a:gd name="T9" fmla="*/ 11 h 15"/>
                <a:gd name="T10" fmla="*/ 15 w 26"/>
                <a:gd name="T11" fmla="*/ 14 h 15"/>
                <a:gd name="T12" fmla="*/ 15 w 26"/>
                <a:gd name="T13" fmla="*/ 11 h 15"/>
                <a:gd name="T14" fmla="*/ 15 w 26"/>
                <a:gd name="T15" fmla="*/ 14 h 15"/>
                <a:gd name="T16" fmla="*/ 8 w 26"/>
                <a:gd name="T17" fmla="*/ 11 h 15"/>
                <a:gd name="T18" fmla="*/ 10 w 26"/>
                <a:gd name="T19" fmla="*/ 14 h 15"/>
                <a:gd name="T20" fmla="*/ 16 w 26"/>
                <a:gd name="T21" fmla="*/ 11 h 15"/>
                <a:gd name="T22" fmla="*/ 16 w 26"/>
                <a:gd name="T23" fmla="*/ 13 h 15"/>
                <a:gd name="T24" fmla="*/ 18 w 26"/>
                <a:gd name="T25" fmla="*/ 10 h 15"/>
                <a:gd name="T26" fmla="*/ 17 w 26"/>
                <a:gd name="T27" fmla="*/ 13 h 15"/>
                <a:gd name="T28" fmla="*/ 6 w 26"/>
                <a:gd name="T29" fmla="*/ 10 h 15"/>
                <a:gd name="T30" fmla="*/ 18 w 26"/>
                <a:gd name="T31" fmla="*/ 13 h 15"/>
                <a:gd name="T32" fmla="*/ 18 w 26"/>
                <a:gd name="T33" fmla="*/ 10 h 15"/>
                <a:gd name="T34" fmla="*/ 18 w 26"/>
                <a:gd name="T35" fmla="*/ 13 h 15"/>
                <a:gd name="T36" fmla="*/ 21 w 26"/>
                <a:gd name="T37" fmla="*/ 10 h 15"/>
                <a:gd name="T38" fmla="*/ 6 w 26"/>
                <a:gd name="T39" fmla="*/ 13 h 15"/>
                <a:gd name="T40" fmla="*/ 6 w 26"/>
                <a:gd name="T41" fmla="*/ 10 h 15"/>
                <a:gd name="T42" fmla="*/ 21 w 26"/>
                <a:gd name="T43" fmla="*/ 10 h 15"/>
                <a:gd name="T44" fmla="*/ 21 w 26"/>
                <a:gd name="T45" fmla="*/ 12 h 15"/>
                <a:gd name="T46" fmla="*/ 3 w 26"/>
                <a:gd name="T47" fmla="*/ 9 h 15"/>
                <a:gd name="T48" fmla="*/ 3 w 26"/>
                <a:gd name="T49" fmla="*/ 12 h 15"/>
                <a:gd name="T50" fmla="*/ 24 w 26"/>
                <a:gd name="T51" fmla="*/ 8 h 15"/>
                <a:gd name="T52" fmla="*/ 2 w 26"/>
                <a:gd name="T53" fmla="*/ 11 h 15"/>
                <a:gd name="T54" fmla="*/ 2 w 26"/>
                <a:gd name="T55" fmla="*/ 8 h 15"/>
                <a:gd name="T56" fmla="*/ 2 w 26"/>
                <a:gd name="T57" fmla="*/ 9 h 15"/>
                <a:gd name="T58" fmla="*/ 2 w 26"/>
                <a:gd name="T59" fmla="*/ 8 h 15"/>
                <a:gd name="T60" fmla="*/ 24 w 26"/>
                <a:gd name="T61" fmla="*/ 8 h 15"/>
                <a:gd name="T62" fmla="*/ 25 w 26"/>
                <a:gd name="T63" fmla="*/ 9 h 15"/>
                <a:gd name="T64" fmla="*/ 3 w 26"/>
                <a:gd name="T65" fmla="*/ 7 h 15"/>
                <a:gd name="T66" fmla="*/ 14 w 26"/>
                <a:gd name="T67" fmla="*/ 1 h 15"/>
                <a:gd name="T68" fmla="*/ 25 w 26"/>
                <a:gd name="T69" fmla="*/ 6 h 15"/>
                <a:gd name="T70" fmla="*/ 3 w 26"/>
                <a:gd name="T71" fmla="*/ 2 h 15"/>
                <a:gd name="T72" fmla="*/ 1 w 26"/>
                <a:gd name="T73" fmla="*/ 6 h 15"/>
                <a:gd name="T74" fmla="*/ 2 w 26"/>
                <a:gd name="T75" fmla="*/ 12 h 15"/>
                <a:gd name="T76" fmla="*/ 22 w 26"/>
                <a:gd name="T77" fmla="*/ 13 h 15"/>
                <a:gd name="T78" fmla="*/ 24 w 26"/>
                <a:gd name="T79" fmla="*/ 12 h 15"/>
                <a:gd name="T80" fmla="*/ 24 w 26"/>
                <a:gd name="T81" fmla="*/ 12 h 15"/>
                <a:gd name="T82" fmla="*/ 26 w 26"/>
                <a:gd name="T83" fmla="*/ 9 h 15"/>
                <a:gd name="T84" fmla="*/ 25 w 26"/>
                <a:gd name="T85" fmla="*/ 3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6" h="15">
                  <a:moveTo>
                    <a:pt x="12" y="14"/>
                  </a:moveTo>
                  <a:cubicBezTo>
                    <a:pt x="12" y="13"/>
                    <a:pt x="12" y="12"/>
                    <a:pt x="12" y="11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3" y="14"/>
                    <a:pt x="13" y="14"/>
                    <a:pt x="12" y="14"/>
                  </a:cubicBezTo>
                  <a:moveTo>
                    <a:pt x="12" y="14"/>
                  </a:moveTo>
                  <a:cubicBezTo>
                    <a:pt x="11" y="14"/>
                    <a:pt x="11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11" y="11"/>
                    <a:pt x="11" y="11"/>
                    <a:pt x="12" y="11"/>
                  </a:cubicBezTo>
                  <a:cubicBezTo>
                    <a:pt x="12" y="12"/>
                    <a:pt x="12" y="13"/>
                    <a:pt x="12" y="14"/>
                  </a:cubicBezTo>
                  <a:moveTo>
                    <a:pt x="14" y="14"/>
                  </a:moveTo>
                  <a:cubicBezTo>
                    <a:pt x="14" y="11"/>
                    <a:pt x="14" y="11"/>
                    <a:pt x="14" y="11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15" y="11"/>
                    <a:pt x="15" y="11"/>
                    <a:pt x="15" y="11"/>
                  </a:cubicBezTo>
                  <a:cubicBezTo>
                    <a:pt x="15" y="12"/>
                    <a:pt x="15" y="13"/>
                    <a:pt x="15" y="14"/>
                  </a:cubicBezTo>
                  <a:cubicBezTo>
                    <a:pt x="14" y="14"/>
                    <a:pt x="14" y="14"/>
                    <a:pt x="14" y="14"/>
                  </a:cubicBezTo>
                  <a:moveTo>
                    <a:pt x="15" y="14"/>
                  </a:moveTo>
                  <a:cubicBezTo>
                    <a:pt x="15" y="13"/>
                    <a:pt x="15" y="13"/>
                    <a:pt x="15" y="13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15" y="12"/>
                    <a:pt x="15" y="12"/>
                    <a:pt x="15" y="11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6" y="13"/>
                    <a:pt x="16" y="13"/>
                    <a:pt x="16" y="13"/>
                  </a:cubicBezTo>
                  <a:cubicBezTo>
                    <a:pt x="15" y="14"/>
                    <a:pt x="15" y="14"/>
                    <a:pt x="15" y="14"/>
                  </a:cubicBezTo>
                  <a:moveTo>
                    <a:pt x="10" y="14"/>
                  </a:moveTo>
                  <a:cubicBezTo>
                    <a:pt x="9" y="14"/>
                    <a:pt x="9" y="14"/>
                    <a:pt x="8" y="13"/>
                  </a:cubicBezTo>
                  <a:cubicBezTo>
                    <a:pt x="8" y="13"/>
                    <a:pt x="8" y="12"/>
                    <a:pt x="8" y="11"/>
                  </a:cubicBezTo>
                  <a:cubicBezTo>
                    <a:pt x="9" y="11"/>
                    <a:pt x="9" y="11"/>
                    <a:pt x="10" y="11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moveTo>
                    <a:pt x="16" y="13"/>
                  </a:moveTo>
                  <a:cubicBezTo>
                    <a:pt x="16" y="13"/>
                    <a:pt x="16" y="13"/>
                    <a:pt x="16" y="13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6" y="13"/>
                    <a:pt x="16" y="13"/>
                    <a:pt x="16" y="13"/>
                  </a:cubicBezTo>
                  <a:moveTo>
                    <a:pt x="17" y="13"/>
                  </a:moveTo>
                  <a:cubicBezTo>
                    <a:pt x="17" y="11"/>
                    <a:pt x="17" y="11"/>
                    <a:pt x="17" y="11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17" y="13"/>
                    <a:pt x="17" y="13"/>
                    <a:pt x="17" y="13"/>
                  </a:cubicBezTo>
                  <a:moveTo>
                    <a:pt x="8" y="13"/>
                  </a:moveTo>
                  <a:cubicBezTo>
                    <a:pt x="7" y="13"/>
                    <a:pt x="7" y="13"/>
                    <a:pt x="6" y="13"/>
                  </a:cubicBezTo>
                  <a:cubicBezTo>
                    <a:pt x="6" y="12"/>
                    <a:pt x="6" y="11"/>
                    <a:pt x="6" y="10"/>
                  </a:cubicBezTo>
                  <a:cubicBezTo>
                    <a:pt x="7" y="10"/>
                    <a:pt x="7" y="11"/>
                    <a:pt x="8" y="11"/>
                  </a:cubicBezTo>
                  <a:cubicBezTo>
                    <a:pt x="8" y="12"/>
                    <a:pt x="8" y="12"/>
                    <a:pt x="8" y="13"/>
                  </a:cubicBezTo>
                  <a:moveTo>
                    <a:pt x="18" y="13"/>
                  </a:moveTo>
                  <a:cubicBezTo>
                    <a:pt x="18" y="13"/>
                    <a:pt x="18" y="13"/>
                    <a:pt x="18" y="13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9" y="10"/>
                    <a:pt x="19" y="10"/>
                    <a:pt x="19" y="10"/>
                  </a:cubicBezTo>
                  <a:cubicBezTo>
                    <a:pt x="19" y="11"/>
                    <a:pt x="19" y="12"/>
                    <a:pt x="19" y="13"/>
                  </a:cubicBezTo>
                  <a:cubicBezTo>
                    <a:pt x="18" y="13"/>
                    <a:pt x="18" y="13"/>
                    <a:pt x="18" y="13"/>
                  </a:cubicBezTo>
                  <a:moveTo>
                    <a:pt x="20" y="13"/>
                  </a:moveTo>
                  <a:cubicBezTo>
                    <a:pt x="19" y="12"/>
                    <a:pt x="19" y="11"/>
                    <a:pt x="20" y="10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21" y="11"/>
                    <a:pt x="21" y="12"/>
                    <a:pt x="21" y="12"/>
                  </a:cubicBezTo>
                  <a:cubicBezTo>
                    <a:pt x="20" y="12"/>
                    <a:pt x="20" y="13"/>
                    <a:pt x="20" y="13"/>
                  </a:cubicBezTo>
                  <a:moveTo>
                    <a:pt x="6" y="13"/>
                  </a:moveTo>
                  <a:cubicBezTo>
                    <a:pt x="5" y="13"/>
                    <a:pt x="4" y="12"/>
                    <a:pt x="4" y="12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10"/>
                    <a:pt x="5" y="10"/>
                    <a:pt x="6" y="10"/>
                  </a:cubicBezTo>
                  <a:cubicBezTo>
                    <a:pt x="6" y="11"/>
                    <a:pt x="6" y="12"/>
                    <a:pt x="6" y="13"/>
                  </a:cubicBezTo>
                  <a:moveTo>
                    <a:pt x="21" y="12"/>
                  </a:moveTo>
                  <a:cubicBezTo>
                    <a:pt x="21" y="11"/>
                    <a:pt x="21" y="11"/>
                    <a:pt x="21" y="10"/>
                  </a:cubicBezTo>
                  <a:cubicBezTo>
                    <a:pt x="22" y="9"/>
                    <a:pt x="22" y="9"/>
                    <a:pt x="22" y="9"/>
                  </a:cubicBezTo>
                  <a:cubicBezTo>
                    <a:pt x="22" y="12"/>
                    <a:pt x="22" y="12"/>
                    <a:pt x="22" y="12"/>
                  </a:cubicBezTo>
                  <a:cubicBezTo>
                    <a:pt x="21" y="12"/>
                    <a:pt x="21" y="12"/>
                    <a:pt x="21" y="12"/>
                  </a:cubicBezTo>
                  <a:moveTo>
                    <a:pt x="3" y="12"/>
                  </a:moveTo>
                  <a:cubicBezTo>
                    <a:pt x="3" y="11"/>
                    <a:pt x="3" y="11"/>
                    <a:pt x="3" y="11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12"/>
                    <a:pt x="3" y="12"/>
                    <a:pt x="3" y="12"/>
                  </a:cubicBezTo>
                  <a:moveTo>
                    <a:pt x="22" y="12"/>
                  </a:moveTo>
                  <a:cubicBezTo>
                    <a:pt x="22" y="9"/>
                    <a:pt x="22" y="9"/>
                    <a:pt x="22" y="9"/>
                  </a:cubicBezTo>
                  <a:cubicBezTo>
                    <a:pt x="23" y="9"/>
                    <a:pt x="23" y="9"/>
                    <a:pt x="24" y="8"/>
                  </a:cubicBezTo>
                  <a:cubicBezTo>
                    <a:pt x="24" y="9"/>
                    <a:pt x="24" y="10"/>
                    <a:pt x="24" y="11"/>
                  </a:cubicBezTo>
                  <a:cubicBezTo>
                    <a:pt x="23" y="11"/>
                    <a:pt x="23" y="11"/>
                    <a:pt x="22" y="12"/>
                  </a:cubicBezTo>
                  <a:moveTo>
                    <a:pt x="2" y="11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11"/>
                    <a:pt x="2" y="11"/>
                    <a:pt x="2" y="11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1" y="8"/>
                    <a:pt x="1" y="8"/>
                    <a:pt x="1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4" y="10"/>
                  </a:moveTo>
                  <a:cubicBezTo>
                    <a:pt x="24" y="10"/>
                    <a:pt x="24" y="9"/>
                    <a:pt x="24" y="8"/>
                  </a:cubicBezTo>
                  <a:cubicBezTo>
                    <a:pt x="25" y="7"/>
                    <a:pt x="25" y="7"/>
                    <a:pt x="25" y="7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25" y="10"/>
                    <a:pt x="25" y="10"/>
                    <a:pt x="24" y="10"/>
                  </a:cubicBezTo>
                  <a:moveTo>
                    <a:pt x="12" y="10"/>
                  </a:moveTo>
                  <a:cubicBezTo>
                    <a:pt x="6" y="10"/>
                    <a:pt x="3" y="8"/>
                    <a:pt x="3" y="7"/>
                  </a:cubicBezTo>
                  <a:cubicBezTo>
                    <a:pt x="2" y="7"/>
                    <a:pt x="2" y="6"/>
                    <a:pt x="2" y="6"/>
                  </a:cubicBezTo>
                  <a:cubicBezTo>
                    <a:pt x="2" y="5"/>
                    <a:pt x="3" y="4"/>
                    <a:pt x="4" y="3"/>
                  </a:cubicBezTo>
                  <a:cubicBezTo>
                    <a:pt x="7" y="1"/>
                    <a:pt x="10" y="1"/>
                    <a:pt x="14" y="1"/>
                  </a:cubicBezTo>
                  <a:cubicBezTo>
                    <a:pt x="17" y="1"/>
                    <a:pt x="20" y="1"/>
                    <a:pt x="22" y="2"/>
                  </a:cubicBezTo>
                  <a:cubicBezTo>
                    <a:pt x="23" y="3"/>
                    <a:pt x="24" y="3"/>
                    <a:pt x="24" y="4"/>
                  </a:cubicBezTo>
                  <a:cubicBezTo>
                    <a:pt x="25" y="4"/>
                    <a:pt x="25" y="5"/>
                    <a:pt x="25" y="6"/>
                  </a:cubicBezTo>
                  <a:cubicBezTo>
                    <a:pt x="24" y="9"/>
                    <a:pt x="16" y="10"/>
                    <a:pt x="12" y="10"/>
                  </a:cubicBezTo>
                  <a:moveTo>
                    <a:pt x="14" y="0"/>
                  </a:moveTo>
                  <a:cubicBezTo>
                    <a:pt x="10" y="0"/>
                    <a:pt x="6" y="0"/>
                    <a:pt x="3" y="2"/>
                  </a:cubicBezTo>
                  <a:cubicBezTo>
                    <a:pt x="2" y="3"/>
                    <a:pt x="1" y="4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0" y="7"/>
                    <a:pt x="0" y="8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11"/>
                    <a:pt x="1" y="11"/>
                    <a:pt x="2" y="12"/>
                  </a:cubicBezTo>
                  <a:cubicBezTo>
                    <a:pt x="3" y="13"/>
                    <a:pt x="6" y="15"/>
                    <a:pt x="12" y="15"/>
                  </a:cubicBezTo>
                  <a:cubicBezTo>
                    <a:pt x="14" y="15"/>
                    <a:pt x="19" y="14"/>
                    <a:pt x="22" y="13"/>
                  </a:cubicBezTo>
                  <a:cubicBezTo>
                    <a:pt x="22" y="13"/>
                    <a:pt x="22" y="13"/>
                    <a:pt x="22" y="13"/>
                  </a:cubicBezTo>
                  <a:cubicBezTo>
                    <a:pt x="23" y="13"/>
                    <a:pt x="23" y="13"/>
                    <a:pt x="23" y="13"/>
                  </a:cubicBezTo>
                  <a:cubicBezTo>
                    <a:pt x="23" y="13"/>
                    <a:pt x="23" y="13"/>
                    <a:pt x="23" y="13"/>
                  </a:cubicBezTo>
                  <a:cubicBezTo>
                    <a:pt x="23" y="12"/>
                    <a:pt x="24" y="12"/>
                    <a:pt x="24" y="12"/>
                  </a:cubicBezTo>
                  <a:cubicBezTo>
                    <a:pt x="24" y="12"/>
                    <a:pt x="24" y="12"/>
                    <a:pt x="24" y="12"/>
                  </a:cubicBezTo>
                  <a:cubicBezTo>
                    <a:pt x="24" y="12"/>
                    <a:pt x="24" y="12"/>
                    <a:pt x="24" y="12"/>
                  </a:cubicBezTo>
                  <a:cubicBezTo>
                    <a:pt x="24" y="12"/>
                    <a:pt x="24" y="12"/>
                    <a:pt x="24" y="12"/>
                  </a:cubicBezTo>
                  <a:cubicBezTo>
                    <a:pt x="25" y="11"/>
                    <a:pt x="26" y="10"/>
                    <a:pt x="26" y="10"/>
                  </a:cubicBezTo>
                  <a:cubicBezTo>
                    <a:pt x="26" y="9"/>
                    <a:pt x="26" y="9"/>
                    <a:pt x="26" y="9"/>
                  </a:cubicBezTo>
                  <a:cubicBezTo>
                    <a:pt x="26" y="9"/>
                    <a:pt x="26" y="9"/>
                    <a:pt x="26" y="9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26" y="4"/>
                    <a:pt x="26" y="3"/>
                    <a:pt x="25" y="3"/>
                  </a:cubicBezTo>
                  <a:cubicBezTo>
                    <a:pt x="24" y="2"/>
                    <a:pt x="23" y="2"/>
                    <a:pt x="23" y="1"/>
                  </a:cubicBezTo>
                  <a:cubicBezTo>
                    <a:pt x="20" y="0"/>
                    <a:pt x="17" y="0"/>
                    <a:pt x="1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456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82" name="Freeform 64"/>
            <p:cNvSpPr>
              <a:spLocks noEditPoints="1"/>
            </p:cNvSpPr>
            <p:nvPr/>
          </p:nvSpPr>
          <p:spPr bwMode="auto">
            <a:xfrm>
              <a:off x="3584" y="2498"/>
              <a:ext cx="50" cy="19"/>
            </a:xfrm>
            <a:custGeom>
              <a:avLst/>
              <a:gdLst>
                <a:gd name="T0" fmla="*/ 10 w 21"/>
                <a:gd name="T1" fmla="*/ 7 h 8"/>
                <a:gd name="T2" fmla="*/ 10 w 21"/>
                <a:gd name="T3" fmla="*/ 7 h 8"/>
                <a:gd name="T4" fmla="*/ 16 w 21"/>
                <a:gd name="T5" fmla="*/ 4 h 8"/>
                <a:gd name="T6" fmla="*/ 18 w 21"/>
                <a:gd name="T7" fmla="*/ 5 h 8"/>
                <a:gd name="T8" fmla="*/ 13 w 21"/>
                <a:gd name="T9" fmla="*/ 7 h 8"/>
                <a:gd name="T10" fmla="*/ 14 w 21"/>
                <a:gd name="T11" fmla="*/ 6 h 8"/>
                <a:gd name="T12" fmla="*/ 12 w 21"/>
                <a:gd name="T13" fmla="*/ 4 h 8"/>
                <a:gd name="T14" fmla="*/ 12 w 21"/>
                <a:gd name="T15" fmla="*/ 4 h 8"/>
                <a:gd name="T16" fmla="*/ 14 w 21"/>
                <a:gd name="T17" fmla="*/ 5 h 8"/>
                <a:gd name="T18" fmla="*/ 2 w 21"/>
                <a:gd name="T19" fmla="*/ 5 h 8"/>
                <a:gd name="T20" fmla="*/ 3 w 21"/>
                <a:gd name="T21" fmla="*/ 4 h 8"/>
                <a:gd name="T22" fmla="*/ 8 w 21"/>
                <a:gd name="T23" fmla="*/ 4 h 8"/>
                <a:gd name="T24" fmla="*/ 7 w 21"/>
                <a:gd name="T25" fmla="*/ 4 h 8"/>
                <a:gd name="T26" fmla="*/ 5 w 21"/>
                <a:gd name="T27" fmla="*/ 5 h 8"/>
                <a:gd name="T28" fmla="*/ 5 w 21"/>
                <a:gd name="T29" fmla="*/ 5 h 8"/>
                <a:gd name="T30" fmla="*/ 7 w 21"/>
                <a:gd name="T31" fmla="*/ 7 h 8"/>
                <a:gd name="T32" fmla="*/ 11 w 21"/>
                <a:gd name="T33" fmla="*/ 3 h 8"/>
                <a:gd name="T34" fmla="*/ 12 w 21"/>
                <a:gd name="T35" fmla="*/ 2 h 8"/>
                <a:gd name="T36" fmla="*/ 13 w 21"/>
                <a:gd name="T37" fmla="*/ 2 h 8"/>
                <a:gd name="T38" fmla="*/ 13 w 21"/>
                <a:gd name="T39" fmla="*/ 3 h 8"/>
                <a:gd name="T40" fmla="*/ 15 w 21"/>
                <a:gd name="T41" fmla="*/ 4 h 8"/>
                <a:gd name="T42" fmla="*/ 13 w 21"/>
                <a:gd name="T43" fmla="*/ 4 h 8"/>
                <a:gd name="T44" fmla="*/ 11 w 21"/>
                <a:gd name="T45" fmla="*/ 3 h 8"/>
                <a:gd name="T46" fmla="*/ 10 w 21"/>
                <a:gd name="T47" fmla="*/ 4 h 8"/>
                <a:gd name="T48" fmla="*/ 13 w 21"/>
                <a:gd name="T49" fmla="*/ 5 h 8"/>
                <a:gd name="T50" fmla="*/ 13 w 21"/>
                <a:gd name="T51" fmla="*/ 6 h 8"/>
                <a:gd name="T52" fmla="*/ 10 w 21"/>
                <a:gd name="T53" fmla="*/ 6 h 8"/>
                <a:gd name="T54" fmla="*/ 10 w 21"/>
                <a:gd name="T55" fmla="*/ 6 h 8"/>
                <a:gd name="T56" fmla="*/ 9 w 21"/>
                <a:gd name="T57" fmla="*/ 7 h 8"/>
                <a:gd name="T58" fmla="*/ 8 w 21"/>
                <a:gd name="T59" fmla="*/ 7 h 8"/>
                <a:gd name="T60" fmla="*/ 8 w 21"/>
                <a:gd name="T61" fmla="*/ 6 h 8"/>
                <a:gd name="T62" fmla="*/ 6 w 21"/>
                <a:gd name="T63" fmla="*/ 5 h 8"/>
                <a:gd name="T64" fmla="*/ 10 w 21"/>
                <a:gd name="T65" fmla="*/ 6 h 8"/>
                <a:gd name="T66" fmla="*/ 11 w 21"/>
                <a:gd name="T67" fmla="*/ 5 h 8"/>
                <a:gd name="T68" fmla="*/ 9 w 21"/>
                <a:gd name="T69" fmla="*/ 4 h 8"/>
                <a:gd name="T70" fmla="*/ 9 w 21"/>
                <a:gd name="T71" fmla="*/ 3 h 8"/>
                <a:gd name="T72" fmla="*/ 9 w 21"/>
                <a:gd name="T73" fmla="*/ 3 h 8"/>
                <a:gd name="T74" fmla="*/ 11 w 21"/>
                <a:gd name="T75" fmla="*/ 3 h 8"/>
                <a:gd name="T76" fmla="*/ 1 w 21"/>
                <a:gd name="T77" fmla="*/ 4 h 8"/>
                <a:gd name="T78" fmla="*/ 11 w 21"/>
                <a:gd name="T79" fmla="*/ 1 h 8"/>
                <a:gd name="T80" fmla="*/ 19 w 21"/>
                <a:gd name="T81" fmla="*/ 3 h 8"/>
                <a:gd name="T82" fmla="*/ 19 w 21"/>
                <a:gd name="T83" fmla="*/ 5 h 8"/>
                <a:gd name="T84" fmla="*/ 17 w 21"/>
                <a:gd name="T85" fmla="*/ 3 h 8"/>
                <a:gd name="T86" fmla="*/ 14 w 21"/>
                <a:gd name="T87" fmla="*/ 2 h 8"/>
                <a:gd name="T88" fmla="*/ 14 w 21"/>
                <a:gd name="T89" fmla="*/ 2 h 8"/>
                <a:gd name="T90" fmla="*/ 12 w 21"/>
                <a:gd name="T91" fmla="*/ 2 h 8"/>
                <a:gd name="T92" fmla="*/ 11 w 21"/>
                <a:gd name="T93" fmla="*/ 2 h 8"/>
                <a:gd name="T94" fmla="*/ 9 w 21"/>
                <a:gd name="T95" fmla="*/ 2 h 8"/>
                <a:gd name="T96" fmla="*/ 3 w 21"/>
                <a:gd name="T97" fmla="*/ 4 h 8"/>
                <a:gd name="T98" fmla="*/ 3 w 21"/>
                <a:gd name="T99" fmla="*/ 4 h 8"/>
                <a:gd name="T100" fmla="*/ 2 w 21"/>
                <a:gd name="T101" fmla="*/ 5 h 8"/>
                <a:gd name="T102" fmla="*/ 2 w 21"/>
                <a:gd name="T103" fmla="*/ 2 h 8"/>
                <a:gd name="T104" fmla="*/ 1 w 21"/>
                <a:gd name="T105" fmla="*/ 6 h 8"/>
                <a:gd name="T106" fmla="*/ 20 w 21"/>
                <a:gd name="T107" fmla="*/ 4 h 8"/>
                <a:gd name="T108" fmla="*/ 18 w 21"/>
                <a:gd name="T109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1" h="8">
                  <a:moveTo>
                    <a:pt x="10" y="7"/>
                  </a:moveTo>
                  <a:cubicBezTo>
                    <a:pt x="10" y="7"/>
                    <a:pt x="10" y="7"/>
                    <a:pt x="10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7"/>
                    <a:pt x="10" y="7"/>
                    <a:pt x="10" y="7"/>
                  </a:cubicBezTo>
                  <a:moveTo>
                    <a:pt x="14" y="5"/>
                  </a:moveTo>
                  <a:cubicBezTo>
                    <a:pt x="14" y="5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7" y="4"/>
                    <a:pt x="17" y="4"/>
                    <a:pt x="18" y="5"/>
                  </a:cubicBezTo>
                  <a:cubicBezTo>
                    <a:pt x="18" y="5"/>
                    <a:pt x="18" y="5"/>
                    <a:pt x="18" y="5"/>
                  </a:cubicBezTo>
                  <a:cubicBezTo>
                    <a:pt x="17" y="6"/>
                    <a:pt x="15" y="7"/>
                    <a:pt x="13" y="7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14" y="5"/>
                    <a:pt x="13" y="5"/>
                    <a:pt x="13" y="5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2" y="4"/>
                    <a:pt x="13" y="4"/>
                    <a:pt x="13" y="4"/>
                  </a:cubicBezTo>
                  <a:cubicBezTo>
                    <a:pt x="14" y="4"/>
                    <a:pt x="14" y="4"/>
                    <a:pt x="14" y="5"/>
                  </a:cubicBezTo>
                  <a:moveTo>
                    <a:pt x="7" y="7"/>
                  </a:moveTo>
                  <a:cubicBezTo>
                    <a:pt x="4" y="7"/>
                    <a:pt x="3" y="6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3" y="5"/>
                    <a:pt x="3" y="4"/>
                  </a:cubicBezTo>
                  <a:cubicBezTo>
                    <a:pt x="4" y="4"/>
                    <a:pt x="6" y="3"/>
                    <a:pt x="8" y="3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4"/>
                    <a:pt x="8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6"/>
                    <a:pt x="6" y="6"/>
                    <a:pt x="7" y="6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7" y="7"/>
                    <a:pt x="7" y="7"/>
                  </a:cubicBezTo>
                  <a:moveTo>
                    <a:pt x="11" y="3"/>
                  </a:moveTo>
                  <a:cubicBezTo>
                    <a:pt x="12" y="2"/>
                    <a:pt x="12" y="2"/>
                    <a:pt x="12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3" y="3"/>
                    <a:pt x="14" y="3"/>
                    <a:pt x="15" y="4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3"/>
                    <a:pt x="12" y="3"/>
                    <a:pt x="12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3"/>
                    <a:pt x="11" y="3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4"/>
                    <a:pt x="11" y="4"/>
                    <a:pt x="12" y="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6"/>
                    <a:pt x="12" y="6"/>
                    <a:pt x="11" y="6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7"/>
                    <a:pt x="9" y="7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7"/>
                    <a:pt x="8" y="6"/>
                    <a:pt x="8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7" y="6"/>
                    <a:pt x="6" y="6"/>
                    <a:pt x="6" y="5"/>
                  </a:cubicBezTo>
                  <a:cubicBezTo>
                    <a:pt x="6" y="5"/>
                    <a:pt x="7" y="5"/>
                    <a:pt x="7" y="5"/>
                  </a:cubicBezTo>
                  <a:cubicBezTo>
                    <a:pt x="8" y="5"/>
                    <a:pt x="10" y="6"/>
                    <a:pt x="10" y="6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0" y="4"/>
                    <a:pt x="10" y="4"/>
                    <a:pt x="9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10" y="3"/>
                    <a:pt x="10" y="3"/>
                    <a:pt x="11" y="3"/>
                  </a:cubicBezTo>
                  <a:cubicBezTo>
                    <a:pt x="11" y="3"/>
                    <a:pt x="11" y="3"/>
                    <a:pt x="11" y="3"/>
                  </a:cubicBezTo>
                  <a:moveTo>
                    <a:pt x="2" y="5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2" y="3"/>
                    <a:pt x="2" y="3"/>
                  </a:cubicBezTo>
                  <a:cubicBezTo>
                    <a:pt x="5" y="2"/>
                    <a:pt x="8" y="1"/>
                    <a:pt x="11" y="1"/>
                  </a:cubicBezTo>
                  <a:cubicBezTo>
                    <a:pt x="13" y="1"/>
                    <a:pt x="15" y="1"/>
                    <a:pt x="17" y="2"/>
                  </a:cubicBezTo>
                  <a:cubicBezTo>
                    <a:pt x="18" y="2"/>
                    <a:pt x="18" y="2"/>
                    <a:pt x="19" y="3"/>
                  </a:cubicBezTo>
                  <a:cubicBezTo>
                    <a:pt x="19" y="3"/>
                    <a:pt x="20" y="4"/>
                    <a:pt x="19" y="4"/>
                  </a:cubicBezTo>
                  <a:cubicBezTo>
                    <a:pt x="19" y="5"/>
                    <a:pt x="19" y="5"/>
                    <a:pt x="19" y="5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8" y="3"/>
                    <a:pt x="17" y="3"/>
                    <a:pt x="17" y="3"/>
                  </a:cubicBezTo>
                  <a:cubicBezTo>
                    <a:pt x="16" y="3"/>
                    <a:pt x="14" y="2"/>
                    <a:pt x="14" y="2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3" y="2"/>
                    <a:pt x="13" y="1"/>
                    <a:pt x="12" y="1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0" y="2"/>
                    <a:pt x="10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7" y="2"/>
                    <a:pt x="5" y="2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4"/>
                    <a:pt x="2" y="4"/>
                    <a:pt x="2" y="5"/>
                  </a:cubicBezTo>
                  <a:moveTo>
                    <a:pt x="11" y="0"/>
                  </a:moveTo>
                  <a:cubicBezTo>
                    <a:pt x="8" y="0"/>
                    <a:pt x="5" y="1"/>
                    <a:pt x="2" y="2"/>
                  </a:cubicBezTo>
                  <a:cubicBezTo>
                    <a:pt x="1" y="3"/>
                    <a:pt x="1" y="3"/>
                    <a:pt x="1" y="4"/>
                  </a:cubicBezTo>
                  <a:cubicBezTo>
                    <a:pt x="0" y="5"/>
                    <a:pt x="1" y="5"/>
                    <a:pt x="1" y="6"/>
                  </a:cubicBezTo>
                  <a:cubicBezTo>
                    <a:pt x="2" y="7"/>
                    <a:pt x="4" y="8"/>
                    <a:pt x="9" y="8"/>
                  </a:cubicBezTo>
                  <a:cubicBezTo>
                    <a:pt x="12" y="8"/>
                    <a:pt x="19" y="7"/>
                    <a:pt x="20" y="4"/>
                  </a:cubicBezTo>
                  <a:cubicBezTo>
                    <a:pt x="21" y="4"/>
                    <a:pt x="20" y="3"/>
                    <a:pt x="20" y="2"/>
                  </a:cubicBezTo>
                  <a:cubicBezTo>
                    <a:pt x="19" y="2"/>
                    <a:pt x="18" y="1"/>
                    <a:pt x="18" y="1"/>
                  </a:cubicBezTo>
                  <a:cubicBezTo>
                    <a:pt x="15" y="0"/>
                    <a:pt x="13" y="0"/>
                    <a:pt x="1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456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83" name="Freeform 65"/>
            <p:cNvSpPr>
              <a:spLocks noEditPoints="1"/>
            </p:cNvSpPr>
            <p:nvPr/>
          </p:nvSpPr>
          <p:spPr bwMode="auto">
            <a:xfrm>
              <a:off x="3577" y="2522"/>
              <a:ext cx="62" cy="24"/>
            </a:xfrm>
            <a:custGeom>
              <a:avLst/>
              <a:gdLst>
                <a:gd name="T0" fmla="*/ 13 w 26"/>
                <a:gd name="T1" fmla="*/ 6 h 10"/>
                <a:gd name="T2" fmla="*/ 12 w 26"/>
                <a:gd name="T3" fmla="*/ 6 h 10"/>
                <a:gd name="T4" fmla="*/ 10 w 26"/>
                <a:gd name="T5" fmla="*/ 9 h 10"/>
                <a:gd name="T6" fmla="*/ 12 w 26"/>
                <a:gd name="T7" fmla="*/ 6 h 10"/>
                <a:gd name="T8" fmla="*/ 14 w 26"/>
                <a:gd name="T9" fmla="*/ 6 h 10"/>
                <a:gd name="T10" fmla="*/ 15 w 26"/>
                <a:gd name="T11" fmla="*/ 6 h 10"/>
                <a:gd name="T12" fmla="*/ 15 w 26"/>
                <a:gd name="T13" fmla="*/ 9 h 10"/>
                <a:gd name="T14" fmla="*/ 15 w 26"/>
                <a:gd name="T15" fmla="*/ 6 h 10"/>
                <a:gd name="T16" fmla="*/ 15 w 26"/>
                <a:gd name="T17" fmla="*/ 9 h 10"/>
                <a:gd name="T18" fmla="*/ 16 w 26"/>
                <a:gd name="T19" fmla="*/ 6 h 10"/>
                <a:gd name="T20" fmla="*/ 16 w 26"/>
                <a:gd name="T21" fmla="*/ 9 h 10"/>
                <a:gd name="T22" fmla="*/ 8 w 26"/>
                <a:gd name="T23" fmla="*/ 6 h 10"/>
                <a:gd name="T24" fmla="*/ 10 w 26"/>
                <a:gd name="T25" fmla="*/ 9 h 10"/>
                <a:gd name="T26" fmla="*/ 17 w 26"/>
                <a:gd name="T27" fmla="*/ 6 h 10"/>
                <a:gd name="T28" fmla="*/ 18 w 26"/>
                <a:gd name="T29" fmla="*/ 8 h 10"/>
                <a:gd name="T30" fmla="*/ 8 w 26"/>
                <a:gd name="T31" fmla="*/ 9 h 10"/>
                <a:gd name="T32" fmla="*/ 8 w 26"/>
                <a:gd name="T33" fmla="*/ 6 h 10"/>
                <a:gd name="T34" fmla="*/ 18 w 26"/>
                <a:gd name="T35" fmla="*/ 8 h 10"/>
                <a:gd name="T36" fmla="*/ 18 w 26"/>
                <a:gd name="T37" fmla="*/ 6 h 10"/>
                <a:gd name="T38" fmla="*/ 18 w 26"/>
                <a:gd name="T39" fmla="*/ 8 h 10"/>
                <a:gd name="T40" fmla="*/ 21 w 26"/>
                <a:gd name="T41" fmla="*/ 5 h 10"/>
                <a:gd name="T42" fmla="*/ 6 w 26"/>
                <a:gd name="T43" fmla="*/ 8 h 10"/>
                <a:gd name="T44" fmla="*/ 6 w 26"/>
                <a:gd name="T45" fmla="*/ 5 h 10"/>
                <a:gd name="T46" fmla="*/ 21 w 26"/>
                <a:gd name="T47" fmla="*/ 5 h 10"/>
                <a:gd name="T48" fmla="*/ 21 w 26"/>
                <a:gd name="T49" fmla="*/ 8 h 10"/>
                <a:gd name="T50" fmla="*/ 3 w 26"/>
                <a:gd name="T51" fmla="*/ 4 h 10"/>
                <a:gd name="T52" fmla="*/ 2 w 26"/>
                <a:gd name="T53" fmla="*/ 6 h 10"/>
                <a:gd name="T54" fmla="*/ 2 w 26"/>
                <a:gd name="T55" fmla="*/ 4 h 10"/>
                <a:gd name="T56" fmla="*/ 22 w 26"/>
                <a:gd name="T57" fmla="*/ 7 h 10"/>
                <a:gd name="T58" fmla="*/ 24 w 26"/>
                <a:gd name="T59" fmla="*/ 3 h 10"/>
                <a:gd name="T60" fmla="*/ 2 w 26"/>
                <a:gd name="T61" fmla="*/ 4 h 10"/>
                <a:gd name="T62" fmla="*/ 2 w 26"/>
                <a:gd name="T63" fmla="*/ 3 h 10"/>
                <a:gd name="T64" fmla="*/ 24 w 26"/>
                <a:gd name="T65" fmla="*/ 3 h 10"/>
                <a:gd name="T66" fmla="*/ 25 w 26"/>
                <a:gd name="T67" fmla="*/ 5 h 10"/>
                <a:gd name="T68" fmla="*/ 25 w 26"/>
                <a:gd name="T69" fmla="*/ 0 h 10"/>
                <a:gd name="T70" fmla="*/ 12 w 26"/>
                <a:gd name="T71" fmla="*/ 5 h 10"/>
                <a:gd name="T72" fmla="*/ 1 w 26"/>
                <a:gd name="T73" fmla="*/ 2 h 10"/>
                <a:gd name="T74" fmla="*/ 1 w 26"/>
                <a:gd name="T75" fmla="*/ 1 h 10"/>
                <a:gd name="T76" fmla="*/ 1 w 26"/>
                <a:gd name="T77" fmla="*/ 5 h 10"/>
                <a:gd name="T78" fmla="*/ 12 w 26"/>
                <a:gd name="T79" fmla="*/ 10 h 10"/>
                <a:gd name="T80" fmla="*/ 23 w 26"/>
                <a:gd name="T81" fmla="*/ 8 h 10"/>
                <a:gd name="T82" fmla="*/ 24 w 26"/>
                <a:gd name="T83" fmla="*/ 7 h 10"/>
                <a:gd name="T84" fmla="*/ 26 w 26"/>
                <a:gd name="T85" fmla="*/ 5 h 10"/>
                <a:gd name="T86" fmla="*/ 26 w 26"/>
                <a:gd name="T87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6" h="10">
                  <a:moveTo>
                    <a:pt x="12" y="6"/>
                  </a:moveTo>
                  <a:cubicBezTo>
                    <a:pt x="13" y="6"/>
                    <a:pt x="13" y="6"/>
                    <a:pt x="13" y="6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4" y="9"/>
                    <a:pt x="14" y="9"/>
                    <a:pt x="14" y="9"/>
                  </a:cubicBezTo>
                  <a:cubicBezTo>
                    <a:pt x="13" y="9"/>
                    <a:pt x="13" y="9"/>
                    <a:pt x="12" y="9"/>
                  </a:cubicBezTo>
                  <a:cubicBezTo>
                    <a:pt x="12" y="8"/>
                    <a:pt x="12" y="7"/>
                    <a:pt x="12" y="6"/>
                  </a:cubicBezTo>
                  <a:cubicBezTo>
                    <a:pt x="12" y="6"/>
                    <a:pt x="12" y="6"/>
                    <a:pt x="12" y="6"/>
                  </a:cubicBezTo>
                  <a:moveTo>
                    <a:pt x="12" y="9"/>
                  </a:moveTo>
                  <a:cubicBezTo>
                    <a:pt x="11" y="9"/>
                    <a:pt x="11" y="9"/>
                    <a:pt x="10" y="9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1" y="6"/>
                    <a:pt x="11" y="6"/>
                    <a:pt x="12" y="6"/>
                  </a:cubicBezTo>
                  <a:cubicBezTo>
                    <a:pt x="12" y="7"/>
                    <a:pt x="12" y="8"/>
                    <a:pt x="12" y="9"/>
                  </a:cubicBezTo>
                  <a:moveTo>
                    <a:pt x="14" y="9"/>
                  </a:moveTo>
                  <a:cubicBezTo>
                    <a:pt x="14" y="6"/>
                    <a:pt x="14" y="6"/>
                    <a:pt x="14" y="6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7"/>
                    <a:pt x="15" y="8"/>
                    <a:pt x="15" y="9"/>
                  </a:cubicBezTo>
                  <a:cubicBezTo>
                    <a:pt x="14" y="9"/>
                    <a:pt x="14" y="9"/>
                    <a:pt x="14" y="9"/>
                  </a:cubicBezTo>
                  <a:moveTo>
                    <a:pt x="15" y="9"/>
                  </a:moveTo>
                  <a:cubicBezTo>
                    <a:pt x="15" y="9"/>
                    <a:pt x="15" y="9"/>
                    <a:pt x="15" y="9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5" y="8"/>
                    <a:pt x="15" y="7"/>
                    <a:pt x="15" y="6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5" y="9"/>
                    <a:pt x="15" y="9"/>
                    <a:pt x="15" y="9"/>
                  </a:cubicBezTo>
                  <a:moveTo>
                    <a:pt x="16" y="9"/>
                  </a:moveTo>
                  <a:cubicBezTo>
                    <a:pt x="16" y="9"/>
                    <a:pt x="16" y="9"/>
                    <a:pt x="16" y="9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6" y="9"/>
                    <a:pt x="16" y="9"/>
                    <a:pt x="16" y="9"/>
                  </a:cubicBezTo>
                  <a:moveTo>
                    <a:pt x="10" y="9"/>
                  </a:moveTo>
                  <a:cubicBezTo>
                    <a:pt x="9" y="9"/>
                    <a:pt x="9" y="9"/>
                    <a:pt x="8" y="9"/>
                  </a:cubicBezTo>
                  <a:cubicBezTo>
                    <a:pt x="8" y="8"/>
                    <a:pt x="8" y="7"/>
                    <a:pt x="8" y="6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0" y="9"/>
                    <a:pt x="10" y="9"/>
                    <a:pt x="10" y="9"/>
                  </a:cubicBezTo>
                  <a:moveTo>
                    <a:pt x="17" y="9"/>
                  </a:moveTo>
                  <a:cubicBezTo>
                    <a:pt x="17" y="6"/>
                    <a:pt x="17" y="6"/>
                    <a:pt x="17" y="6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7" y="9"/>
                    <a:pt x="17" y="9"/>
                    <a:pt x="17" y="9"/>
                  </a:cubicBezTo>
                  <a:moveTo>
                    <a:pt x="8" y="9"/>
                  </a:moveTo>
                  <a:cubicBezTo>
                    <a:pt x="7" y="9"/>
                    <a:pt x="7" y="8"/>
                    <a:pt x="6" y="8"/>
                  </a:cubicBezTo>
                  <a:cubicBezTo>
                    <a:pt x="6" y="7"/>
                    <a:pt x="6" y="6"/>
                    <a:pt x="6" y="6"/>
                  </a:cubicBezTo>
                  <a:cubicBezTo>
                    <a:pt x="7" y="6"/>
                    <a:pt x="7" y="6"/>
                    <a:pt x="8" y="6"/>
                  </a:cubicBezTo>
                  <a:cubicBezTo>
                    <a:pt x="8" y="7"/>
                    <a:pt x="8" y="8"/>
                    <a:pt x="8" y="9"/>
                  </a:cubicBezTo>
                  <a:moveTo>
                    <a:pt x="18" y="8"/>
                  </a:moveTo>
                  <a:cubicBezTo>
                    <a:pt x="18" y="8"/>
                    <a:pt x="18" y="8"/>
                    <a:pt x="18" y="8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9" y="5"/>
                    <a:pt x="19" y="5"/>
                    <a:pt x="19" y="5"/>
                  </a:cubicBezTo>
                  <a:cubicBezTo>
                    <a:pt x="19" y="6"/>
                    <a:pt x="19" y="7"/>
                    <a:pt x="19" y="8"/>
                  </a:cubicBezTo>
                  <a:cubicBezTo>
                    <a:pt x="18" y="8"/>
                    <a:pt x="18" y="8"/>
                    <a:pt x="18" y="8"/>
                  </a:cubicBezTo>
                  <a:moveTo>
                    <a:pt x="20" y="8"/>
                  </a:moveTo>
                  <a:cubicBezTo>
                    <a:pt x="19" y="7"/>
                    <a:pt x="19" y="6"/>
                    <a:pt x="20" y="5"/>
                  </a:cubicBezTo>
                  <a:cubicBezTo>
                    <a:pt x="21" y="5"/>
                    <a:pt x="21" y="5"/>
                    <a:pt x="21" y="5"/>
                  </a:cubicBezTo>
                  <a:cubicBezTo>
                    <a:pt x="21" y="6"/>
                    <a:pt x="21" y="7"/>
                    <a:pt x="21" y="8"/>
                  </a:cubicBezTo>
                  <a:cubicBezTo>
                    <a:pt x="20" y="8"/>
                    <a:pt x="20" y="8"/>
                    <a:pt x="20" y="8"/>
                  </a:cubicBezTo>
                  <a:moveTo>
                    <a:pt x="6" y="8"/>
                  </a:moveTo>
                  <a:cubicBezTo>
                    <a:pt x="5" y="8"/>
                    <a:pt x="4" y="8"/>
                    <a:pt x="4" y="7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5" y="5"/>
                    <a:pt x="6" y="5"/>
                  </a:cubicBezTo>
                  <a:cubicBezTo>
                    <a:pt x="6" y="6"/>
                    <a:pt x="6" y="7"/>
                    <a:pt x="6" y="8"/>
                  </a:cubicBezTo>
                  <a:moveTo>
                    <a:pt x="21" y="8"/>
                  </a:moveTo>
                  <a:cubicBezTo>
                    <a:pt x="21" y="7"/>
                    <a:pt x="21" y="6"/>
                    <a:pt x="21" y="5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21" y="8"/>
                    <a:pt x="21" y="8"/>
                    <a:pt x="21" y="8"/>
                  </a:cubicBezTo>
                  <a:moveTo>
                    <a:pt x="3" y="7"/>
                  </a:moveTo>
                  <a:cubicBezTo>
                    <a:pt x="3" y="7"/>
                    <a:pt x="3" y="7"/>
                    <a:pt x="3" y="7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7"/>
                    <a:pt x="3" y="7"/>
                    <a:pt x="3" y="7"/>
                  </a:cubicBezTo>
                  <a:moveTo>
                    <a:pt x="2" y="6"/>
                  </a:move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6"/>
                    <a:pt x="2" y="6"/>
                    <a:pt x="2" y="6"/>
                  </a:cubicBezTo>
                  <a:moveTo>
                    <a:pt x="22" y="7"/>
                  </a:moveTo>
                  <a:cubicBezTo>
                    <a:pt x="22" y="4"/>
                    <a:pt x="22" y="4"/>
                    <a:pt x="22" y="4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3" y="4"/>
                    <a:pt x="23" y="4"/>
                    <a:pt x="24" y="3"/>
                  </a:cubicBezTo>
                  <a:cubicBezTo>
                    <a:pt x="24" y="4"/>
                    <a:pt x="24" y="5"/>
                    <a:pt x="24" y="6"/>
                  </a:cubicBezTo>
                  <a:cubicBezTo>
                    <a:pt x="23" y="6"/>
                    <a:pt x="23" y="7"/>
                    <a:pt x="22" y="7"/>
                  </a:cubicBezTo>
                  <a:moveTo>
                    <a:pt x="2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4"/>
                    <a:pt x="2" y="4"/>
                    <a:pt x="2" y="4"/>
                  </a:cubicBezTo>
                  <a:moveTo>
                    <a:pt x="24" y="6"/>
                  </a:moveTo>
                  <a:cubicBezTo>
                    <a:pt x="24" y="5"/>
                    <a:pt x="24" y="4"/>
                    <a:pt x="24" y="3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25" y="5"/>
                    <a:pt x="25" y="5"/>
                    <a:pt x="25" y="5"/>
                  </a:cubicBezTo>
                  <a:cubicBezTo>
                    <a:pt x="25" y="5"/>
                    <a:pt x="25" y="5"/>
                    <a:pt x="25" y="5"/>
                  </a:cubicBezTo>
                  <a:cubicBezTo>
                    <a:pt x="25" y="5"/>
                    <a:pt x="25" y="5"/>
                    <a:pt x="24" y="6"/>
                  </a:cubicBezTo>
                  <a:moveTo>
                    <a:pt x="26" y="0"/>
                  </a:moveTo>
                  <a:cubicBezTo>
                    <a:pt x="25" y="0"/>
                    <a:pt x="25" y="0"/>
                    <a:pt x="25" y="0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21" y="5"/>
                    <a:pt x="17" y="5"/>
                    <a:pt x="12" y="5"/>
                  </a:cubicBezTo>
                  <a:cubicBezTo>
                    <a:pt x="11" y="5"/>
                    <a:pt x="10" y="5"/>
                    <a:pt x="9" y="5"/>
                  </a:cubicBezTo>
                  <a:cubicBezTo>
                    <a:pt x="7" y="5"/>
                    <a:pt x="4" y="4"/>
                    <a:pt x="2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2"/>
                    <a:pt x="1" y="2"/>
                  </a:cubicBezTo>
                  <a:cubicBezTo>
                    <a:pt x="0" y="3"/>
                    <a:pt x="1" y="4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6"/>
                    <a:pt x="1" y="6"/>
                    <a:pt x="2" y="7"/>
                  </a:cubicBezTo>
                  <a:cubicBezTo>
                    <a:pt x="3" y="8"/>
                    <a:pt x="6" y="10"/>
                    <a:pt x="12" y="10"/>
                  </a:cubicBezTo>
                  <a:cubicBezTo>
                    <a:pt x="14" y="10"/>
                    <a:pt x="19" y="10"/>
                    <a:pt x="22" y="8"/>
                  </a:cubicBezTo>
                  <a:cubicBezTo>
                    <a:pt x="22" y="8"/>
                    <a:pt x="22" y="8"/>
                    <a:pt x="22" y="8"/>
                  </a:cubicBezTo>
                  <a:cubicBezTo>
                    <a:pt x="23" y="8"/>
                    <a:pt x="23" y="8"/>
                    <a:pt x="23" y="8"/>
                  </a:cubicBezTo>
                  <a:cubicBezTo>
                    <a:pt x="23" y="8"/>
                    <a:pt x="23" y="8"/>
                    <a:pt x="23" y="8"/>
                  </a:cubicBezTo>
                  <a:cubicBezTo>
                    <a:pt x="23" y="8"/>
                    <a:pt x="24" y="7"/>
                    <a:pt x="24" y="7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5" y="6"/>
                    <a:pt x="26" y="6"/>
                    <a:pt x="26" y="5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6" y="0"/>
                    <a:pt x="26" y="0"/>
                    <a:pt x="2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456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84" name="Freeform 66"/>
            <p:cNvSpPr>
              <a:spLocks noEditPoints="1"/>
            </p:cNvSpPr>
            <p:nvPr/>
          </p:nvSpPr>
          <p:spPr bwMode="auto">
            <a:xfrm>
              <a:off x="3577" y="2536"/>
              <a:ext cx="62" cy="24"/>
            </a:xfrm>
            <a:custGeom>
              <a:avLst/>
              <a:gdLst>
                <a:gd name="T0" fmla="*/ 13 w 26"/>
                <a:gd name="T1" fmla="*/ 6 h 10"/>
                <a:gd name="T2" fmla="*/ 12 w 26"/>
                <a:gd name="T3" fmla="*/ 6 h 10"/>
                <a:gd name="T4" fmla="*/ 10 w 26"/>
                <a:gd name="T5" fmla="*/ 9 h 10"/>
                <a:gd name="T6" fmla="*/ 12 w 26"/>
                <a:gd name="T7" fmla="*/ 6 h 10"/>
                <a:gd name="T8" fmla="*/ 14 w 26"/>
                <a:gd name="T9" fmla="*/ 6 h 10"/>
                <a:gd name="T10" fmla="*/ 15 w 26"/>
                <a:gd name="T11" fmla="*/ 6 h 10"/>
                <a:gd name="T12" fmla="*/ 15 w 26"/>
                <a:gd name="T13" fmla="*/ 9 h 10"/>
                <a:gd name="T14" fmla="*/ 15 w 26"/>
                <a:gd name="T15" fmla="*/ 6 h 10"/>
                <a:gd name="T16" fmla="*/ 15 w 26"/>
                <a:gd name="T17" fmla="*/ 9 h 10"/>
                <a:gd name="T18" fmla="*/ 16 w 26"/>
                <a:gd name="T19" fmla="*/ 6 h 10"/>
                <a:gd name="T20" fmla="*/ 16 w 26"/>
                <a:gd name="T21" fmla="*/ 9 h 10"/>
                <a:gd name="T22" fmla="*/ 8 w 26"/>
                <a:gd name="T23" fmla="*/ 6 h 10"/>
                <a:gd name="T24" fmla="*/ 10 w 26"/>
                <a:gd name="T25" fmla="*/ 9 h 10"/>
                <a:gd name="T26" fmla="*/ 17 w 26"/>
                <a:gd name="T27" fmla="*/ 6 h 10"/>
                <a:gd name="T28" fmla="*/ 18 w 26"/>
                <a:gd name="T29" fmla="*/ 8 h 10"/>
                <a:gd name="T30" fmla="*/ 8 w 26"/>
                <a:gd name="T31" fmla="*/ 9 h 10"/>
                <a:gd name="T32" fmla="*/ 8 w 26"/>
                <a:gd name="T33" fmla="*/ 6 h 10"/>
                <a:gd name="T34" fmla="*/ 18 w 26"/>
                <a:gd name="T35" fmla="*/ 8 h 10"/>
                <a:gd name="T36" fmla="*/ 18 w 26"/>
                <a:gd name="T37" fmla="*/ 6 h 10"/>
                <a:gd name="T38" fmla="*/ 18 w 26"/>
                <a:gd name="T39" fmla="*/ 8 h 10"/>
                <a:gd name="T40" fmla="*/ 21 w 26"/>
                <a:gd name="T41" fmla="*/ 5 h 10"/>
                <a:gd name="T42" fmla="*/ 6 w 26"/>
                <a:gd name="T43" fmla="*/ 8 h 10"/>
                <a:gd name="T44" fmla="*/ 6 w 26"/>
                <a:gd name="T45" fmla="*/ 6 h 10"/>
                <a:gd name="T46" fmla="*/ 21 w 26"/>
                <a:gd name="T47" fmla="*/ 5 h 10"/>
                <a:gd name="T48" fmla="*/ 21 w 26"/>
                <a:gd name="T49" fmla="*/ 8 h 10"/>
                <a:gd name="T50" fmla="*/ 3 w 26"/>
                <a:gd name="T51" fmla="*/ 4 h 10"/>
                <a:gd name="T52" fmla="*/ 2 w 26"/>
                <a:gd name="T53" fmla="*/ 6 h 10"/>
                <a:gd name="T54" fmla="*/ 2 w 26"/>
                <a:gd name="T55" fmla="*/ 4 h 10"/>
                <a:gd name="T56" fmla="*/ 22 w 26"/>
                <a:gd name="T57" fmla="*/ 7 h 10"/>
                <a:gd name="T58" fmla="*/ 24 w 26"/>
                <a:gd name="T59" fmla="*/ 4 h 10"/>
                <a:gd name="T60" fmla="*/ 2 w 26"/>
                <a:gd name="T61" fmla="*/ 4 h 10"/>
                <a:gd name="T62" fmla="*/ 2 w 26"/>
                <a:gd name="T63" fmla="*/ 3 h 10"/>
                <a:gd name="T64" fmla="*/ 24 w 26"/>
                <a:gd name="T65" fmla="*/ 3 h 10"/>
                <a:gd name="T66" fmla="*/ 25 w 26"/>
                <a:gd name="T67" fmla="*/ 5 h 10"/>
                <a:gd name="T68" fmla="*/ 25 w 26"/>
                <a:gd name="T69" fmla="*/ 0 h 10"/>
                <a:gd name="T70" fmla="*/ 12 w 26"/>
                <a:gd name="T71" fmla="*/ 5 h 10"/>
                <a:gd name="T72" fmla="*/ 1 w 26"/>
                <a:gd name="T73" fmla="*/ 2 h 10"/>
                <a:gd name="T74" fmla="*/ 1 w 26"/>
                <a:gd name="T75" fmla="*/ 1 h 10"/>
                <a:gd name="T76" fmla="*/ 1 w 26"/>
                <a:gd name="T77" fmla="*/ 5 h 10"/>
                <a:gd name="T78" fmla="*/ 12 w 26"/>
                <a:gd name="T79" fmla="*/ 10 h 10"/>
                <a:gd name="T80" fmla="*/ 23 w 26"/>
                <a:gd name="T81" fmla="*/ 8 h 10"/>
                <a:gd name="T82" fmla="*/ 24 w 26"/>
                <a:gd name="T83" fmla="*/ 7 h 10"/>
                <a:gd name="T84" fmla="*/ 26 w 26"/>
                <a:gd name="T85" fmla="*/ 5 h 10"/>
                <a:gd name="T86" fmla="*/ 26 w 26"/>
                <a:gd name="T87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6" h="10">
                  <a:moveTo>
                    <a:pt x="12" y="6"/>
                  </a:moveTo>
                  <a:cubicBezTo>
                    <a:pt x="13" y="6"/>
                    <a:pt x="13" y="6"/>
                    <a:pt x="13" y="6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4" y="9"/>
                    <a:pt x="14" y="9"/>
                    <a:pt x="14" y="9"/>
                  </a:cubicBezTo>
                  <a:cubicBezTo>
                    <a:pt x="13" y="9"/>
                    <a:pt x="13" y="9"/>
                    <a:pt x="12" y="9"/>
                  </a:cubicBezTo>
                  <a:cubicBezTo>
                    <a:pt x="12" y="8"/>
                    <a:pt x="12" y="7"/>
                    <a:pt x="12" y="6"/>
                  </a:cubicBezTo>
                  <a:cubicBezTo>
                    <a:pt x="12" y="6"/>
                    <a:pt x="12" y="6"/>
                    <a:pt x="12" y="6"/>
                  </a:cubicBezTo>
                  <a:moveTo>
                    <a:pt x="12" y="9"/>
                  </a:moveTo>
                  <a:cubicBezTo>
                    <a:pt x="11" y="9"/>
                    <a:pt x="11" y="9"/>
                    <a:pt x="10" y="9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1" y="6"/>
                    <a:pt x="11" y="6"/>
                    <a:pt x="12" y="6"/>
                  </a:cubicBezTo>
                  <a:cubicBezTo>
                    <a:pt x="12" y="7"/>
                    <a:pt x="12" y="8"/>
                    <a:pt x="12" y="9"/>
                  </a:cubicBezTo>
                  <a:moveTo>
                    <a:pt x="14" y="9"/>
                  </a:moveTo>
                  <a:cubicBezTo>
                    <a:pt x="14" y="6"/>
                    <a:pt x="14" y="6"/>
                    <a:pt x="14" y="6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7"/>
                    <a:pt x="15" y="8"/>
                    <a:pt x="15" y="9"/>
                  </a:cubicBezTo>
                  <a:cubicBezTo>
                    <a:pt x="14" y="9"/>
                    <a:pt x="14" y="9"/>
                    <a:pt x="14" y="9"/>
                  </a:cubicBezTo>
                  <a:moveTo>
                    <a:pt x="15" y="9"/>
                  </a:moveTo>
                  <a:cubicBezTo>
                    <a:pt x="15" y="9"/>
                    <a:pt x="15" y="9"/>
                    <a:pt x="15" y="9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5" y="8"/>
                    <a:pt x="15" y="7"/>
                    <a:pt x="15" y="6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5" y="9"/>
                    <a:pt x="15" y="9"/>
                    <a:pt x="15" y="9"/>
                  </a:cubicBezTo>
                  <a:moveTo>
                    <a:pt x="16" y="9"/>
                  </a:moveTo>
                  <a:cubicBezTo>
                    <a:pt x="16" y="9"/>
                    <a:pt x="16" y="9"/>
                    <a:pt x="16" y="9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6" y="9"/>
                    <a:pt x="16" y="9"/>
                    <a:pt x="16" y="9"/>
                  </a:cubicBezTo>
                  <a:moveTo>
                    <a:pt x="10" y="9"/>
                  </a:moveTo>
                  <a:cubicBezTo>
                    <a:pt x="9" y="9"/>
                    <a:pt x="9" y="9"/>
                    <a:pt x="8" y="9"/>
                  </a:cubicBezTo>
                  <a:cubicBezTo>
                    <a:pt x="8" y="8"/>
                    <a:pt x="8" y="7"/>
                    <a:pt x="8" y="6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0" y="9"/>
                    <a:pt x="10" y="9"/>
                    <a:pt x="10" y="9"/>
                  </a:cubicBezTo>
                  <a:moveTo>
                    <a:pt x="17" y="9"/>
                  </a:moveTo>
                  <a:cubicBezTo>
                    <a:pt x="17" y="6"/>
                    <a:pt x="17" y="6"/>
                    <a:pt x="17" y="6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7" y="9"/>
                    <a:pt x="17" y="9"/>
                    <a:pt x="17" y="9"/>
                  </a:cubicBezTo>
                  <a:moveTo>
                    <a:pt x="8" y="9"/>
                  </a:moveTo>
                  <a:cubicBezTo>
                    <a:pt x="7" y="9"/>
                    <a:pt x="7" y="9"/>
                    <a:pt x="6" y="8"/>
                  </a:cubicBezTo>
                  <a:cubicBezTo>
                    <a:pt x="6" y="7"/>
                    <a:pt x="6" y="7"/>
                    <a:pt x="6" y="6"/>
                  </a:cubicBezTo>
                  <a:cubicBezTo>
                    <a:pt x="7" y="6"/>
                    <a:pt x="7" y="6"/>
                    <a:pt x="8" y="6"/>
                  </a:cubicBezTo>
                  <a:cubicBezTo>
                    <a:pt x="8" y="7"/>
                    <a:pt x="8" y="8"/>
                    <a:pt x="8" y="9"/>
                  </a:cubicBezTo>
                  <a:moveTo>
                    <a:pt x="18" y="8"/>
                  </a:moveTo>
                  <a:cubicBezTo>
                    <a:pt x="18" y="8"/>
                    <a:pt x="18" y="8"/>
                    <a:pt x="18" y="8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19" y="7"/>
                    <a:pt x="19" y="8"/>
                  </a:cubicBezTo>
                  <a:cubicBezTo>
                    <a:pt x="18" y="8"/>
                    <a:pt x="18" y="8"/>
                    <a:pt x="18" y="8"/>
                  </a:cubicBezTo>
                  <a:moveTo>
                    <a:pt x="20" y="8"/>
                  </a:moveTo>
                  <a:cubicBezTo>
                    <a:pt x="19" y="7"/>
                    <a:pt x="19" y="6"/>
                    <a:pt x="20" y="5"/>
                  </a:cubicBezTo>
                  <a:cubicBezTo>
                    <a:pt x="21" y="5"/>
                    <a:pt x="21" y="5"/>
                    <a:pt x="21" y="5"/>
                  </a:cubicBezTo>
                  <a:cubicBezTo>
                    <a:pt x="21" y="6"/>
                    <a:pt x="21" y="7"/>
                    <a:pt x="21" y="8"/>
                  </a:cubicBezTo>
                  <a:cubicBezTo>
                    <a:pt x="20" y="8"/>
                    <a:pt x="20" y="8"/>
                    <a:pt x="20" y="8"/>
                  </a:cubicBezTo>
                  <a:moveTo>
                    <a:pt x="6" y="8"/>
                  </a:moveTo>
                  <a:cubicBezTo>
                    <a:pt x="5" y="8"/>
                    <a:pt x="4" y="8"/>
                    <a:pt x="4" y="7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5" y="5"/>
                    <a:pt x="6" y="6"/>
                  </a:cubicBezTo>
                  <a:cubicBezTo>
                    <a:pt x="6" y="6"/>
                    <a:pt x="6" y="7"/>
                    <a:pt x="6" y="8"/>
                  </a:cubicBezTo>
                  <a:moveTo>
                    <a:pt x="21" y="8"/>
                  </a:moveTo>
                  <a:cubicBezTo>
                    <a:pt x="21" y="7"/>
                    <a:pt x="21" y="6"/>
                    <a:pt x="21" y="5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21" y="8"/>
                    <a:pt x="21" y="8"/>
                    <a:pt x="21" y="8"/>
                  </a:cubicBezTo>
                  <a:moveTo>
                    <a:pt x="3" y="7"/>
                  </a:moveTo>
                  <a:cubicBezTo>
                    <a:pt x="3" y="7"/>
                    <a:pt x="3" y="7"/>
                    <a:pt x="3" y="7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7"/>
                    <a:pt x="3" y="7"/>
                    <a:pt x="3" y="7"/>
                  </a:cubicBezTo>
                  <a:moveTo>
                    <a:pt x="2" y="6"/>
                  </a:move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6"/>
                    <a:pt x="2" y="6"/>
                    <a:pt x="2" y="6"/>
                  </a:cubicBezTo>
                  <a:moveTo>
                    <a:pt x="22" y="7"/>
                  </a:moveTo>
                  <a:cubicBezTo>
                    <a:pt x="22" y="4"/>
                    <a:pt x="22" y="4"/>
                    <a:pt x="22" y="4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3" y="4"/>
                    <a:pt x="23" y="4"/>
                    <a:pt x="24" y="4"/>
                  </a:cubicBezTo>
                  <a:cubicBezTo>
                    <a:pt x="24" y="4"/>
                    <a:pt x="24" y="5"/>
                    <a:pt x="24" y="6"/>
                  </a:cubicBezTo>
                  <a:cubicBezTo>
                    <a:pt x="23" y="7"/>
                    <a:pt x="23" y="7"/>
                    <a:pt x="22" y="7"/>
                  </a:cubicBezTo>
                  <a:moveTo>
                    <a:pt x="2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4"/>
                    <a:pt x="2" y="4"/>
                    <a:pt x="2" y="4"/>
                  </a:cubicBezTo>
                  <a:moveTo>
                    <a:pt x="24" y="6"/>
                  </a:moveTo>
                  <a:cubicBezTo>
                    <a:pt x="24" y="5"/>
                    <a:pt x="24" y="4"/>
                    <a:pt x="24" y="3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25" y="5"/>
                    <a:pt x="25" y="5"/>
                    <a:pt x="25" y="5"/>
                  </a:cubicBezTo>
                  <a:cubicBezTo>
                    <a:pt x="25" y="5"/>
                    <a:pt x="25" y="5"/>
                    <a:pt x="25" y="5"/>
                  </a:cubicBezTo>
                  <a:cubicBezTo>
                    <a:pt x="25" y="5"/>
                    <a:pt x="25" y="6"/>
                    <a:pt x="24" y="6"/>
                  </a:cubicBezTo>
                  <a:moveTo>
                    <a:pt x="26" y="0"/>
                  </a:moveTo>
                  <a:cubicBezTo>
                    <a:pt x="25" y="0"/>
                    <a:pt x="25" y="0"/>
                    <a:pt x="25" y="0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21" y="5"/>
                    <a:pt x="17" y="5"/>
                    <a:pt x="12" y="5"/>
                  </a:cubicBezTo>
                  <a:cubicBezTo>
                    <a:pt x="11" y="5"/>
                    <a:pt x="10" y="5"/>
                    <a:pt x="9" y="5"/>
                  </a:cubicBezTo>
                  <a:cubicBezTo>
                    <a:pt x="7" y="5"/>
                    <a:pt x="4" y="5"/>
                    <a:pt x="2" y="3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2"/>
                    <a:pt x="1" y="2"/>
                  </a:cubicBezTo>
                  <a:cubicBezTo>
                    <a:pt x="0" y="3"/>
                    <a:pt x="1" y="4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6"/>
                    <a:pt x="1" y="7"/>
                    <a:pt x="2" y="7"/>
                  </a:cubicBezTo>
                  <a:cubicBezTo>
                    <a:pt x="3" y="8"/>
                    <a:pt x="6" y="10"/>
                    <a:pt x="12" y="10"/>
                  </a:cubicBezTo>
                  <a:cubicBezTo>
                    <a:pt x="14" y="10"/>
                    <a:pt x="19" y="10"/>
                    <a:pt x="22" y="8"/>
                  </a:cubicBezTo>
                  <a:cubicBezTo>
                    <a:pt x="22" y="8"/>
                    <a:pt x="22" y="8"/>
                    <a:pt x="22" y="8"/>
                  </a:cubicBezTo>
                  <a:cubicBezTo>
                    <a:pt x="23" y="8"/>
                    <a:pt x="23" y="8"/>
                    <a:pt x="23" y="8"/>
                  </a:cubicBezTo>
                  <a:cubicBezTo>
                    <a:pt x="23" y="8"/>
                    <a:pt x="23" y="8"/>
                    <a:pt x="23" y="8"/>
                  </a:cubicBezTo>
                  <a:cubicBezTo>
                    <a:pt x="23" y="8"/>
                    <a:pt x="24" y="7"/>
                    <a:pt x="24" y="7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5" y="6"/>
                    <a:pt x="26" y="6"/>
                    <a:pt x="26" y="5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6" y="0"/>
                    <a:pt x="26" y="0"/>
                    <a:pt x="2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456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85" name="Freeform 67"/>
            <p:cNvSpPr>
              <a:spLocks noEditPoints="1"/>
            </p:cNvSpPr>
            <p:nvPr/>
          </p:nvSpPr>
          <p:spPr bwMode="auto">
            <a:xfrm>
              <a:off x="3577" y="2550"/>
              <a:ext cx="62" cy="24"/>
            </a:xfrm>
            <a:custGeom>
              <a:avLst/>
              <a:gdLst>
                <a:gd name="T0" fmla="*/ 13 w 26"/>
                <a:gd name="T1" fmla="*/ 7 h 10"/>
                <a:gd name="T2" fmla="*/ 12 w 26"/>
                <a:gd name="T3" fmla="*/ 6 h 10"/>
                <a:gd name="T4" fmla="*/ 10 w 26"/>
                <a:gd name="T5" fmla="*/ 9 h 10"/>
                <a:gd name="T6" fmla="*/ 12 w 26"/>
                <a:gd name="T7" fmla="*/ 6 h 10"/>
                <a:gd name="T8" fmla="*/ 14 w 26"/>
                <a:gd name="T9" fmla="*/ 7 h 10"/>
                <a:gd name="T10" fmla="*/ 15 w 26"/>
                <a:gd name="T11" fmla="*/ 6 h 10"/>
                <a:gd name="T12" fmla="*/ 15 w 26"/>
                <a:gd name="T13" fmla="*/ 9 h 10"/>
                <a:gd name="T14" fmla="*/ 15 w 26"/>
                <a:gd name="T15" fmla="*/ 6 h 10"/>
                <a:gd name="T16" fmla="*/ 15 w 26"/>
                <a:gd name="T17" fmla="*/ 9 h 10"/>
                <a:gd name="T18" fmla="*/ 16 w 26"/>
                <a:gd name="T19" fmla="*/ 6 h 10"/>
                <a:gd name="T20" fmla="*/ 16 w 26"/>
                <a:gd name="T21" fmla="*/ 9 h 10"/>
                <a:gd name="T22" fmla="*/ 8 w 26"/>
                <a:gd name="T23" fmla="*/ 6 h 10"/>
                <a:gd name="T24" fmla="*/ 10 w 26"/>
                <a:gd name="T25" fmla="*/ 9 h 10"/>
                <a:gd name="T26" fmla="*/ 17 w 26"/>
                <a:gd name="T27" fmla="*/ 6 h 10"/>
                <a:gd name="T28" fmla="*/ 18 w 26"/>
                <a:gd name="T29" fmla="*/ 8 h 10"/>
                <a:gd name="T30" fmla="*/ 8 w 26"/>
                <a:gd name="T31" fmla="*/ 9 h 10"/>
                <a:gd name="T32" fmla="*/ 8 w 26"/>
                <a:gd name="T33" fmla="*/ 6 h 10"/>
                <a:gd name="T34" fmla="*/ 18 w 26"/>
                <a:gd name="T35" fmla="*/ 8 h 10"/>
                <a:gd name="T36" fmla="*/ 18 w 26"/>
                <a:gd name="T37" fmla="*/ 6 h 10"/>
                <a:gd name="T38" fmla="*/ 18 w 26"/>
                <a:gd name="T39" fmla="*/ 9 h 10"/>
                <a:gd name="T40" fmla="*/ 21 w 26"/>
                <a:gd name="T41" fmla="*/ 5 h 10"/>
                <a:gd name="T42" fmla="*/ 6 w 26"/>
                <a:gd name="T43" fmla="*/ 8 h 10"/>
                <a:gd name="T44" fmla="*/ 6 w 26"/>
                <a:gd name="T45" fmla="*/ 6 h 10"/>
                <a:gd name="T46" fmla="*/ 21 w 26"/>
                <a:gd name="T47" fmla="*/ 5 h 10"/>
                <a:gd name="T48" fmla="*/ 21 w 26"/>
                <a:gd name="T49" fmla="*/ 8 h 10"/>
                <a:gd name="T50" fmla="*/ 3 w 26"/>
                <a:gd name="T51" fmla="*/ 4 h 10"/>
                <a:gd name="T52" fmla="*/ 2 w 26"/>
                <a:gd name="T53" fmla="*/ 6 h 10"/>
                <a:gd name="T54" fmla="*/ 2 w 26"/>
                <a:gd name="T55" fmla="*/ 4 h 10"/>
                <a:gd name="T56" fmla="*/ 22 w 26"/>
                <a:gd name="T57" fmla="*/ 7 h 10"/>
                <a:gd name="T58" fmla="*/ 24 w 26"/>
                <a:gd name="T59" fmla="*/ 4 h 10"/>
                <a:gd name="T60" fmla="*/ 2 w 26"/>
                <a:gd name="T61" fmla="*/ 4 h 10"/>
                <a:gd name="T62" fmla="*/ 2 w 26"/>
                <a:gd name="T63" fmla="*/ 4 h 10"/>
                <a:gd name="T64" fmla="*/ 24 w 26"/>
                <a:gd name="T65" fmla="*/ 3 h 10"/>
                <a:gd name="T66" fmla="*/ 25 w 26"/>
                <a:gd name="T67" fmla="*/ 5 h 10"/>
                <a:gd name="T68" fmla="*/ 25 w 26"/>
                <a:gd name="T69" fmla="*/ 0 h 10"/>
                <a:gd name="T70" fmla="*/ 12 w 26"/>
                <a:gd name="T71" fmla="*/ 6 h 10"/>
                <a:gd name="T72" fmla="*/ 1 w 26"/>
                <a:gd name="T73" fmla="*/ 2 h 10"/>
                <a:gd name="T74" fmla="*/ 1 w 26"/>
                <a:gd name="T75" fmla="*/ 1 h 10"/>
                <a:gd name="T76" fmla="*/ 1 w 26"/>
                <a:gd name="T77" fmla="*/ 5 h 10"/>
                <a:gd name="T78" fmla="*/ 12 w 26"/>
                <a:gd name="T79" fmla="*/ 10 h 10"/>
                <a:gd name="T80" fmla="*/ 23 w 26"/>
                <a:gd name="T81" fmla="*/ 8 h 10"/>
                <a:gd name="T82" fmla="*/ 24 w 26"/>
                <a:gd name="T83" fmla="*/ 7 h 10"/>
                <a:gd name="T84" fmla="*/ 26 w 26"/>
                <a:gd name="T85" fmla="*/ 5 h 10"/>
                <a:gd name="T86" fmla="*/ 26 w 26"/>
                <a:gd name="T87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6" h="10">
                  <a:moveTo>
                    <a:pt x="12" y="6"/>
                  </a:moveTo>
                  <a:cubicBezTo>
                    <a:pt x="13" y="6"/>
                    <a:pt x="13" y="6"/>
                    <a:pt x="13" y="6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4" y="9"/>
                    <a:pt x="14" y="9"/>
                    <a:pt x="14" y="9"/>
                  </a:cubicBezTo>
                  <a:cubicBezTo>
                    <a:pt x="13" y="9"/>
                    <a:pt x="13" y="9"/>
                    <a:pt x="12" y="9"/>
                  </a:cubicBezTo>
                  <a:cubicBezTo>
                    <a:pt x="12" y="8"/>
                    <a:pt x="12" y="7"/>
                    <a:pt x="12" y="6"/>
                  </a:cubicBezTo>
                  <a:cubicBezTo>
                    <a:pt x="12" y="6"/>
                    <a:pt x="12" y="6"/>
                    <a:pt x="12" y="6"/>
                  </a:cubicBezTo>
                  <a:moveTo>
                    <a:pt x="12" y="9"/>
                  </a:moveTo>
                  <a:cubicBezTo>
                    <a:pt x="11" y="9"/>
                    <a:pt x="11" y="9"/>
                    <a:pt x="10" y="9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1" y="6"/>
                    <a:pt x="11" y="6"/>
                    <a:pt x="12" y="6"/>
                  </a:cubicBezTo>
                  <a:cubicBezTo>
                    <a:pt x="12" y="7"/>
                    <a:pt x="12" y="8"/>
                    <a:pt x="12" y="9"/>
                  </a:cubicBezTo>
                  <a:moveTo>
                    <a:pt x="14" y="9"/>
                  </a:moveTo>
                  <a:cubicBezTo>
                    <a:pt x="14" y="7"/>
                    <a:pt x="14" y="7"/>
                    <a:pt x="14" y="7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7"/>
                    <a:pt x="15" y="8"/>
                    <a:pt x="15" y="9"/>
                  </a:cubicBezTo>
                  <a:cubicBezTo>
                    <a:pt x="14" y="9"/>
                    <a:pt x="14" y="9"/>
                    <a:pt x="14" y="9"/>
                  </a:cubicBezTo>
                  <a:moveTo>
                    <a:pt x="15" y="9"/>
                  </a:moveTo>
                  <a:cubicBezTo>
                    <a:pt x="15" y="9"/>
                    <a:pt x="15" y="9"/>
                    <a:pt x="15" y="9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5" y="8"/>
                    <a:pt x="15" y="7"/>
                    <a:pt x="15" y="6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5" y="9"/>
                    <a:pt x="15" y="9"/>
                    <a:pt x="15" y="9"/>
                  </a:cubicBezTo>
                  <a:moveTo>
                    <a:pt x="16" y="9"/>
                  </a:moveTo>
                  <a:cubicBezTo>
                    <a:pt x="16" y="9"/>
                    <a:pt x="16" y="9"/>
                    <a:pt x="16" y="9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6" y="9"/>
                    <a:pt x="16" y="9"/>
                    <a:pt x="16" y="9"/>
                  </a:cubicBezTo>
                  <a:moveTo>
                    <a:pt x="10" y="9"/>
                  </a:moveTo>
                  <a:cubicBezTo>
                    <a:pt x="9" y="9"/>
                    <a:pt x="9" y="9"/>
                    <a:pt x="8" y="9"/>
                  </a:cubicBezTo>
                  <a:cubicBezTo>
                    <a:pt x="8" y="8"/>
                    <a:pt x="8" y="7"/>
                    <a:pt x="8" y="6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0" y="9"/>
                    <a:pt x="10" y="9"/>
                    <a:pt x="10" y="9"/>
                  </a:cubicBezTo>
                  <a:moveTo>
                    <a:pt x="17" y="9"/>
                  </a:moveTo>
                  <a:cubicBezTo>
                    <a:pt x="17" y="6"/>
                    <a:pt x="17" y="6"/>
                    <a:pt x="17" y="6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7" y="9"/>
                    <a:pt x="17" y="9"/>
                    <a:pt x="17" y="9"/>
                  </a:cubicBezTo>
                  <a:moveTo>
                    <a:pt x="8" y="9"/>
                  </a:moveTo>
                  <a:cubicBezTo>
                    <a:pt x="7" y="9"/>
                    <a:pt x="7" y="9"/>
                    <a:pt x="6" y="8"/>
                  </a:cubicBezTo>
                  <a:cubicBezTo>
                    <a:pt x="6" y="8"/>
                    <a:pt x="6" y="7"/>
                    <a:pt x="6" y="6"/>
                  </a:cubicBezTo>
                  <a:cubicBezTo>
                    <a:pt x="7" y="6"/>
                    <a:pt x="7" y="6"/>
                    <a:pt x="8" y="6"/>
                  </a:cubicBezTo>
                  <a:cubicBezTo>
                    <a:pt x="8" y="7"/>
                    <a:pt x="8" y="8"/>
                    <a:pt x="8" y="9"/>
                  </a:cubicBezTo>
                  <a:moveTo>
                    <a:pt x="18" y="9"/>
                  </a:moveTo>
                  <a:cubicBezTo>
                    <a:pt x="18" y="8"/>
                    <a:pt x="18" y="8"/>
                    <a:pt x="18" y="8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7"/>
                    <a:pt x="19" y="7"/>
                    <a:pt x="19" y="8"/>
                  </a:cubicBezTo>
                  <a:cubicBezTo>
                    <a:pt x="18" y="9"/>
                    <a:pt x="18" y="9"/>
                    <a:pt x="18" y="9"/>
                  </a:cubicBezTo>
                  <a:moveTo>
                    <a:pt x="20" y="8"/>
                  </a:moveTo>
                  <a:cubicBezTo>
                    <a:pt x="19" y="7"/>
                    <a:pt x="19" y="6"/>
                    <a:pt x="20" y="5"/>
                  </a:cubicBezTo>
                  <a:cubicBezTo>
                    <a:pt x="21" y="5"/>
                    <a:pt x="21" y="5"/>
                    <a:pt x="21" y="5"/>
                  </a:cubicBezTo>
                  <a:cubicBezTo>
                    <a:pt x="21" y="6"/>
                    <a:pt x="21" y="7"/>
                    <a:pt x="21" y="8"/>
                  </a:cubicBezTo>
                  <a:cubicBezTo>
                    <a:pt x="20" y="8"/>
                    <a:pt x="20" y="8"/>
                    <a:pt x="20" y="8"/>
                  </a:cubicBezTo>
                  <a:moveTo>
                    <a:pt x="6" y="8"/>
                  </a:moveTo>
                  <a:cubicBezTo>
                    <a:pt x="5" y="8"/>
                    <a:pt x="4" y="8"/>
                    <a:pt x="4" y="8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5" y="5"/>
                    <a:pt x="6" y="6"/>
                  </a:cubicBezTo>
                  <a:cubicBezTo>
                    <a:pt x="6" y="7"/>
                    <a:pt x="6" y="7"/>
                    <a:pt x="6" y="8"/>
                  </a:cubicBezTo>
                  <a:moveTo>
                    <a:pt x="21" y="8"/>
                  </a:moveTo>
                  <a:cubicBezTo>
                    <a:pt x="21" y="7"/>
                    <a:pt x="21" y="6"/>
                    <a:pt x="21" y="5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21" y="8"/>
                    <a:pt x="21" y="8"/>
                    <a:pt x="21" y="8"/>
                  </a:cubicBezTo>
                  <a:moveTo>
                    <a:pt x="3" y="7"/>
                  </a:moveTo>
                  <a:cubicBezTo>
                    <a:pt x="3" y="7"/>
                    <a:pt x="3" y="7"/>
                    <a:pt x="3" y="7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7"/>
                    <a:pt x="3" y="7"/>
                    <a:pt x="3" y="7"/>
                  </a:cubicBezTo>
                  <a:moveTo>
                    <a:pt x="2" y="6"/>
                  </a:move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6"/>
                    <a:pt x="2" y="6"/>
                    <a:pt x="2" y="6"/>
                  </a:cubicBezTo>
                  <a:moveTo>
                    <a:pt x="22" y="7"/>
                  </a:moveTo>
                  <a:cubicBezTo>
                    <a:pt x="22" y="4"/>
                    <a:pt x="22" y="4"/>
                    <a:pt x="22" y="4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3" y="4"/>
                    <a:pt x="23" y="4"/>
                    <a:pt x="24" y="4"/>
                  </a:cubicBezTo>
                  <a:cubicBezTo>
                    <a:pt x="24" y="5"/>
                    <a:pt x="24" y="5"/>
                    <a:pt x="24" y="6"/>
                  </a:cubicBezTo>
                  <a:cubicBezTo>
                    <a:pt x="23" y="7"/>
                    <a:pt x="23" y="7"/>
                    <a:pt x="22" y="7"/>
                  </a:cubicBezTo>
                  <a:moveTo>
                    <a:pt x="2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moveTo>
                    <a:pt x="24" y="6"/>
                  </a:moveTo>
                  <a:cubicBezTo>
                    <a:pt x="24" y="5"/>
                    <a:pt x="24" y="4"/>
                    <a:pt x="24" y="3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25" y="5"/>
                    <a:pt x="25" y="5"/>
                    <a:pt x="25" y="5"/>
                  </a:cubicBezTo>
                  <a:cubicBezTo>
                    <a:pt x="25" y="5"/>
                    <a:pt x="25" y="5"/>
                    <a:pt x="25" y="5"/>
                  </a:cubicBezTo>
                  <a:cubicBezTo>
                    <a:pt x="25" y="5"/>
                    <a:pt x="25" y="6"/>
                    <a:pt x="24" y="6"/>
                  </a:cubicBezTo>
                  <a:moveTo>
                    <a:pt x="26" y="0"/>
                  </a:moveTo>
                  <a:cubicBezTo>
                    <a:pt x="25" y="0"/>
                    <a:pt x="25" y="0"/>
                    <a:pt x="25" y="0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21" y="5"/>
                    <a:pt x="17" y="6"/>
                    <a:pt x="12" y="6"/>
                  </a:cubicBezTo>
                  <a:cubicBezTo>
                    <a:pt x="11" y="6"/>
                    <a:pt x="10" y="5"/>
                    <a:pt x="9" y="5"/>
                  </a:cubicBezTo>
                  <a:cubicBezTo>
                    <a:pt x="7" y="5"/>
                    <a:pt x="4" y="5"/>
                    <a:pt x="2" y="3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2"/>
                    <a:pt x="1" y="2"/>
                  </a:cubicBezTo>
                  <a:cubicBezTo>
                    <a:pt x="0" y="3"/>
                    <a:pt x="1" y="4"/>
                    <a:pt x="1" y="5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7"/>
                    <a:pt x="2" y="7"/>
                  </a:cubicBezTo>
                  <a:cubicBezTo>
                    <a:pt x="3" y="8"/>
                    <a:pt x="6" y="10"/>
                    <a:pt x="12" y="10"/>
                  </a:cubicBezTo>
                  <a:cubicBezTo>
                    <a:pt x="14" y="10"/>
                    <a:pt x="19" y="10"/>
                    <a:pt x="22" y="8"/>
                  </a:cubicBezTo>
                  <a:cubicBezTo>
                    <a:pt x="22" y="8"/>
                    <a:pt x="22" y="8"/>
                    <a:pt x="22" y="8"/>
                  </a:cubicBezTo>
                  <a:cubicBezTo>
                    <a:pt x="23" y="8"/>
                    <a:pt x="23" y="8"/>
                    <a:pt x="23" y="8"/>
                  </a:cubicBezTo>
                  <a:cubicBezTo>
                    <a:pt x="23" y="8"/>
                    <a:pt x="23" y="8"/>
                    <a:pt x="23" y="8"/>
                  </a:cubicBezTo>
                  <a:cubicBezTo>
                    <a:pt x="23" y="8"/>
                    <a:pt x="24" y="8"/>
                    <a:pt x="24" y="7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5" y="7"/>
                    <a:pt x="26" y="6"/>
                    <a:pt x="26" y="5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6" y="0"/>
                    <a:pt x="26" y="0"/>
                    <a:pt x="2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456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86" name="Freeform 68"/>
            <p:cNvSpPr>
              <a:spLocks noEditPoints="1"/>
            </p:cNvSpPr>
            <p:nvPr/>
          </p:nvSpPr>
          <p:spPr bwMode="auto">
            <a:xfrm>
              <a:off x="3577" y="2565"/>
              <a:ext cx="62" cy="23"/>
            </a:xfrm>
            <a:custGeom>
              <a:avLst/>
              <a:gdLst>
                <a:gd name="T0" fmla="*/ 13 w 26"/>
                <a:gd name="T1" fmla="*/ 7 h 10"/>
                <a:gd name="T2" fmla="*/ 12 w 26"/>
                <a:gd name="T3" fmla="*/ 7 h 10"/>
                <a:gd name="T4" fmla="*/ 10 w 26"/>
                <a:gd name="T5" fmla="*/ 9 h 10"/>
                <a:gd name="T6" fmla="*/ 12 w 26"/>
                <a:gd name="T7" fmla="*/ 7 h 10"/>
                <a:gd name="T8" fmla="*/ 14 w 26"/>
                <a:gd name="T9" fmla="*/ 7 h 10"/>
                <a:gd name="T10" fmla="*/ 15 w 26"/>
                <a:gd name="T11" fmla="*/ 6 h 10"/>
                <a:gd name="T12" fmla="*/ 15 w 26"/>
                <a:gd name="T13" fmla="*/ 9 h 10"/>
                <a:gd name="T14" fmla="*/ 15 w 26"/>
                <a:gd name="T15" fmla="*/ 6 h 10"/>
                <a:gd name="T16" fmla="*/ 15 w 26"/>
                <a:gd name="T17" fmla="*/ 9 h 10"/>
                <a:gd name="T18" fmla="*/ 16 w 26"/>
                <a:gd name="T19" fmla="*/ 6 h 10"/>
                <a:gd name="T20" fmla="*/ 16 w 26"/>
                <a:gd name="T21" fmla="*/ 9 h 10"/>
                <a:gd name="T22" fmla="*/ 8 w 26"/>
                <a:gd name="T23" fmla="*/ 6 h 10"/>
                <a:gd name="T24" fmla="*/ 10 w 26"/>
                <a:gd name="T25" fmla="*/ 9 h 10"/>
                <a:gd name="T26" fmla="*/ 17 w 26"/>
                <a:gd name="T27" fmla="*/ 6 h 10"/>
                <a:gd name="T28" fmla="*/ 18 w 26"/>
                <a:gd name="T29" fmla="*/ 9 h 10"/>
                <a:gd name="T30" fmla="*/ 8 w 26"/>
                <a:gd name="T31" fmla="*/ 9 h 10"/>
                <a:gd name="T32" fmla="*/ 8 w 26"/>
                <a:gd name="T33" fmla="*/ 6 h 10"/>
                <a:gd name="T34" fmla="*/ 18 w 26"/>
                <a:gd name="T35" fmla="*/ 8 h 10"/>
                <a:gd name="T36" fmla="*/ 18 w 26"/>
                <a:gd name="T37" fmla="*/ 6 h 10"/>
                <a:gd name="T38" fmla="*/ 18 w 26"/>
                <a:gd name="T39" fmla="*/ 9 h 10"/>
                <a:gd name="T40" fmla="*/ 21 w 26"/>
                <a:gd name="T41" fmla="*/ 5 h 10"/>
                <a:gd name="T42" fmla="*/ 6 w 26"/>
                <a:gd name="T43" fmla="*/ 8 h 10"/>
                <a:gd name="T44" fmla="*/ 6 w 26"/>
                <a:gd name="T45" fmla="*/ 6 h 10"/>
                <a:gd name="T46" fmla="*/ 21 w 26"/>
                <a:gd name="T47" fmla="*/ 5 h 10"/>
                <a:gd name="T48" fmla="*/ 21 w 26"/>
                <a:gd name="T49" fmla="*/ 8 h 10"/>
                <a:gd name="T50" fmla="*/ 3 w 26"/>
                <a:gd name="T51" fmla="*/ 5 h 10"/>
                <a:gd name="T52" fmla="*/ 2 w 26"/>
                <a:gd name="T53" fmla="*/ 7 h 10"/>
                <a:gd name="T54" fmla="*/ 2 w 26"/>
                <a:gd name="T55" fmla="*/ 4 h 10"/>
                <a:gd name="T56" fmla="*/ 22 w 26"/>
                <a:gd name="T57" fmla="*/ 7 h 10"/>
                <a:gd name="T58" fmla="*/ 24 w 26"/>
                <a:gd name="T59" fmla="*/ 4 h 10"/>
                <a:gd name="T60" fmla="*/ 2 w 26"/>
                <a:gd name="T61" fmla="*/ 4 h 10"/>
                <a:gd name="T62" fmla="*/ 2 w 26"/>
                <a:gd name="T63" fmla="*/ 4 h 10"/>
                <a:gd name="T64" fmla="*/ 24 w 26"/>
                <a:gd name="T65" fmla="*/ 3 h 10"/>
                <a:gd name="T66" fmla="*/ 25 w 26"/>
                <a:gd name="T67" fmla="*/ 5 h 10"/>
                <a:gd name="T68" fmla="*/ 25 w 26"/>
                <a:gd name="T69" fmla="*/ 1 h 10"/>
                <a:gd name="T70" fmla="*/ 12 w 26"/>
                <a:gd name="T71" fmla="*/ 6 h 10"/>
                <a:gd name="T72" fmla="*/ 1 w 26"/>
                <a:gd name="T73" fmla="*/ 2 h 10"/>
                <a:gd name="T74" fmla="*/ 1 w 26"/>
                <a:gd name="T75" fmla="*/ 1 h 10"/>
                <a:gd name="T76" fmla="*/ 1 w 26"/>
                <a:gd name="T77" fmla="*/ 5 h 10"/>
                <a:gd name="T78" fmla="*/ 12 w 26"/>
                <a:gd name="T79" fmla="*/ 10 h 10"/>
                <a:gd name="T80" fmla="*/ 23 w 26"/>
                <a:gd name="T81" fmla="*/ 8 h 10"/>
                <a:gd name="T82" fmla="*/ 24 w 26"/>
                <a:gd name="T83" fmla="*/ 7 h 10"/>
                <a:gd name="T84" fmla="*/ 26 w 26"/>
                <a:gd name="T85" fmla="*/ 5 h 10"/>
                <a:gd name="T86" fmla="*/ 26 w 26"/>
                <a:gd name="T87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6" h="10">
                  <a:moveTo>
                    <a:pt x="12" y="7"/>
                  </a:moveTo>
                  <a:cubicBezTo>
                    <a:pt x="13" y="6"/>
                    <a:pt x="13" y="6"/>
                    <a:pt x="13" y="6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4" y="9"/>
                    <a:pt x="14" y="9"/>
                    <a:pt x="14" y="9"/>
                  </a:cubicBezTo>
                  <a:cubicBezTo>
                    <a:pt x="13" y="9"/>
                    <a:pt x="13" y="9"/>
                    <a:pt x="12" y="9"/>
                  </a:cubicBezTo>
                  <a:cubicBezTo>
                    <a:pt x="12" y="8"/>
                    <a:pt x="12" y="7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moveTo>
                    <a:pt x="12" y="9"/>
                  </a:moveTo>
                  <a:cubicBezTo>
                    <a:pt x="11" y="9"/>
                    <a:pt x="11" y="9"/>
                    <a:pt x="10" y="9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1" y="6"/>
                    <a:pt x="11" y="7"/>
                    <a:pt x="12" y="7"/>
                  </a:cubicBezTo>
                  <a:cubicBezTo>
                    <a:pt x="12" y="7"/>
                    <a:pt x="12" y="8"/>
                    <a:pt x="12" y="9"/>
                  </a:cubicBezTo>
                  <a:moveTo>
                    <a:pt x="14" y="9"/>
                  </a:moveTo>
                  <a:cubicBezTo>
                    <a:pt x="14" y="7"/>
                    <a:pt x="14" y="7"/>
                    <a:pt x="14" y="7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7"/>
                    <a:pt x="15" y="8"/>
                    <a:pt x="15" y="9"/>
                  </a:cubicBezTo>
                  <a:cubicBezTo>
                    <a:pt x="14" y="9"/>
                    <a:pt x="14" y="9"/>
                    <a:pt x="14" y="9"/>
                  </a:cubicBezTo>
                  <a:moveTo>
                    <a:pt x="15" y="9"/>
                  </a:moveTo>
                  <a:cubicBezTo>
                    <a:pt x="15" y="9"/>
                    <a:pt x="15" y="9"/>
                    <a:pt x="15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8"/>
                    <a:pt x="15" y="7"/>
                    <a:pt x="15" y="6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5" y="9"/>
                    <a:pt x="15" y="9"/>
                    <a:pt x="15" y="9"/>
                  </a:cubicBezTo>
                  <a:moveTo>
                    <a:pt x="16" y="9"/>
                  </a:moveTo>
                  <a:cubicBezTo>
                    <a:pt x="16" y="9"/>
                    <a:pt x="16" y="9"/>
                    <a:pt x="16" y="9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6" y="9"/>
                    <a:pt x="16" y="9"/>
                    <a:pt x="16" y="9"/>
                  </a:cubicBezTo>
                  <a:moveTo>
                    <a:pt x="10" y="9"/>
                  </a:moveTo>
                  <a:cubicBezTo>
                    <a:pt x="9" y="9"/>
                    <a:pt x="9" y="9"/>
                    <a:pt x="8" y="9"/>
                  </a:cubicBezTo>
                  <a:cubicBezTo>
                    <a:pt x="8" y="8"/>
                    <a:pt x="8" y="7"/>
                    <a:pt x="8" y="6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0" y="9"/>
                    <a:pt x="10" y="9"/>
                    <a:pt x="10" y="9"/>
                  </a:cubicBezTo>
                  <a:moveTo>
                    <a:pt x="17" y="9"/>
                  </a:moveTo>
                  <a:cubicBezTo>
                    <a:pt x="17" y="6"/>
                    <a:pt x="17" y="6"/>
                    <a:pt x="17" y="6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7" y="9"/>
                    <a:pt x="17" y="9"/>
                    <a:pt x="17" y="9"/>
                  </a:cubicBezTo>
                  <a:moveTo>
                    <a:pt x="8" y="9"/>
                  </a:moveTo>
                  <a:cubicBezTo>
                    <a:pt x="7" y="9"/>
                    <a:pt x="7" y="9"/>
                    <a:pt x="6" y="9"/>
                  </a:cubicBezTo>
                  <a:cubicBezTo>
                    <a:pt x="6" y="8"/>
                    <a:pt x="6" y="7"/>
                    <a:pt x="6" y="6"/>
                  </a:cubicBezTo>
                  <a:cubicBezTo>
                    <a:pt x="7" y="6"/>
                    <a:pt x="7" y="6"/>
                    <a:pt x="8" y="6"/>
                  </a:cubicBezTo>
                  <a:cubicBezTo>
                    <a:pt x="8" y="7"/>
                    <a:pt x="8" y="8"/>
                    <a:pt x="8" y="9"/>
                  </a:cubicBezTo>
                  <a:moveTo>
                    <a:pt x="18" y="9"/>
                  </a:moveTo>
                  <a:cubicBezTo>
                    <a:pt x="18" y="8"/>
                    <a:pt x="18" y="8"/>
                    <a:pt x="18" y="8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7"/>
                    <a:pt x="19" y="8"/>
                    <a:pt x="19" y="8"/>
                  </a:cubicBezTo>
                  <a:cubicBezTo>
                    <a:pt x="18" y="9"/>
                    <a:pt x="18" y="9"/>
                    <a:pt x="18" y="9"/>
                  </a:cubicBezTo>
                  <a:moveTo>
                    <a:pt x="20" y="8"/>
                  </a:moveTo>
                  <a:cubicBezTo>
                    <a:pt x="19" y="7"/>
                    <a:pt x="19" y="7"/>
                    <a:pt x="20" y="6"/>
                  </a:cubicBezTo>
                  <a:cubicBezTo>
                    <a:pt x="21" y="5"/>
                    <a:pt x="21" y="5"/>
                    <a:pt x="21" y="5"/>
                  </a:cubicBezTo>
                  <a:cubicBezTo>
                    <a:pt x="21" y="6"/>
                    <a:pt x="21" y="7"/>
                    <a:pt x="21" y="8"/>
                  </a:cubicBezTo>
                  <a:cubicBezTo>
                    <a:pt x="20" y="8"/>
                    <a:pt x="20" y="8"/>
                    <a:pt x="20" y="8"/>
                  </a:cubicBezTo>
                  <a:moveTo>
                    <a:pt x="6" y="8"/>
                  </a:moveTo>
                  <a:cubicBezTo>
                    <a:pt x="5" y="8"/>
                    <a:pt x="4" y="8"/>
                    <a:pt x="4" y="8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5" y="6"/>
                    <a:pt x="6" y="6"/>
                  </a:cubicBezTo>
                  <a:cubicBezTo>
                    <a:pt x="6" y="7"/>
                    <a:pt x="6" y="8"/>
                    <a:pt x="6" y="8"/>
                  </a:cubicBezTo>
                  <a:moveTo>
                    <a:pt x="21" y="8"/>
                  </a:moveTo>
                  <a:cubicBezTo>
                    <a:pt x="21" y="7"/>
                    <a:pt x="21" y="6"/>
                    <a:pt x="21" y="5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21" y="8"/>
                    <a:pt x="21" y="8"/>
                    <a:pt x="21" y="8"/>
                  </a:cubicBezTo>
                  <a:moveTo>
                    <a:pt x="3" y="7"/>
                  </a:moveTo>
                  <a:cubicBezTo>
                    <a:pt x="3" y="7"/>
                    <a:pt x="3" y="7"/>
                    <a:pt x="3" y="7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7"/>
                    <a:pt x="3" y="7"/>
                    <a:pt x="3" y="7"/>
                  </a:cubicBezTo>
                  <a:moveTo>
                    <a:pt x="2" y="7"/>
                  </a:move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2" y="7"/>
                  </a:moveTo>
                  <a:cubicBezTo>
                    <a:pt x="22" y="5"/>
                    <a:pt x="22" y="5"/>
                    <a:pt x="22" y="5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3" y="4"/>
                    <a:pt x="23" y="4"/>
                    <a:pt x="24" y="4"/>
                  </a:cubicBezTo>
                  <a:cubicBezTo>
                    <a:pt x="24" y="5"/>
                    <a:pt x="24" y="6"/>
                    <a:pt x="24" y="6"/>
                  </a:cubicBezTo>
                  <a:cubicBezTo>
                    <a:pt x="23" y="7"/>
                    <a:pt x="23" y="7"/>
                    <a:pt x="22" y="7"/>
                  </a:cubicBezTo>
                  <a:moveTo>
                    <a:pt x="2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moveTo>
                    <a:pt x="24" y="6"/>
                  </a:moveTo>
                  <a:cubicBezTo>
                    <a:pt x="24" y="5"/>
                    <a:pt x="24" y="4"/>
                    <a:pt x="24" y="3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25" y="5"/>
                    <a:pt x="25" y="5"/>
                    <a:pt x="25" y="5"/>
                  </a:cubicBezTo>
                  <a:cubicBezTo>
                    <a:pt x="25" y="5"/>
                    <a:pt x="25" y="5"/>
                    <a:pt x="25" y="5"/>
                  </a:cubicBezTo>
                  <a:cubicBezTo>
                    <a:pt x="25" y="5"/>
                    <a:pt x="25" y="6"/>
                    <a:pt x="24" y="6"/>
                  </a:cubicBezTo>
                  <a:moveTo>
                    <a:pt x="26" y="0"/>
                  </a:moveTo>
                  <a:cubicBezTo>
                    <a:pt x="25" y="1"/>
                    <a:pt x="25" y="1"/>
                    <a:pt x="25" y="1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21" y="5"/>
                    <a:pt x="17" y="6"/>
                    <a:pt x="12" y="6"/>
                  </a:cubicBezTo>
                  <a:cubicBezTo>
                    <a:pt x="11" y="6"/>
                    <a:pt x="10" y="6"/>
                    <a:pt x="9" y="5"/>
                  </a:cubicBezTo>
                  <a:cubicBezTo>
                    <a:pt x="7" y="5"/>
                    <a:pt x="4" y="5"/>
                    <a:pt x="2" y="3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0" y="3"/>
                    <a:pt x="1" y="4"/>
                    <a:pt x="1" y="5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7"/>
                    <a:pt x="2" y="7"/>
                  </a:cubicBezTo>
                  <a:cubicBezTo>
                    <a:pt x="3" y="8"/>
                    <a:pt x="6" y="10"/>
                    <a:pt x="12" y="10"/>
                  </a:cubicBezTo>
                  <a:cubicBezTo>
                    <a:pt x="14" y="10"/>
                    <a:pt x="19" y="10"/>
                    <a:pt x="22" y="8"/>
                  </a:cubicBezTo>
                  <a:cubicBezTo>
                    <a:pt x="22" y="8"/>
                    <a:pt x="22" y="8"/>
                    <a:pt x="22" y="8"/>
                  </a:cubicBezTo>
                  <a:cubicBezTo>
                    <a:pt x="23" y="8"/>
                    <a:pt x="23" y="8"/>
                    <a:pt x="23" y="8"/>
                  </a:cubicBezTo>
                  <a:cubicBezTo>
                    <a:pt x="23" y="8"/>
                    <a:pt x="23" y="8"/>
                    <a:pt x="23" y="8"/>
                  </a:cubicBezTo>
                  <a:cubicBezTo>
                    <a:pt x="23" y="8"/>
                    <a:pt x="24" y="8"/>
                    <a:pt x="24" y="7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5" y="7"/>
                    <a:pt x="26" y="6"/>
                    <a:pt x="26" y="5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26" y="0"/>
                    <a:pt x="26" y="0"/>
                    <a:pt x="2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456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87" name="Freeform 69"/>
            <p:cNvSpPr>
              <a:spLocks noEditPoints="1"/>
            </p:cNvSpPr>
            <p:nvPr/>
          </p:nvSpPr>
          <p:spPr bwMode="auto">
            <a:xfrm>
              <a:off x="3515" y="1822"/>
              <a:ext cx="74" cy="65"/>
            </a:xfrm>
            <a:custGeom>
              <a:avLst/>
              <a:gdLst>
                <a:gd name="T0" fmla="*/ 22 w 31"/>
                <a:gd name="T1" fmla="*/ 26 h 27"/>
                <a:gd name="T2" fmla="*/ 20 w 31"/>
                <a:gd name="T3" fmla="*/ 23 h 27"/>
                <a:gd name="T4" fmla="*/ 17 w 31"/>
                <a:gd name="T5" fmla="*/ 21 h 27"/>
                <a:gd name="T6" fmla="*/ 21 w 31"/>
                <a:gd name="T7" fmla="*/ 18 h 27"/>
                <a:gd name="T8" fmla="*/ 22 w 31"/>
                <a:gd name="T9" fmla="*/ 25 h 27"/>
                <a:gd name="T10" fmla="*/ 22 w 31"/>
                <a:gd name="T11" fmla="*/ 26 h 27"/>
                <a:gd name="T12" fmla="*/ 22 w 31"/>
                <a:gd name="T13" fmla="*/ 24 h 27"/>
                <a:gd name="T14" fmla="*/ 21 w 31"/>
                <a:gd name="T15" fmla="*/ 18 h 27"/>
                <a:gd name="T16" fmla="*/ 21 w 31"/>
                <a:gd name="T17" fmla="*/ 18 h 27"/>
                <a:gd name="T18" fmla="*/ 21 w 31"/>
                <a:gd name="T19" fmla="*/ 17 h 27"/>
                <a:gd name="T20" fmla="*/ 15 w 31"/>
                <a:gd name="T21" fmla="*/ 12 h 27"/>
                <a:gd name="T22" fmla="*/ 6 w 31"/>
                <a:gd name="T23" fmla="*/ 4 h 27"/>
                <a:gd name="T24" fmla="*/ 8 w 31"/>
                <a:gd name="T25" fmla="*/ 6 h 27"/>
                <a:gd name="T26" fmla="*/ 16 w 31"/>
                <a:gd name="T27" fmla="*/ 11 h 27"/>
                <a:gd name="T28" fmla="*/ 24 w 31"/>
                <a:gd name="T29" fmla="*/ 16 h 27"/>
                <a:gd name="T30" fmla="*/ 22 w 31"/>
                <a:gd name="T31" fmla="*/ 24 h 27"/>
                <a:gd name="T32" fmla="*/ 13 w 31"/>
                <a:gd name="T33" fmla="*/ 23 h 27"/>
                <a:gd name="T34" fmla="*/ 2 w 31"/>
                <a:gd name="T35" fmla="*/ 2 h 27"/>
                <a:gd name="T36" fmla="*/ 15 w 31"/>
                <a:gd name="T37" fmla="*/ 13 h 27"/>
                <a:gd name="T38" fmla="*/ 20 w 31"/>
                <a:gd name="T39" fmla="*/ 18 h 27"/>
                <a:gd name="T40" fmla="*/ 17 w 31"/>
                <a:gd name="T41" fmla="*/ 20 h 27"/>
                <a:gd name="T42" fmla="*/ 13 w 31"/>
                <a:gd name="T43" fmla="*/ 23 h 27"/>
                <a:gd name="T44" fmla="*/ 24 w 31"/>
                <a:gd name="T45" fmla="*/ 15 h 27"/>
                <a:gd name="T46" fmla="*/ 16 w 31"/>
                <a:gd name="T47" fmla="*/ 10 h 27"/>
                <a:gd name="T48" fmla="*/ 9 w 31"/>
                <a:gd name="T49" fmla="*/ 5 h 27"/>
                <a:gd name="T50" fmla="*/ 3 w 31"/>
                <a:gd name="T51" fmla="*/ 2 h 27"/>
                <a:gd name="T52" fmla="*/ 8 w 31"/>
                <a:gd name="T53" fmla="*/ 3 h 27"/>
                <a:gd name="T54" fmla="*/ 10 w 31"/>
                <a:gd name="T55" fmla="*/ 4 h 27"/>
                <a:gd name="T56" fmla="*/ 30 w 31"/>
                <a:gd name="T57" fmla="*/ 12 h 27"/>
                <a:gd name="T58" fmla="*/ 24 w 31"/>
                <a:gd name="T59" fmla="*/ 15 h 27"/>
                <a:gd name="T60" fmla="*/ 1 w 31"/>
                <a:gd name="T61" fmla="*/ 0 h 27"/>
                <a:gd name="T62" fmla="*/ 1 w 31"/>
                <a:gd name="T63" fmla="*/ 1 h 27"/>
                <a:gd name="T64" fmla="*/ 1 w 31"/>
                <a:gd name="T65" fmla="*/ 1 h 27"/>
                <a:gd name="T66" fmla="*/ 1 w 31"/>
                <a:gd name="T67" fmla="*/ 1 h 27"/>
                <a:gd name="T68" fmla="*/ 5 w 31"/>
                <a:gd name="T69" fmla="*/ 11 h 27"/>
                <a:gd name="T70" fmla="*/ 12 w 31"/>
                <a:gd name="T71" fmla="*/ 24 h 27"/>
                <a:gd name="T72" fmla="*/ 12 w 31"/>
                <a:gd name="T73" fmla="*/ 24 h 27"/>
                <a:gd name="T74" fmla="*/ 17 w 31"/>
                <a:gd name="T75" fmla="*/ 21 h 27"/>
                <a:gd name="T76" fmla="*/ 19 w 31"/>
                <a:gd name="T77" fmla="*/ 24 h 27"/>
                <a:gd name="T78" fmla="*/ 22 w 31"/>
                <a:gd name="T79" fmla="*/ 27 h 27"/>
                <a:gd name="T80" fmla="*/ 22 w 31"/>
                <a:gd name="T81" fmla="*/ 27 h 27"/>
                <a:gd name="T82" fmla="*/ 22 w 31"/>
                <a:gd name="T83" fmla="*/ 27 h 27"/>
                <a:gd name="T84" fmla="*/ 22 w 31"/>
                <a:gd name="T85" fmla="*/ 27 h 27"/>
                <a:gd name="T86" fmla="*/ 23 w 31"/>
                <a:gd name="T87" fmla="*/ 27 h 27"/>
                <a:gd name="T88" fmla="*/ 23 w 31"/>
                <a:gd name="T89" fmla="*/ 26 h 27"/>
                <a:gd name="T90" fmla="*/ 24 w 31"/>
                <a:gd name="T91" fmla="*/ 16 h 27"/>
                <a:gd name="T92" fmla="*/ 30 w 31"/>
                <a:gd name="T93" fmla="*/ 13 h 27"/>
                <a:gd name="T94" fmla="*/ 31 w 31"/>
                <a:gd name="T95" fmla="*/ 13 h 27"/>
                <a:gd name="T96" fmla="*/ 31 w 31"/>
                <a:gd name="T97" fmla="*/ 12 h 27"/>
                <a:gd name="T98" fmla="*/ 31 w 31"/>
                <a:gd name="T99" fmla="*/ 12 h 27"/>
                <a:gd name="T100" fmla="*/ 11 w 31"/>
                <a:gd name="T101" fmla="*/ 4 h 27"/>
                <a:gd name="T102" fmla="*/ 8 w 31"/>
                <a:gd name="T103" fmla="*/ 3 h 27"/>
                <a:gd name="T104" fmla="*/ 1 w 31"/>
                <a:gd name="T105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1" h="27">
                  <a:moveTo>
                    <a:pt x="22" y="26"/>
                  </a:moveTo>
                  <a:cubicBezTo>
                    <a:pt x="21" y="25"/>
                    <a:pt x="20" y="24"/>
                    <a:pt x="20" y="23"/>
                  </a:cubicBezTo>
                  <a:cubicBezTo>
                    <a:pt x="19" y="22"/>
                    <a:pt x="18" y="22"/>
                    <a:pt x="17" y="21"/>
                  </a:cubicBezTo>
                  <a:cubicBezTo>
                    <a:pt x="18" y="20"/>
                    <a:pt x="19" y="19"/>
                    <a:pt x="21" y="18"/>
                  </a:cubicBezTo>
                  <a:cubicBezTo>
                    <a:pt x="21" y="20"/>
                    <a:pt x="21" y="22"/>
                    <a:pt x="22" y="25"/>
                  </a:cubicBezTo>
                  <a:cubicBezTo>
                    <a:pt x="22" y="26"/>
                    <a:pt x="22" y="26"/>
                    <a:pt x="22" y="26"/>
                  </a:cubicBezTo>
                  <a:moveTo>
                    <a:pt x="22" y="24"/>
                  </a:moveTo>
                  <a:cubicBezTo>
                    <a:pt x="22" y="21"/>
                    <a:pt x="22" y="20"/>
                    <a:pt x="21" y="18"/>
                  </a:cubicBezTo>
                  <a:cubicBezTo>
                    <a:pt x="21" y="18"/>
                    <a:pt x="21" y="18"/>
                    <a:pt x="21" y="18"/>
                  </a:cubicBezTo>
                  <a:cubicBezTo>
                    <a:pt x="21" y="17"/>
                    <a:pt x="21" y="17"/>
                    <a:pt x="21" y="17"/>
                  </a:cubicBezTo>
                  <a:cubicBezTo>
                    <a:pt x="19" y="15"/>
                    <a:pt x="17" y="14"/>
                    <a:pt x="15" y="12"/>
                  </a:cubicBezTo>
                  <a:cubicBezTo>
                    <a:pt x="12" y="9"/>
                    <a:pt x="9" y="7"/>
                    <a:pt x="6" y="4"/>
                  </a:cubicBezTo>
                  <a:cubicBezTo>
                    <a:pt x="7" y="5"/>
                    <a:pt x="8" y="5"/>
                    <a:pt x="8" y="6"/>
                  </a:cubicBezTo>
                  <a:cubicBezTo>
                    <a:pt x="11" y="7"/>
                    <a:pt x="13" y="9"/>
                    <a:pt x="16" y="11"/>
                  </a:cubicBezTo>
                  <a:cubicBezTo>
                    <a:pt x="19" y="13"/>
                    <a:pt x="22" y="15"/>
                    <a:pt x="24" y="16"/>
                  </a:cubicBezTo>
                  <a:cubicBezTo>
                    <a:pt x="22" y="24"/>
                    <a:pt x="22" y="24"/>
                    <a:pt x="22" y="24"/>
                  </a:cubicBezTo>
                  <a:moveTo>
                    <a:pt x="13" y="23"/>
                  </a:moveTo>
                  <a:cubicBezTo>
                    <a:pt x="10" y="19"/>
                    <a:pt x="3" y="5"/>
                    <a:pt x="2" y="2"/>
                  </a:cubicBezTo>
                  <a:cubicBezTo>
                    <a:pt x="7" y="6"/>
                    <a:pt x="10" y="9"/>
                    <a:pt x="15" y="13"/>
                  </a:cubicBezTo>
                  <a:cubicBezTo>
                    <a:pt x="16" y="14"/>
                    <a:pt x="18" y="16"/>
                    <a:pt x="20" y="18"/>
                  </a:cubicBezTo>
                  <a:cubicBezTo>
                    <a:pt x="19" y="18"/>
                    <a:pt x="18" y="19"/>
                    <a:pt x="17" y="20"/>
                  </a:cubicBezTo>
                  <a:cubicBezTo>
                    <a:pt x="15" y="22"/>
                    <a:pt x="14" y="23"/>
                    <a:pt x="13" y="23"/>
                  </a:cubicBezTo>
                  <a:moveTo>
                    <a:pt x="24" y="15"/>
                  </a:moveTo>
                  <a:cubicBezTo>
                    <a:pt x="22" y="14"/>
                    <a:pt x="20" y="12"/>
                    <a:pt x="16" y="10"/>
                  </a:cubicBezTo>
                  <a:cubicBezTo>
                    <a:pt x="13" y="8"/>
                    <a:pt x="11" y="7"/>
                    <a:pt x="9" y="5"/>
                  </a:cubicBezTo>
                  <a:cubicBezTo>
                    <a:pt x="7" y="4"/>
                    <a:pt x="5" y="3"/>
                    <a:pt x="3" y="2"/>
                  </a:cubicBezTo>
                  <a:cubicBezTo>
                    <a:pt x="5" y="2"/>
                    <a:pt x="6" y="3"/>
                    <a:pt x="8" y="3"/>
                  </a:cubicBezTo>
                  <a:cubicBezTo>
                    <a:pt x="9" y="4"/>
                    <a:pt x="9" y="4"/>
                    <a:pt x="10" y="4"/>
                  </a:cubicBezTo>
                  <a:cubicBezTo>
                    <a:pt x="16" y="7"/>
                    <a:pt x="23" y="9"/>
                    <a:pt x="30" y="12"/>
                  </a:cubicBezTo>
                  <a:cubicBezTo>
                    <a:pt x="28" y="13"/>
                    <a:pt x="26" y="14"/>
                    <a:pt x="24" y="15"/>
                  </a:cubicBezTo>
                  <a:moveTo>
                    <a:pt x="1" y="0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1"/>
                    <a:pt x="5" y="11"/>
                  </a:cubicBezTo>
                  <a:cubicBezTo>
                    <a:pt x="7" y="15"/>
                    <a:pt x="11" y="21"/>
                    <a:pt x="12" y="24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4" y="24"/>
                    <a:pt x="15" y="23"/>
                    <a:pt x="17" y="21"/>
                  </a:cubicBezTo>
                  <a:cubicBezTo>
                    <a:pt x="17" y="22"/>
                    <a:pt x="18" y="23"/>
                    <a:pt x="19" y="24"/>
                  </a:cubicBezTo>
                  <a:cubicBezTo>
                    <a:pt x="20" y="25"/>
                    <a:pt x="21" y="25"/>
                    <a:pt x="22" y="27"/>
                  </a:cubicBezTo>
                  <a:cubicBezTo>
                    <a:pt x="22" y="27"/>
                    <a:pt x="22" y="27"/>
                    <a:pt x="22" y="27"/>
                  </a:cubicBezTo>
                  <a:cubicBezTo>
                    <a:pt x="22" y="27"/>
                    <a:pt x="22" y="27"/>
                    <a:pt x="22" y="27"/>
                  </a:cubicBezTo>
                  <a:cubicBezTo>
                    <a:pt x="22" y="27"/>
                    <a:pt x="22" y="27"/>
                    <a:pt x="22" y="27"/>
                  </a:cubicBezTo>
                  <a:cubicBezTo>
                    <a:pt x="23" y="27"/>
                    <a:pt x="23" y="27"/>
                    <a:pt x="23" y="27"/>
                  </a:cubicBezTo>
                  <a:cubicBezTo>
                    <a:pt x="23" y="26"/>
                    <a:pt x="23" y="26"/>
                    <a:pt x="23" y="26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26" y="15"/>
                    <a:pt x="28" y="14"/>
                    <a:pt x="30" y="13"/>
                  </a:cubicBezTo>
                  <a:cubicBezTo>
                    <a:pt x="31" y="13"/>
                    <a:pt x="31" y="13"/>
                    <a:pt x="31" y="13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24" y="9"/>
                    <a:pt x="17" y="6"/>
                    <a:pt x="11" y="4"/>
                  </a:cubicBezTo>
                  <a:cubicBezTo>
                    <a:pt x="10" y="3"/>
                    <a:pt x="9" y="3"/>
                    <a:pt x="8" y="3"/>
                  </a:cubicBezTo>
                  <a:cubicBezTo>
                    <a:pt x="6" y="2"/>
                    <a:pt x="5" y="1"/>
                    <a:pt x="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456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88" name="Freeform 70"/>
            <p:cNvSpPr>
              <a:spLocks noEditPoints="1"/>
            </p:cNvSpPr>
            <p:nvPr/>
          </p:nvSpPr>
          <p:spPr bwMode="auto">
            <a:xfrm>
              <a:off x="3453" y="1742"/>
              <a:ext cx="74" cy="64"/>
            </a:xfrm>
            <a:custGeom>
              <a:avLst/>
              <a:gdLst>
                <a:gd name="T0" fmla="*/ 22 w 31"/>
                <a:gd name="T1" fmla="*/ 25 h 27"/>
                <a:gd name="T2" fmla="*/ 20 w 31"/>
                <a:gd name="T3" fmla="*/ 23 h 27"/>
                <a:gd name="T4" fmla="*/ 17 w 31"/>
                <a:gd name="T5" fmla="*/ 21 h 27"/>
                <a:gd name="T6" fmla="*/ 21 w 31"/>
                <a:gd name="T7" fmla="*/ 18 h 27"/>
                <a:gd name="T8" fmla="*/ 22 w 31"/>
                <a:gd name="T9" fmla="*/ 25 h 27"/>
                <a:gd name="T10" fmla="*/ 22 w 31"/>
                <a:gd name="T11" fmla="*/ 25 h 27"/>
                <a:gd name="T12" fmla="*/ 23 w 31"/>
                <a:gd name="T13" fmla="*/ 23 h 27"/>
                <a:gd name="T14" fmla="*/ 21 w 31"/>
                <a:gd name="T15" fmla="*/ 18 h 27"/>
                <a:gd name="T16" fmla="*/ 22 w 31"/>
                <a:gd name="T17" fmla="*/ 18 h 27"/>
                <a:gd name="T18" fmla="*/ 21 w 31"/>
                <a:gd name="T19" fmla="*/ 17 h 27"/>
                <a:gd name="T20" fmla="*/ 15 w 31"/>
                <a:gd name="T21" fmla="*/ 12 h 27"/>
                <a:gd name="T22" fmla="*/ 9 w 31"/>
                <a:gd name="T23" fmla="*/ 6 h 27"/>
                <a:gd name="T24" fmla="*/ 16 w 31"/>
                <a:gd name="T25" fmla="*/ 11 h 27"/>
                <a:gd name="T26" fmla="*/ 24 w 31"/>
                <a:gd name="T27" fmla="*/ 16 h 27"/>
                <a:gd name="T28" fmla="*/ 23 w 31"/>
                <a:gd name="T29" fmla="*/ 23 h 27"/>
                <a:gd name="T30" fmla="*/ 13 w 31"/>
                <a:gd name="T31" fmla="*/ 23 h 27"/>
                <a:gd name="T32" fmla="*/ 2 w 31"/>
                <a:gd name="T33" fmla="*/ 2 h 27"/>
                <a:gd name="T34" fmla="*/ 15 w 31"/>
                <a:gd name="T35" fmla="*/ 13 h 27"/>
                <a:gd name="T36" fmla="*/ 20 w 31"/>
                <a:gd name="T37" fmla="*/ 17 h 27"/>
                <a:gd name="T38" fmla="*/ 17 w 31"/>
                <a:gd name="T39" fmla="*/ 20 h 27"/>
                <a:gd name="T40" fmla="*/ 13 w 31"/>
                <a:gd name="T41" fmla="*/ 23 h 27"/>
                <a:gd name="T42" fmla="*/ 24 w 31"/>
                <a:gd name="T43" fmla="*/ 15 h 27"/>
                <a:gd name="T44" fmla="*/ 16 w 31"/>
                <a:gd name="T45" fmla="*/ 10 h 27"/>
                <a:gd name="T46" fmla="*/ 9 w 31"/>
                <a:gd name="T47" fmla="*/ 5 h 27"/>
                <a:gd name="T48" fmla="*/ 4 w 31"/>
                <a:gd name="T49" fmla="*/ 2 h 27"/>
                <a:gd name="T50" fmla="*/ 8 w 31"/>
                <a:gd name="T51" fmla="*/ 4 h 27"/>
                <a:gd name="T52" fmla="*/ 10 w 31"/>
                <a:gd name="T53" fmla="*/ 4 h 27"/>
                <a:gd name="T54" fmla="*/ 29 w 31"/>
                <a:gd name="T55" fmla="*/ 12 h 27"/>
                <a:gd name="T56" fmla="*/ 24 w 31"/>
                <a:gd name="T57" fmla="*/ 15 h 27"/>
                <a:gd name="T58" fmla="*/ 1 w 31"/>
                <a:gd name="T59" fmla="*/ 0 h 27"/>
                <a:gd name="T60" fmla="*/ 1 w 31"/>
                <a:gd name="T61" fmla="*/ 1 h 27"/>
                <a:gd name="T62" fmla="*/ 1 w 31"/>
                <a:gd name="T63" fmla="*/ 1 h 27"/>
                <a:gd name="T64" fmla="*/ 1 w 31"/>
                <a:gd name="T65" fmla="*/ 1 h 27"/>
                <a:gd name="T66" fmla="*/ 5 w 31"/>
                <a:gd name="T67" fmla="*/ 11 h 27"/>
                <a:gd name="T68" fmla="*/ 12 w 31"/>
                <a:gd name="T69" fmla="*/ 24 h 27"/>
                <a:gd name="T70" fmla="*/ 12 w 31"/>
                <a:gd name="T71" fmla="*/ 24 h 27"/>
                <a:gd name="T72" fmla="*/ 17 w 31"/>
                <a:gd name="T73" fmla="*/ 22 h 27"/>
                <a:gd name="T74" fmla="*/ 19 w 31"/>
                <a:gd name="T75" fmla="*/ 24 h 27"/>
                <a:gd name="T76" fmla="*/ 22 w 31"/>
                <a:gd name="T77" fmla="*/ 27 h 27"/>
                <a:gd name="T78" fmla="*/ 22 w 31"/>
                <a:gd name="T79" fmla="*/ 27 h 27"/>
                <a:gd name="T80" fmla="*/ 22 w 31"/>
                <a:gd name="T81" fmla="*/ 27 h 27"/>
                <a:gd name="T82" fmla="*/ 22 w 31"/>
                <a:gd name="T83" fmla="*/ 27 h 27"/>
                <a:gd name="T84" fmla="*/ 23 w 31"/>
                <a:gd name="T85" fmla="*/ 27 h 27"/>
                <a:gd name="T86" fmla="*/ 23 w 31"/>
                <a:gd name="T87" fmla="*/ 26 h 27"/>
                <a:gd name="T88" fmla="*/ 25 w 31"/>
                <a:gd name="T89" fmla="*/ 16 h 27"/>
                <a:gd name="T90" fmla="*/ 30 w 31"/>
                <a:gd name="T91" fmla="*/ 13 h 27"/>
                <a:gd name="T92" fmla="*/ 31 w 31"/>
                <a:gd name="T93" fmla="*/ 13 h 27"/>
                <a:gd name="T94" fmla="*/ 31 w 31"/>
                <a:gd name="T95" fmla="*/ 12 h 27"/>
                <a:gd name="T96" fmla="*/ 31 w 31"/>
                <a:gd name="T97" fmla="*/ 12 h 27"/>
                <a:gd name="T98" fmla="*/ 11 w 31"/>
                <a:gd name="T99" fmla="*/ 3 h 27"/>
                <a:gd name="T100" fmla="*/ 9 w 31"/>
                <a:gd name="T101" fmla="*/ 3 h 27"/>
                <a:gd name="T102" fmla="*/ 1 w 31"/>
                <a:gd name="T103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1" h="27">
                  <a:moveTo>
                    <a:pt x="22" y="25"/>
                  </a:moveTo>
                  <a:cubicBezTo>
                    <a:pt x="21" y="24"/>
                    <a:pt x="20" y="24"/>
                    <a:pt x="20" y="23"/>
                  </a:cubicBezTo>
                  <a:cubicBezTo>
                    <a:pt x="19" y="22"/>
                    <a:pt x="18" y="22"/>
                    <a:pt x="17" y="21"/>
                  </a:cubicBezTo>
                  <a:cubicBezTo>
                    <a:pt x="18" y="20"/>
                    <a:pt x="19" y="19"/>
                    <a:pt x="21" y="18"/>
                  </a:cubicBezTo>
                  <a:cubicBezTo>
                    <a:pt x="21" y="20"/>
                    <a:pt x="21" y="22"/>
                    <a:pt x="22" y="25"/>
                  </a:cubicBezTo>
                  <a:cubicBezTo>
                    <a:pt x="22" y="25"/>
                    <a:pt x="22" y="25"/>
                    <a:pt x="22" y="25"/>
                  </a:cubicBezTo>
                  <a:moveTo>
                    <a:pt x="23" y="23"/>
                  </a:moveTo>
                  <a:cubicBezTo>
                    <a:pt x="22" y="21"/>
                    <a:pt x="22" y="19"/>
                    <a:pt x="21" y="18"/>
                  </a:cubicBezTo>
                  <a:cubicBezTo>
                    <a:pt x="22" y="18"/>
                    <a:pt x="22" y="18"/>
                    <a:pt x="22" y="18"/>
                  </a:cubicBezTo>
                  <a:cubicBezTo>
                    <a:pt x="21" y="17"/>
                    <a:pt x="21" y="17"/>
                    <a:pt x="21" y="17"/>
                  </a:cubicBezTo>
                  <a:cubicBezTo>
                    <a:pt x="19" y="15"/>
                    <a:pt x="17" y="14"/>
                    <a:pt x="15" y="12"/>
                  </a:cubicBezTo>
                  <a:cubicBezTo>
                    <a:pt x="13" y="10"/>
                    <a:pt x="11" y="8"/>
                    <a:pt x="9" y="6"/>
                  </a:cubicBezTo>
                  <a:cubicBezTo>
                    <a:pt x="11" y="8"/>
                    <a:pt x="13" y="9"/>
                    <a:pt x="16" y="11"/>
                  </a:cubicBezTo>
                  <a:cubicBezTo>
                    <a:pt x="19" y="13"/>
                    <a:pt x="22" y="15"/>
                    <a:pt x="24" y="16"/>
                  </a:cubicBezTo>
                  <a:cubicBezTo>
                    <a:pt x="23" y="23"/>
                    <a:pt x="23" y="23"/>
                    <a:pt x="23" y="23"/>
                  </a:cubicBezTo>
                  <a:moveTo>
                    <a:pt x="13" y="23"/>
                  </a:moveTo>
                  <a:cubicBezTo>
                    <a:pt x="10" y="19"/>
                    <a:pt x="4" y="6"/>
                    <a:pt x="2" y="2"/>
                  </a:cubicBezTo>
                  <a:cubicBezTo>
                    <a:pt x="7" y="6"/>
                    <a:pt x="10" y="9"/>
                    <a:pt x="15" y="13"/>
                  </a:cubicBezTo>
                  <a:cubicBezTo>
                    <a:pt x="16" y="14"/>
                    <a:pt x="18" y="16"/>
                    <a:pt x="20" y="17"/>
                  </a:cubicBezTo>
                  <a:cubicBezTo>
                    <a:pt x="19" y="18"/>
                    <a:pt x="18" y="19"/>
                    <a:pt x="17" y="20"/>
                  </a:cubicBezTo>
                  <a:cubicBezTo>
                    <a:pt x="15" y="22"/>
                    <a:pt x="14" y="23"/>
                    <a:pt x="13" y="23"/>
                  </a:cubicBezTo>
                  <a:moveTo>
                    <a:pt x="24" y="15"/>
                  </a:moveTo>
                  <a:cubicBezTo>
                    <a:pt x="22" y="14"/>
                    <a:pt x="20" y="12"/>
                    <a:pt x="16" y="10"/>
                  </a:cubicBezTo>
                  <a:cubicBezTo>
                    <a:pt x="13" y="8"/>
                    <a:pt x="11" y="7"/>
                    <a:pt x="9" y="5"/>
                  </a:cubicBezTo>
                  <a:cubicBezTo>
                    <a:pt x="7" y="4"/>
                    <a:pt x="6" y="3"/>
                    <a:pt x="4" y="2"/>
                  </a:cubicBezTo>
                  <a:cubicBezTo>
                    <a:pt x="6" y="3"/>
                    <a:pt x="7" y="3"/>
                    <a:pt x="8" y="4"/>
                  </a:cubicBezTo>
                  <a:cubicBezTo>
                    <a:pt x="9" y="4"/>
                    <a:pt x="9" y="4"/>
                    <a:pt x="10" y="4"/>
                  </a:cubicBezTo>
                  <a:cubicBezTo>
                    <a:pt x="16" y="7"/>
                    <a:pt x="23" y="10"/>
                    <a:pt x="29" y="12"/>
                  </a:cubicBezTo>
                  <a:cubicBezTo>
                    <a:pt x="28" y="13"/>
                    <a:pt x="26" y="14"/>
                    <a:pt x="24" y="15"/>
                  </a:cubicBezTo>
                  <a:moveTo>
                    <a:pt x="1" y="0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1"/>
                    <a:pt x="5" y="11"/>
                  </a:cubicBezTo>
                  <a:cubicBezTo>
                    <a:pt x="7" y="15"/>
                    <a:pt x="10" y="22"/>
                    <a:pt x="12" y="24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4" y="24"/>
                    <a:pt x="15" y="23"/>
                    <a:pt x="17" y="22"/>
                  </a:cubicBezTo>
                  <a:cubicBezTo>
                    <a:pt x="17" y="22"/>
                    <a:pt x="18" y="23"/>
                    <a:pt x="19" y="24"/>
                  </a:cubicBezTo>
                  <a:cubicBezTo>
                    <a:pt x="20" y="25"/>
                    <a:pt x="21" y="26"/>
                    <a:pt x="22" y="27"/>
                  </a:cubicBezTo>
                  <a:cubicBezTo>
                    <a:pt x="22" y="27"/>
                    <a:pt x="22" y="27"/>
                    <a:pt x="22" y="27"/>
                  </a:cubicBezTo>
                  <a:cubicBezTo>
                    <a:pt x="22" y="27"/>
                    <a:pt x="22" y="27"/>
                    <a:pt x="22" y="27"/>
                  </a:cubicBezTo>
                  <a:cubicBezTo>
                    <a:pt x="22" y="27"/>
                    <a:pt x="22" y="27"/>
                    <a:pt x="22" y="27"/>
                  </a:cubicBezTo>
                  <a:cubicBezTo>
                    <a:pt x="23" y="27"/>
                    <a:pt x="23" y="27"/>
                    <a:pt x="23" y="27"/>
                  </a:cubicBezTo>
                  <a:cubicBezTo>
                    <a:pt x="23" y="26"/>
                    <a:pt x="23" y="26"/>
                    <a:pt x="23" y="26"/>
                  </a:cubicBezTo>
                  <a:cubicBezTo>
                    <a:pt x="25" y="16"/>
                    <a:pt x="25" y="16"/>
                    <a:pt x="25" y="16"/>
                  </a:cubicBezTo>
                  <a:cubicBezTo>
                    <a:pt x="27" y="15"/>
                    <a:pt x="28" y="14"/>
                    <a:pt x="30" y="13"/>
                  </a:cubicBezTo>
                  <a:cubicBezTo>
                    <a:pt x="31" y="13"/>
                    <a:pt x="31" y="13"/>
                    <a:pt x="31" y="13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24" y="9"/>
                    <a:pt x="17" y="6"/>
                    <a:pt x="11" y="3"/>
                  </a:cubicBezTo>
                  <a:cubicBezTo>
                    <a:pt x="10" y="3"/>
                    <a:pt x="9" y="3"/>
                    <a:pt x="9" y="3"/>
                  </a:cubicBezTo>
                  <a:cubicBezTo>
                    <a:pt x="6" y="2"/>
                    <a:pt x="5" y="1"/>
                    <a:pt x="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456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89" name="Freeform 71"/>
            <p:cNvSpPr>
              <a:spLocks noEditPoints="1"/>
            </p:cNvSpPr>
            <p:nvPr/>
          </p:nvSpPr>
          <p:spPr bwMode="auto">
            <a:xfrm>
              <a:off x="3539" y="2108"/>
              <a:ext cx="119" cy="112"/>
            </a:xfrm>
            <a:custGeom>
              <a:avLst/>
              <a:gdLst>
                <a:gd name="T0" fmla="*/ 14 w 50"/>
                <a:gd name="T1" fmla="*/ 46 h 47"/>
                <a:gd name="T2" fmla="*/ 16 w 50"/>
                <a:gd name="T3" fmla="*/ 46 h 47"/>
                <a:gd name="T4" fmla="*/ 19 w 50"/>
                <a:gd name="T5" fmla="*/ 46 h 47"/>
                <a:gd name="T6" fmla="*/ 20 w 50"/>
                <a:gd name="T7" fmla="*/ 46 h 47"/>
                <a:gd name="T8" fmla="*/ 22 w 50"/>
                <a:gd name="T9" fmla="*/ 46 h 47"/>
                <a:gd name="T10" fmla="*/ 24 w 50"/>
                <a:gd name="T11" fmla="*/ 46 h 47"/>
                <a:gd name="T12" fmla="*/ 27 w 50"/>
                <a:gd name="T13" fmla="*/ 46 h 47"/>
                <a:gd name="T14" fmla="*/ 28 w 50"/>
                <a:gd name="T15" fmla="*/ 46 h 47"/>
                <a:gd name="T16" fmla="*/ 33 w 50"/>
                <a:gd name="T17" fmla="*/ 46 h 47"/>
                <a:gd name="T18" fmla="*/ 34 w 50"/>
                <a:gd name="T19" fmla="*/ 46 h 47"/>
                <a:gd name="T20" fmla="*/ 37 w 50"/>
                <a:gd name="T21" fmla="*/ 45 h 47"/>
                <a:gd name="T22" fmla="*/ 38 w 50"/>
                <a:gd name="T23" fmla="*/ 45 h 47"/>
                <a:gd name="T24" fmla="*/ 13 w 50"/>
                <a:gd name="T25" fmla="*/ 45 h 47"/>
                <a:gd name="T26" fmla="*/ 19 w 50"/>
                <a:gd name="T27" fmla="*/ 42 h 47"/>
                <a:gd name="T28" fmla="*/ 31 w 50"/>
                <a:gd name="T29" fmla="*/ 40 h 47"/>
                <a:gd name="T30" fmla="*/ 38 w 50"/>
                <a:gd name="T31" fmla="*/ 44 h 47"/>
                <a:gd name="T32" fmla="*/ 13 w 50"/>
                <a:gd name="T33" fmla="*/ 43 h 47"/>
                <a:gd name="T34" fmla="*/ 6 w 50"/>
                <a:gd name="T35" fmla="*/ 37 h 47"/>
                <a:gd name="T36" fmla="*/ 4 w 50"/>
                <a:gd name="T37" fmla="*/ 37 h 47"/>
                <a:gd name="T38" fmla="*/ 42 w 50"/>
                <a:gd name="T39" fmla="*/ 36 h 47"/>
                <a:gd name="T40" fmla="*/ 8 w 50"/>
                <a:gd name="T41" fmla="*/ 37 h 47"/>
                <a:gd name="T42" fmla="*/ 39 w 50"/>
                <a:gd name="T43" fmla="*/ 36 h 47"/>
                <a:gd name="T44" fmla="*/ 36 w 50"/>
                <a:gd name="T45" fmla="*/ 37 h 47"/>
                <a:gd name="T46" fmla="*/ 43 w 50"/>
                <a:gd name="T47" fmla="*/ 36 h 47"/>
                <a:gd name="T48" fmla="*/ 35 w 50"/>
                <a:gd name="T49" fmla="*/ 35 h 47"/>
                <a:gd name="T50" fmla="*/ 34 w 50"/>
                <a:gd name="T51" fmla="*/ 35 h 47"/>
                <a:gd name="T52" fmla="*/ 31 w 50"/>
                <a:gd name="T53" fmla="*/ 35 h 47"/>
                <a:gd name="T54" fmla="*/ 30 w 50"/>
                <a:gd name="T55" fmla="*/ 35 h 47"/>
                <a:gd name="T56" fmla="*/ 28 w 50"/>
                <a:gd name="T57" fmla="*/ 35 h 47"/>
                <a:gd name="T58" fmla="*/ 26 w 50"/>
                <a:gd name="T59" fmla="*/ 35 h 47"/>
                <a:gd name="T60" fmla="*/ 25 w 50"/>
                <a:gd name="T61" fmla="*/ 35 h 47"/>
                <a:gd name="T62" fmla="*/ 24 w 50"/>
                <a:gd name="T63" fmla="*/ 35 h 47"/>
                <a:gd name="T64" fmla="*/ 11 w 50"/>
                <a:gd name="T65" fmla="*/ 35 h 47"/>
                <a:gd name="T66" fmla="*/ 20 w 50"/>
                <a:gd name="T67" fmla="*/ 35 h 47"/>
                <a:gd name="T68" fmla="*/ 18 w 50"/>
                <a:gd name="T69" fmla="*/ 35 h 47"/>
                <a:gd name="T70" fmla="*/ 17 w 50"/>
                <a:gd name="T71" fmla="*/ 35 h 47"/>
                <a:gd name="T72" fmla="*/ 15 w 50"/>
                <a:gd name="T73" fmla="*/ 35 h 47"/>
                <a:gd name="T74" fmla="*/ 47 w 50"/>
                <a:gd name="T75" fmla="*/ 35 h 47"/>
                <a:gd name="T76" fmla="*/ 4 w 50"/>
                <a:gd name="T77" fmla="*/ 35 h 47"/>
                <a:gd name="T78" fmla="*/ 47 w 50"/>
                <a:gd name="T79" fmla="*/ 36 h 47"/>
                <a:gd name="T80" fmla="*/ 2 w 50"/>
                <a:gd name="T81" fmla="*/ 31 h 47"/>
                <a:gd name="T82" fmla="*/ 7 w 50"/>
                <a:gd name="T83" fmla="*/ 1 h 47"/>
                <a:gd name="T84" fmla="*/ 49 w 50"/>
                <a:gd name="T85" fmla="*/ 9 h 47"/>
                <a:gd name="T86" fmla="*/ 41 w 50"/>
                <a:gd name="T87" fmla="*/ 35 h 47"/>
                <a:gd name="T88" fmla="*/ 7 w 50"/>
                <a:gd name="T89" fmla="*/ 0 h 47"/>
                <a:gd name="T90" fmla="*/ 1 w 50"/>
                <a:gd name="T91" fmla="*/ 32 h 47"/>
                <a:gd name="T92" fmla="*/ 18 w 50"/>
                <a:gd name="T93" fmla="*/ 41 h 47"/>
                <a:gd name="T94" fmla="*/ 12 w 50"/>
                <a:gd name="T95" fmla="*/ 42 h 47"/>
                <a:gd name="T96" fmla="*/ 14 w 50"/>
                <a:gd name="T97" fmla="*/ 47 h 47"/>
                <a:gd name="T98" fmla="*/ 39 w 50"/>
                <a:gd name="T99" fmla="*/ 46 h 47"/>
                <a:gd name="T100" fmla="*/ 32 w 50"/>
                <a:gd name="T101" fmla="*/ 42 h 47"/>
                <a:gd name="T102" fmla="*/ 49 w 50"/>
                <a:gd name="T103" fmla="*/ 37 h 47"/>
                <a:gd name="T104" fmla="*/ 50 w 50"/>
                <a:gd name="T105" fmla="*/ 9 h 47"/>
                <a:gd name="T106" fmla="*/ 7 w 50"/>
                <a:gd name="T107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50" h="47">
                  <a:moveTo>
                    <a:pt x="14" y="46"/>
                  </a:moveTo>
                  <a:cubicBezTo>
                    <a:pt x="13" y="46"/>
                    <a:pt x="13" y="46"/>
                    <a:pt x="13" y="46"/>
                  </a:cubicBezTo>
                  <a:cubicBezTo>
                    <a:pt x="14" y="45"/>
                    <a:pt x="14" y="45"/>
                    <a:pt x="14" y="45"/>
                  </a:cubicBezTo>
                  <a:cubicBezTo>
                    <a:pt x="15" y="45"/>
                    <a:pt x="15" y="45"/>
                    <a:pt x="15" y="45"/>
                  </a:cubicBezTo>
                  <a:cubicBezTo>
                    <a:pt x="14" y="46"/>
                    <a:pt x="14" y="46"/>
                    <a:pt x="14" y="46"/>
                  </a:cubicBezTo>
                  <a:cubicBezTo>
                    <a:pt x="14" y="46"/>
                    <a:pt x="14" y="46"/>
                    <a:pt x="14" y="46"/>
                  </a:cubicBezTo>
                  <a:moveTo>
                    <a:pt x="15" y="46"/>
                  </a:moveTo>
                  <a:cubicBezTo>
                    <a:pt x="16" y="45"/>
                    <a:pt x="16" y="45"/>
                    <a:pt x="16" y="45"/>
                  </a:cubicBezTo>
                  <a:cubicBezTo>
                    <a:pt x="17" y="45"/>
                    <a:pt x="17" y="45"/>
                    <a:pt x="17" y="45"/>
                  </a:cubicBezTo>
                  <a:cubicBezTo>
                    <a:pt x="16" y="46"/>
                    <a:pt x="16" y="46"/>
                    <a:pt x="16" y="46"/>
                  </a:cubicBezTo>
                  <a:cubicBezTo>
                    <a:pt x="16" y="46"/>
                    <a:pt x="16" y="46"/>
                    <a:pt x="16" y="46"/>
                  </a:cubicBezTo>
                  <a:cubicBezTo>
                    <a:pt x="16" y="46"/>
                    <a:pt x="16" y="46"/>
                    <a:pt x="16" y="46"/>
                  </a:cubicBezTo>
                  <a:cubicBezTo>
                    <a:pt x="15" y="46"/>
                    <a:pt x="15" y="46"/>
                    <a:pt x="15" y="46"/>
                  </a:cubicBezTo>
                  <a:cubicBezTo>
                    <a:pt x="15" y="46"/>
                    <a:pt x="15" y="46"/>
                    <a:pt x="15" y="46"/>
                  </a:cubicBezTo>
                  <a:moveTo>
                    <a:pt x="17" y="46"/>
                  </a:moveTo>
                  <a:cubicBezTo>
                    <a:pt x="18" y="45"/>
                    <a:pt x="18" y="45"/>
                    <a:pt x="18" y="45"/>
                  </a:cubicBezTo>
                  <a:cubicBezTo>
                    <a:pt x="19" y="45"/>
                    <a:pt x="19" y="45"/>
                    <a:pt x="19" y="45"/>
                  </a:cubicBezTo>
                  <a:cubicBezTo>
                    <a:pt x="19" y="46"/>
                    <a:pt x="19" y="46"/>
                    <a:pt x="19" y="46"/>
                  </a:cubicBezTo>
                  <a:cubicBezTo>
                    <a:pt x="19" y="46"/>
                    <a:pt x="19" y="46"/>
                    <a:pt x="19" y="46"/>
                  </a:cubicBezTo>
                  <a:cubicBezTo>
                    <a:pt x="18" y="46"/>
                    <a:pt x="18" y="46"/>
                    <a:pt x="17" y="46"/>
                  </a:cubicBezTo>
                  <a:moveTo>
                    <a:pt x="19" y="46"/>
                  </a:moveTo>
                  <a:cubicBezTo>
                    <a:pt x="20" y="45"/>
                    <a:pt x="20" y="45"/>
                    <a:pt x="20" y="45"/>
                  </a:cubicBezTo>
                  <a:cubicBezTo>
                    <a:pt x="21" y="45"/>
                    <a:pt x="21" y="45"/>
                    <a:pt x="21" y="45"/>
                  </a:cubicBezTo>
                  <a:cubicBezTo>
                    <a:pt x="20" y="46"/>
                    <a:pt x="20" y="46"/>
                    <a:pt x="20" y="46"/>
                  </a:cubicBezTo>
                  <a:cubicBezTo>
                    <a:pt x="19" y="46"/>
                    <a:pt x="19" y="46"/>
                    <a:pt x="19" y="46"/>
                  </a:cubicBezTo>
                  <a:moveTo>
                    <a:pt x="21" y="46"/>
                  </a:moveTo>
                  <a:cubicBezTo>
                    <a:pt x="21" y="45"/>
                    <a:pt x="21" y="45"/>
                    <a:pt x="21" y="45"/>
                  </a:cubicBezTo>
                  <a:cubicBezTo>
                    <a:pt x="23" y="45"/>
                    <a:pt x="23" y="45"/>
                    <a:pt x="23" y="45"/>
                  </a:cubicBezTo>
                  <a:cubicBezTo>
                    <a:pt x="22" y="46"/>
                    <a:pt x="22" y="46"/>
                    <a:pt x="22" y="46"/>
                  </a:cubicBezTo>
                  <a:cubicBezTo>
                    <a:pt x="22" y="46"/>
                    <a:pt x="22" y="46"/>
                    <a:pt x="22" y="46"/>
                  </a:cubicBezTo>
                  <a:cubicBezTo>
                    <a:pt x="21" y="46"/>
                    <a:pt x="21" y="46"/>
                    <a:pt x="21" y="46"/>
                  </a:cubicBezTo>
                  <a:moveTo>
                    <a:pt x="23" y="46"/>
                  </a:moveTo>
                  <a:cubicBezTo>
                    <a:pt x="24" y="45"/>
                    <a:pt x="24" y="45"/>
                    <a:pt x="24" y="45"/>
                  </a:cubicBezTo>
                  <a:cubicBezTo>
                    <a:pt x="24" y="45"/>
                    <a:pt x="24" y="45"/>
                    <a:pt x="24" y="45"/>
                  </a:cubicBezTo>
                  <a:cubicBezTo>
                    <a:pt x="24" y="46"/>
                    <a:pt x="24" y="46"/>
                    <a:pt x="24" y="46"/>
                  </a:cubicBezTo>
                  <a:cubicBezTo>
                    <a:pt x="24" y="46"/>
                    <a:pt x="24" y="46"/>
                    <a:pt x="24" y="46"/>
                  </a:cubicBezTo>
                  <a:cubicBezTo>
                    <a:pt x="23" y="46"/>
                    <a:pt x="23" y="46"/>
                    <a:pt x="23" y="46"/>
                  </a:cubicBezTo>
                  <a:moveTo>
                    <a:pt x="25" y="46"/>
                  </a:moveTo>
                  <a:cubicBezTo>
                    <a:pt x="26" y="45"/>
                    <a:pt x="26" y="45"/>
                    <a:pt x="26" y="45"/>
                  </a:cubicBezTo>
                  <a:cubicBezTo>
                    <a:pt x="27" y="45"/>
                    <a:pt x="27" y="45"/>
                    <a:pt x="27" y="45"/>
                  </a:cubicBezTo>
                  <a:cubicBezTo>
                    <a:pt x="27" y="46"/>
                    <a:pt x="27" y="46"/>
                    <a:pt x="27" y="46"/>
                  </a:cubicBezTo>
                  <a:cubicBezTo>
                    <a:pt x="27" y="46"/>
                    <a:pt x="27" y="46"/>
                    <a:pt x="27" y="46"/>
                  </a:cubicBezTo>
                  <a:cubicBezTo>
                    <a:pt x="26" y="46"/>
                    <a:pt x="25" y="46"/>
                    <a:pt x="25" y="46"/>
                  </a:cubicBezTo>
                  <a:moveTo>
                    <a:pt x="28" y="46"/>
                  </a:moveTo>
                  <a:cubicBezTo>
                    <a:pt x="28" y="45"/>
                    <a:pt x="28" y="45"/>
                    <a:pt x="28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9" y="46"/>
                    <a:pt x="29" y="46"/>
                    <a:pt x="29" y="46"/>
                  </a:cubicBezTo>
                  <a:cubicBezTo>
                    <a:pt x="28" y="46"/>
                    <a:pt x="28" y="46"/>
                    <a:pt x="28" y="46"/>
                  </a:cubicBezTo>
                  <a:moveTo>
                    <a:pt x="31" y="46"/>
                  </a:moveTo>
                  <a:cubicBezTo>
                    <a:pt x="31" y="46"/>
                    <a:pt x="30" y="46"/>
                    <a:pt x="30" y="46"/>
                  </a:cubicBezTo>
                  <a:cubicBezTo>
                    <a:pt x="30" y="45"/>
                    <a:pt x="30" y="45"/>
                    <a:pt x="30" y="45"/>
                  </a:cubicBezTo>
                  <a:cubicBezTo>
                    <a:pt x="32" y="45"/>
                    <a:pt x="32" y="45"/>
                    <a:pt x="32" y="45"/>
                  </a:cubicBezTo>
                  <a:cubicBezTo>
                    <a:pt x="31" y="46"/>
                    <a:pt x="31" y="46"/>
                    <a:pt x="31" y="46"/>
                  </a:cubicBezTo>
                  <a:moveTo>
                    <a:pt x="33" y="46"/>
                  </a:moveTo>
                  <a:cubicBezTo>
                    <a:pt x="33" y="46"/>
                    <a:pt x="32" y="46"/>
                    <a:pt x="32" y="46"/>
                  </a:cubicBezTo>
                  <a:cubicBezTo>
                    <a:pt x="33" y="45"/>
                    <a:pt x="33" y="45"/>
                    <a:pt x="33" y="45"/>
                  </a:cubicBezTo>
                  <a:cubicBezTo>
                    <a:pt x="34" y="45"/>
                    <a:pt x="34" y="45"/>
                    <a:pt x="34" y="45"/>
                  </a:cubicBezTo>
                  <a:cubicBezTo>
                    <a:pt x="33" y="46"/>
                    <a:pt x="33" y="46"/>
                    <a:pt x="33" y="46"/>
                  </a:cubicBezTo>
                  <a:moveTo>
                    <a:pt x="35" y="46"/>
                  </a:moveTo>
                  <a:cubicBezTo>
                    <a:pt x="34" y="46"/>
                    <a:pt x="34" y="46"/>
                    <a:pt x="34" y="46"/>
                  </a:cubicBezTo>
                  <a:cubicBezTo>
                    <a:pt x="35" y="45"/>
                    <a:pt x="35" y="45"/>
                    <a:pt x="35" y="45"/>
                  </a:cubicBezTo>
                  <a:cubicBezTo>
                    <a:pt x="36" y="45"/>
                    <a:pt x="36" y="45"/>
                    <a:pt x="36" y="45"/>
                  </a:cubicBezTo>
                  <a:cubicBezTo>
                    <a:pt x="35" y="46"/>
                    <a:pt x="35" y="46"/>
                    <a:pt x="35" y="46"/>
                  </a:cubicBezTo>
                  <a:moveTo>
                    <a:pt x="36" y="46"/>
                  </a:moveTo>
                  <a:cubicBezTo>
                    <a:pt x="36" y="45"/>
                    <a:pt x="36" y="45"/>
                    <a:pt x="36" y="45"/>
                  </a:cubicBezTo>
                  <a:cubicBezTo>
                    <a:pt x="37" y="45"/>
                    <a:pt x="37" y="45"/>
                    <a:pt x="37" y="45"/>
                  </a:cubicBezTo>
                  <a:cubicBezTo>
                    <a:pt x="36" y="46"/>
                    <a:pt x="36" y="46"/>
                    <a:pt x="36" y="46"/>
                  </a:cubicBezTo>
                  <a:cubicBezTo>
                    <a:pt x="36" y="46"/>
                    <a:pt x="36" y="46"/>
                    <a:pt x="36" y="46"/>
                  </a:cubicBezTo>
                  <a:moveTo>
                    <a:pt x="37" y="46"/>
                  </a:moveTo>
                  <a:cubicBezTo>
                    <a:pt x="38" y="45"/>
                    <a:pt x="38" y="45"/>
                    <a:pt x="38" y="45"/>
                  </a:cubicBezTo>
                  <a:cubicBezTo>
                    <a:pt x="38" y="45"/>
                    <a:pt x="38" y="45"/>
                    <a:pt x="38" y="45"/>
                  </a:cubicBezTo>
                  <a:cubicBezTo>
                    <a:pt x="38" y="45"/>
                    <a:pt x="38" y="45"/>
                    <a:pt x="38" y="45"/>
                  </a:cubicBezTo>
                  <a:cubicBezTo>
                    <a:pt x="38" y="46"/>
                    <a:pt x="38" y="46"/>
                    <a:pt x="38" y="46"/>
                  </a:cubicBezTo>
                  <a:cubicBezTo>
                    <a:pt x="37" y="46"/>
                    <a:pt x="37" y="46"/>
                    <a:pt x="37" y="46"/>
                  </a:cubicBezTo>
                  <a:moveTo>
                    <a:pt x="13" y="46"/>
                  </a:moveTo>
                  <a:cubicBezTo>
                    <a:pt x="13" y="45"/>
                    <a:pt x="13" y="45"/>
                    <a:pt x="13" y="45"/>
                  </a:cubicBezTo>
                  <a:cubicBezTo>
                    <a:pt x="13" y="45"/>
                    <a:pt x="13" y="45"/>
                    <a:pt x="13" y="45"/>
                  </a:cubicBezTo>
                  <a:cubicBezTo>
                    <a:pt x="13" y="45"/>
                    <a:pt x="13" y="45"/>
                    <a:pt x="13" y="45"/>
                  </a:cubicBezTo>
                  <a:cubicBezTo>
                    <a:pt x="13" y="45"/>
                    <a:pt x="13" y="45"/>
                    <a:pt x="13" y="45"/>
                  </a:cubicBezTo>
                  <a:cubicBezTo>
                    <a:pt x="13" y="46"/>
                    <a:pt x="13" y="46"/>
                    <a:pt x="13" y="46"/>
                  </a:cubicBezTo>
                  <a:moveTo>
                    <a:pt x="15" y="43"/>
                  </a:moveTo>
                  <a:cubicBezTo>
                    <a:pt x="15" y="43"/>
                    <a:pt x="15" y="43"/>
                    <a:pt x="15" y="43"/>
                  </a:cubicBezTo>
                  <a:cubicBezTo>
                    <a:pt x="16" y="43"/>
                    <a:pt x="16" y="43"/>
                    <a:pt x="17" y="43"/>
                  </a:cubicBezTo>
                  <a:cubicBezTo>
                    <a:pt x="18" y="43"/>
                    <a:pt x="18" y="43"/>
                    <a:pt x="19" y="42"/>
                  </a:cubicBezTo>
                  <a:cubicBezTo>
                    <a:pt x="19" y="42"/>
                    <a:pt x="19" y="42"/>
                    <a:pt x="19" y="41"/>
                  </a:cubicBezTo>
                  <a:cubicBezTo>
                    <a:pt x="19" y="40"/>
                    <a:pt x="19" y="39"/>
                    <a:pt x="19" y="39"/>
                  </a:cubicBezTo>
                  <a:cubicBezTo>
                    <a:pt x="19" y="38"/>
                    <a:pt x="19" y="38"/>
                    <a:pt x="19" y="38"/>
                  </a:cubicBezTo>
                  <a:cubicBezTo>
                    <a:pt x="23" y="38"/>
                    <a:pt x="27" y="38"/>
                    <a:pt x="31" y="38"/>
                  </a:cubicBezTo>
                  <a:cubicBezTo>
                    <a:pt x="31" y="38"/>
                    <a:pt x="31" y="39"/>
                    <a:pt x="31" y="39"/>
                  </a:cubicBezTo>
                  <a:cubicBezTo>
                    <a:pt x="31" y="40"/>
                    <a:pt x="31" y="40"/>
                    <a:pt x="31" y="40"/>
                  </a:cubicBezTo>
                  <a:cubicBezTo>
                    <a:pt x="31" y="40"/>
                    <a:pt x="31" y="40"/>
                    <a:pt x="31" y="40"/>
                  </a:cubicBezTo>
                  <a:cubicBezTo>
                    <a:pt x="31" y="41"/>
                    <a:pt x="31" y="42"/>
                    <a:pt x="31" y="42"/>
                  </a:cubicBezTo>
                  <a:cubicBezTo>
                    <a:pt x="31" y="43"/>
                    <a:pt x="32" y="43"/>
                    <a:pt x="32" y="43"/>
                  </a:cubicBezTo>
                  <a:cubicBezTo>
                    <a:pt x="37" y="43"/>
                    <a:pt x="37" y="43"/>
                    <a:pt x="37" y="43"/>
                  </a:cubicBezTo>
                  <a:cubicBezTo>
                    <a:pt x="37" y="43"/>
                    <a:pt x="37" y="43"/>
                    <a:pt x="38" y="43"/>
                  </a:cubicBezTo>
                  <a:cubicBezTo>
                    <a:pt x="38" y="44"/>
                    <a:pt x="38" y="44"/>
                    <a:pt x="38" y="44"/>
                  </a:cubicBezTo>
                  <a:cubicBezTo>
                    <a:pt x="26" y="44"/>
                    <a:pt x="26" y="44"/>
                    <a:pt x="26" y="44"/>
                  </a:cubicBezTo>
                  <a:cubicBezTo>
                    <a:pt x="26" y="44"/>
                    <a:pt x="26" y="44"/>
                    <a:pt x="26" y="44"/>
                  </a:cubicBezTo>
                  <a:cubicBezTo>
                    <a:pt x="13" y="44"/>
                    <a:pt x="13" y="44"/>
                    <a:pt x="13" y="44"/>
                  </a:cubicBezTo>
                  <a:cubicBezTo>
                    <a:pt x="13" y="44"/>
                    <a:pt x="13" y="44"/>
                    <a:pt x="13" y="44"/>
                  </a:cubicBezTo>
                  <a:cubicBezTo>
                    <a:pt x="13" y="44"/>
                    <a:pt x="13" y="44"/>
                    <a:pt x="13" y="44"/>
                  </a:cubicBezTo>
                  <a:cubicBezTo>
                    <a:pt x="13" y="43"/>
                    <a:pt x="13" y="43"/>
                    <a:pt x="13" y="43"/>
                  </a:cubicBezTo>
                  <a:cubicBezTo>
                    <a:pt x="13" y="43"/>
                    <a:pt x="13" y="43"/>
                    <a:pt x="13" y="43"/>
                  </a:cubicBezTo>
                  <a:cubicBezTo>
                    <a:pt x="14" y="43"/>
                    <a:pt x="14" y="43"/>
                    <a:pt x="14" y="43"/>
                  </a:cubicBezTo>
                  <a:cubicBezTo>
                    <a:pt x="14" y="43"/>
                    <a:pt x="15" y="43"/>
                    <a:pt x="15" y="43"/>
                  </a:cubicBezTo>
                  <a:moveTo>
                    <a:pt x="7" y="37"/>
                  </a:moveTo>
                  <a:cubicBezTo>
                    <a:pt x="7" y="37"/>
                    <a:pt x="7" y="37"/>
                    <a:pt x="7" y="37"/>
                  </a:cubicBezTo>
                  <a:cubicBezTo>
                    <a:pt x="6" y="37"/>
                    <a:pt x="6" y="37"/>
                    <a:pt x="6" y="37"/>
                  </a:cubicBezTo>
                  <a:cubicBezTo>
                    <a:pt x="6" y="36"/>
                    <a:pt x="7" y="36"/>
                    <a:pt x="7" y="36"/>
                  </a:cubicBezTo>
                  <a:cubicBezTo>
                    <a:pt x="7" y="36"/>
                    <a:pt x="7" y="36"/>
                    <a:pt x="7" y="36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8" y="36"/>
                    <a:pt x="7" y="36"/>
                    <a:pt x="7" y="37"/>
                  </a:cubicBezTo>
                  <a:moveTo>
                    <a:pt x="5" y="37"/>
                  </a:moveTo>
                  <a:cubicBezTo>
                    <a:pt x="5" y="37"/>
                    <a:pt x="5" y="37"/>
                    <a:pt x="4" y="37"/>
                  </a:cubicBezTo>
                  <a:cubicBezTo>
                    <a:pt x="5" y="36"/>
                    <a:pt x="5" y="36"/>
                    <a:pt x="5" y="36"/>
                  </a:cubicBezTo>
                  <a:cubicBezTo>
                    <a:pt x="6" y="36"/>
                    <a:pt x="6" y="36"/>
                    <a:pt x="6" y="36"/>
                  </a:cubicBezTo>
                  <a:cubicBezTo>
                    <a:pt x="5" y="36"/>
                    <a:pt x="5" y="36"/>
                    <a:pt x="5" y="36"/>
                  </a:cubicBezTo>
                  <a:cubicBezTo>
                    <a:pt x="5" y="37"/>
                    <a:pt x="5" y="37"/>
                    <a:pt x="5" y="37"/>
                  </a:cubicBezTo>
                  <a:moveTo>
                    <a:pt x="41" y="36"/>
                  </a:moveTo>
                  <a:cubicBezTo>
                    <a:pt x="42" y="36"/>
                    <a:pt x="42" y="36"/>
                    <a:pt x="42" y="36"/>
                  </a:cubicBezTo>
                  <a:cubicBezTo>
                    <a:pt x="43" y="36"/>
                    <a:pt x="43" y="36"/>
                    <a:pt x="43" y="36"/>
                  </a:cubicBezTo>
                  <a:cubicBezTo>
                    <a:pt x="42" y="36"/>
                    <a:pt x="42" y="36"/>
                    <a:pt x="42" y="36"/>
                  </a:cubicBezTo>
                  <a:cubicBezTo>
                    <a:pt x="42" y="36"/>
                    <a:pt x="42" y="36"/>
                    <a:pt x="42" y="36"/>
                  </a:cubicBezTo>
                  <a:cubicBezTo>
                    <a:pt x="42" y="36"/>
                    <a:pt x="41" y="36"/>
                    <a:pt x="41" y="36"/>
                  </a:cubicBezTo>
                  <a:moveTo>
                    <a:pt x="9" y="37"/>
                  </a:moveTo>
                  <a:cubicBezTo>
                    <a:pt x="8" y="37"/>
                    <a:pt x="8" y="37"/>
                    <a:pt x="8" y="37"/>
                  </a:cubicBezTo>
                  <a:cubicBezTo>
                    <a:pt x="8" y="36"/>
                    <a:pt x="9" y="36"/>
                    <a:pt x="9" y="36"/>
                  </a:cubicBezTo>
                  <a:cubicBezTo>
                    <a:pt x="10" y="36"/>
                    <a:pt x="10" y="36"/>
                    <a:pt x="10" y="36"/>
                  </a:cubicBezTo>
                  <a:cubicBezTo>
                    <a:pt x="10" y="36"/>
                    <a:pt x="9" y="36"/>
                    <a:pt x="9" y="37"/>
                  </a:cubicBezTo>
                  <a:cubicBezTo>
                    <a:pt x="9" y="37"/>
                    <a:pt x="9" y="37"/>
                    <a:pt x="9" y="37"/>
                  </a:cubicBezTo>
                  <a:moveTo>
                    <a:pt x="39" y="37"/>
                  </a:moveTo>
                  <a:cubicBezTo>
                    <a:pt x="39" y="36"/>
                    <a:pt x="39" y="36"/>
                    <a:pt x="39" y="36"/>
                  </a:cubicBezTo>
                  <a:cubicBezTo>
                    <a:pt x="40" y="36"/>
                    <a:pt x="40" y="36"/>
                    <a:pt x="40" y="36"/>
                  </a:cubicBezTo>
                  <a:cubicBezTo>
                    <a:pt x="41" y="36"/>
                    <a:pt x="41" y="36"/>
                    <a:pt x="41" y="36"/>
                  </a:cubicBezTo>
                  <a:cubicBezTo>
                    <a:pt x="40" y="36"/>
                    <a:pt x="40" y="36"/>
                    <a:pt x="40" y="36"/>
                  </a:cubicBezTo>
                  <a:cubicBezTo>
                    <a:pt x="40" y="37"/>
                    <a:pt x="40" y="37"/>
                    <a:pt x="40" y="37"/>
                  </a:cubicBezTo>
                  <a:cubicBezTo>
                    <a:pt x="40" y="37"/>
                    <a:pt x="39" y="37"/>
                    <a:pt x="39" y="37"/>
                  </a:cubicBezTo>
                  <a:moveTo>
                    <a:pt x="36" y="37"/>
                  </a:moveTo>
                  <a:cubicBezTo>
                    <a:pt x="37" y="36"/>
                    <a:pt x="37" y="36"/>
                    <a:pt x="37" y="36"/>
                  </a:cubicBezTo>
                  <a:cubicBezTo>
                    <a:pt x="38" y="36"/>
                    <a:pt x="38" y="36"/>
                    <a:pt x="39" y="36"/>
                  </a:cubicBezTo>
                  <a:cubicBezTo>
                    <a:pt x="38" y="36"/>
                    <a:pt x="38" y="36"/>
                    <a:pt x="38" y="36"/>
                  </a:cubicBezTo>
                  <a:cubicBezTo>
                    <a:pt x="38" y="37"/>
                    <a:pt x="38" y="37"/>
                    <a:pt x="38" y="37"/>
                  </a:cubicBezTo>
                  <a:cubicBezTo>
                    <a:pt x="37" y="37"/>
                    <a:pt x="37" y="37"/>
                    <a:pt x="36" y="37"/>
                  </a:cubicBezTo>
                  <a:moveTo>
                    <a:pt x="43" y="36"/>
                  </a:moveTo>
                  <a:cubicBezTo>
                    <a:pt x="44" y="36"/>
                    <a:pt x="44" y="36"/>
                    <a:pt x="44" y="36"/>
                  </a:cubicBezTo>
                  <a:cubicBezTo>
                    <a:pt x="44" y="36"/>
                    <a:pt x="44" y="36"/>
                    <a:pt x="45" y="35"/>
                  </a:cubicBezTo>
                  <a:cubicBezTo>
                    <a:pt x="44" y="36"/>
                    <a:pt x="44" y="36"/>
                    <a:pt x="44" y="36"/>
                  </a:cubicBezTo>
                  <a:cubicBezTo>
                    <a:pt x="44" y="36"/>
                    <a:pt x="43" y="36"/>
                    <a:pt x="43" y="36"/>
                  </a:cubicBezTo>
                  <a:moveTo>
                    <a:pt x="35" y="37"/>
                  </a:moveTo>
                  <a:cubicBezTo>
                    <a:pt x="35" y="35"/>
                    <a:pt x="35" y="35"/>
                    <a:pt x="35" y="35"/>
                  </a:cubicBezTo>
                  <a:cubicBezTo>
                    <a:pt x="36" y="35"/>
                    <a:pt x="36" y="35"/>
                    <a:pt x="36" y="35"/>
                  </a:cubicBezTo>
                  <a:cubicBezTo>
                    <a:pt x="36" y="36"/>
                    <a:pt x="36" y="36"/>
                    <a:pt x="35" y="37"/>
                  </a:cubicBezTo>
                  <a:cubicBezTo>
                    <a:pt x="35" y="37"/>
                    <a:pt x="35" y="37"/>
                    <a:pt x="35" y="37"/>
                  </a:cubicBezTo>
                  <a:moveTo>
                    <a:pt x="32" y="37"/>
                  </a:moveTo>
                  <a:cubicBezTo>
                    <a:pt x="32" y="36"/>
                    <a:pt x="32" y="36"/>
                    <a:pt x="33" y="35"/>
                  </a:cubicBezTo>
                  <a:cubicBezTo>
                    <a:pt x="33" y="35"/>
                    <a:pt x="34" y="35"/>
                    <a:pt x="34" y="35"/>
                  </a:cubicBezTo>
                  <a:cubicBezTo>
                    <a:pt x="34" y="37"/>
                    <a:pt x="34" y="37"/>
                    <a:pt x="34" y="37"/>
                  </a:cubicBezTo>
                  <a:cubicBezTo>
                    <a:pt x="34" y="37"/>
                    <a:pt x="34" y="37"/>
                    <a:pt x="34" y="37"/>
                  </a:cubicBezTo>
                  <a:cubicBezTo>
                    <a:pt x="33" y="37"/>
                    <a:pt x="32" y="37"/>
                    <a:pt x="32" y="37"/>
                  </a:cubicBezTo>
                  <a:moveTo>
                    <a:pt x="30" y="37"/>
                  </a:moveTo>
                  <a:cubicBezTo>
                    <a:pt x="31" y="36"/>
                    <a:pt x="31" y="36"/>
                    <a:pt x="31" y="36"/>
                  </a:cubicBezTo>
                  <a:cubicBezTo>
                    <a:pt x="31" y="35"/>
                    <a:pt x="31" y="35"/>
                    <a:pt x="31" y="35"/>
                  </a:cubicBezTo>
                  <a:cubicBezTo>
                    <a:pt x="32" y="35"/>
                    <a:pt x="32" y="35"/>
                    <a:pt x="32" y="35"/>
                  </a:cubicBezTo>
                  <a:cubicBezTo>
                    <a:pt x="31" y="36"/>
                    <a:pt x="31" y="36"/>
                    <a:pt x="31" y="37"/>
                  </a:cubicBezTo>
                  <a:cubicBezTo>
                    <a:pt x="30" y="37"/>
                    <a:pt x="30" y="37"/>
                    <a:pt x="30" y="37"/>
                  </a:cubicBezTo>
                  <a:moveTo>
                    <a:pt x="29" y="37"/>
                  </a:moveTo>
                  <a:cubicBezTo>
                    <a:pt x="29" y="35"/>
                    <a:pt x="29" y="35"/>
                    <a:pt x="29" y="35"/>
                  </a:cubicBezTo>
                  <a:cubicBezTo>
                    <a:pt x="30" y="35"/>
                    <a:pt x="30" y="35"/>
                    <a:pt x="30" y="35"/>
                  </a:cubicBezTo>
                  <a:cubicBezTo>
                    <a:pt x="30" y="35"/>
                    <a:pt x="30" y="35"/>
                    <a:pt x="30" y="35"/>
                  </a:cubicBezTo>
                  <a:cubicBezTo>
                    <a:pt x="30" y="37"/>
                    <a:pt x="30" y="37"/>
                    <a:pt x="30" y="37"/>
                  </a:cubicBezTo>
                  <a:cubicBezTo>
                    <a:pt x="29" y="37"/>
                    <a:pt x="29" y="37"/>
                    <a:pt x="29" y="37"/>
                  </a:cubicBezTo>
                  <a:moveTo>
                    <a:pt x="27" y="37"/>
                  </a:moveTo>
                  <a:cubicBezTo>
                    <a:pt x="27" y="36"/>
                    <a:pt x="28" y="36"/>
                    <a:pt x="28" y="35"/>
                  </a:cubicBezTo>
                  <a:cubicBezTo>
                    <a:pt x="28" y="35"/>
                    <a:pt x="28" y="35"/>
                    <a:pt x="28" y="35"/>
                  </a:cubicBezTo>
                  <a:cubicBezTo>
                    <a:pt x="29" y="35"/>
                    <a:pt x="29" y="35"/>
                    <a:pt x="29" y="35"/>
                  </a:cubicBezTo>
                  <a:cubicBezTo>
                    <a:pt x="28" y="37"/>
                    <a:pt x="28" y="37"/>
                    <a:pt x="28" y="37"/>
                  </a:cubicBezTo>
                  <a:cubicBezTo>
                    <a:pt x="27" y="37"/>
                    <a:pt x="27" y="37"/>
                    <a:pt x="27" y="37"/>
                  </a:cubicBezTo>
                  <a:moveTo>
                    <a:pt x="26" y="37"/>
                  </a:moveTo>
                  <a:cubicBezTo>
                    <a:pt x="26" y="36"/>
                    <a:pt x="26" y="36"/>
                    <a:pt x="26" y="36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27" y="35"/>
                    <a:pt x="27" y="35"/>
                    <a:pt x="27" y="35"/>
                  </a:cubicBezTo>
                  <a:cubicBezTo>
                    <a:pt x="27" y="35"/>
                    <a:pt x="27" y="35"/>
                    <a:pt x="27" y="35"/>
                  </a:cubicBezTo>
                  <a:cubicBezTo>
                    <a:pt x="27" y="36"/>
                    <a:pt x="26" y="36"/>
                    <a:pt x="26" y="37"/>
                  </a:cubicBezTo>
                  <a:cubicBezTo>
                    <a:pt x="26" y="37"/>
                    <a:pt x="26" y="37"/>
                    <a:pt x="26" y="37"/>
                  </a:cubicBezTo>
                  <a:moveTo>
                    <a:pt x="24" y="37"/>
                  </a:moveTo>
                  <a:cubicBezTo>
                    <a:pt x="24" y="36"/>
                    <a:pt x="25" y="36"/>
                    <a:pt x="25" y="35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25" y="36"/>
                    <a:pt x="25" y="36"/>
                    <a:pt x="25" y="37"/>
                  </a:cubicBezTo>
                  <a:cubicBezTo>
                    <a:pt x="24" y="37"/>
                    <a:pt x="24" y="37"/>
                    <a:pt x="24" y="37"/>
                  </a:cubicBezTo>
                  <a:moveTo>
                    <a:pt x="22" y="37"/>
                  </a:moveTo>
                  <a:cubicBezTo>
                    <a:pt x="22" y="36"/>
                    <a:pt x="23" y="36"/>
                    <a:pt x="23" y="35"/>
                  </a:cubicBezTo>
                  <a:cubicBezTo>
                    <a:pt x="23" y="35"/>
                    <a:pt x="24" y="35"/>
                    <a:pt x="24" y="35"/>
                  </a:cubicBezTo>
                  <a:cubicBezTo>
                    <a:pt x="24" y="36"/>
                    <a:pt x="24" y="36"/>
                    <a:pt x="23" y="37"/>
                  </a:cubicBezTo>
                  <a:cubicBezTo>
                    <a:pt x="23" y="37"/>
                    <a:pt x="23" y="37"/>
                    <a:pt x="23" y="37"/>
                  </a:cubicBezTo>
                  <a:cubicBezTo>
                    <a:pt x="23" y="37"/>
                    <a:pt x="22" y="37"/>
                    <a:pt x="22" y="37"/>
                  </a:cubicBezTo>
                  <a:moveTo>
                    <a:pt x="11" y="37"/>
                  </a:moveTo>
                  <a:cubicBezTo>
                    <a:pt x="11" y="37"/>
                    <a:pt x="10" y="37"/>
                    <a:pt x="10" y="37"/>
                  </a:cubicBezTo>
                  <a:cubicBezTo>
                    <a:pt x="10" y="36"/>
                    <a:pt x="10" y="36"/>
                    <a:pt x="11" y="35"/>
                  </a:cubicBezTo>
                  <a:cubicBezTo>
                    <a:pt x="11" y="35"/>
                    <a:pt x="11" y="35"/>
                    <a:pt x="11" y="35"/>
                  </a:cubicBezTo>
                  <a:cubicBezTo>
                    <a:pt x="12" y="35"/>
                    <a:pt x="12" y="35"/>
                    <a:pt x="12" y="35"/>
                  </a:cubicBezTo>
                  <a:cubicBezTo>
                    <a:pt x="11" y="37"/>
                    <a:pt x="11" y="37"/>
                    <a:pt x="11" y="37"/>
                  </a:cubicBezTo>
                  <a:moveTo>
                    <a:pt x="19" y="37"/>
                  </a:moveTo>
                  <a:cubicBezTo>
                    <a:pt x="20" y="36"/>
                    <a:pt x="20" y="36"/>
                    <a:pt x="20" y="36"/>
                  </a:cubicBezTo>
                  <a:cubicBezTo>
                    <a:pt x="20" y="35"/>
                    <a:pt x="20" y="35"/>
                    <a:pt x="20" y="35"/>
                  </a:cubicBezTo>
                  <a:cubicBezTo>
                    <a:pt x="21" y="35"/>
                    <a:pt x="21" y="35"/>
                    <a:pt x="22" y="35"/>
                  </a:cubicBezTo>
                  <a:cubicBezTo>
                    <a:pt x="22" y="36"/>
                    <a:pt x="22" y="36"/>
                    <a:pt x="21" y="37"/>
                  </a:cubicBezTo>
                  <a:cubicBezTo>
                    <a:pt x="21" y="37"/>
                    <a:pt x="21" y="37"/>
                    <a:pt x="21" y="37"/>
                  </a:cubicBezTo>
                  <a:cubicBezTo>
                    <a:pt x="20" y="37"/>
                    <a:pt x="20" y="37"/>
                    <a:pt x="19" y="37"/>
                  </a:cubicBezTo>
                  <a:moveTo>
                    <a:pt x="17" y="37"/>
                  </a:moveTo>
                  <a:cubicBezTo>
                    <a:pt x="17" y="36"/>
                    <a:pt x="17" y="36"/>
                    <a:pt x="18" y="35"/>
                  </a:cubicBezTo>
                  <a:cubicBezTo>
                    <a:pt x="18" y="35"/>
                    <a:pt x="19" y="35"/>
                    <a:pt x="19" y="35"/>
                  </a:cubicBezTo>
                  <a:cubicBezTo>
                    <a:pt x="18" y="37"/>
                    <a:pt x="18" y="37"/>
                    <a:pt x="18" y="37"/>
                  </a:cubicBezTo>
                  <a:cubicBezTo>
                    <a:pt x="17" y="37"/>
                    <a:pt x="17" y="37"/>
                    <a:pt x="17" y="37"/>
                  </a:cubicBezTo>
                  <a:moveTo>
                    <a:pt x="15" y="37"/>
                  </a:moveTo>
                  <a:cubicBezTo>
                    <a:pt x="15" y="35"/>
                    <a:pt x="15" y="35"/>
                    <a:pt x="15" y="35"/>
                  </a:cubicBezTo>
                  <a:cubicBezTo>
                    <a:pt x="16" y="35"/>
                    <a:pt x="16" y="35"/>
                    <a:pt x="17" y="35"/>
                  </a:cubicBezTo>
                  <a:cubicBezTo>
                    <a:pt x="17" y="36"/>
                    <a:pt x="16" y="36"/>
                    <a:pt x="16" y="37"/>
                  </a:cubicBezTo>
                  <a:cubicBezTo>
                    <a:pt x="16" y="37"/>
                    <a:pt x="15" y="37"/>
                    <a:pt x="15" y="37"/>
                  </a:cubicBezTo>
                  <a:moveTo>
                    <a:pt x="12" y="37"/>
                  </a:moveTo>
                  <a:cubicBezTo>
                    <a:pt x="13" y="35"/>
                    <a:pt x="13" y="35"/>
                    <a:pt x="13" y="35"/>
                  </a:cubicBezTo>
                  <a:cubicBezTo>
                    <a:pt x="14" y="35"/>
                    <a:pt x="14" y="35"/>
                    <a:pt x="14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14" y="37"/>
                    <a:pt x="14" y="37"/>
                    <a:pt x="14" y="37"/>
                  </a:cubicBezTo>
                  <a:cubicBezTo>
                    <a:pt x="14" y="37"/>
                    <a:pt x="14" y="37"/>
                    <a:pt x="14" y="37"/>
                  </a:cubicBezTo>
                  <a:cubicBezTo>
                    <a:pt x="13" y="37"/>
                    <a:pt x="13" y="37"/>
                    <a:pt x="12" y="37"/>
                  </a:cubicBezTo>
                  <a:moveTo>
                    <a:pt x="45" y="36"/>
                  </a:moveTo>
                  <a:cubicBezTo>
                    <a:pt x="46" y="35"/>
                    <a:pt x="46" y="35"/>
                    <a:pt x="46" y="35"/>
                  </a:cubicBezTo>
                  <a:cubicBezTo>
                    <a:pt x="46" y="35"/>
                    <a:pt x="47" y="35"/>
                    <a:pt x="47" y="35"/>
                  </a:cubicBezTo>
                  <a:cubicBezTo>
                    <a:pt x="47" y="36"/>
                    <a:pt x="46" y="36"/>
                    <a:pt x="46" y="36"/>
                  </a:cubicBezTo>
                  <a:cubicBezTo>
                    <a:pt x="46" y="36"/>
                    <a:pt x="46" y="36"/>
                    <a:pt x="45" y="36"/>
                  </a:cubicBezTo>
                  <a:moveTo>
                    <a:pt x="4" y="36"/>
                  </a:moveTo>
                  <a:cubicBezTo>
                    <a:pt x="3" y="36"/>
                    <a:pt x="3" y="36"/>
                    <a:pt x="3" y="36"/>
                  </a:cubicBezTo>
                  <a:cubicBezTo>
                    <a:pt x="3" y="35"/>
                    <a:pt x="3" y="35"/>
                    <a:pt x="3" y="35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4" y="36"/>
                    <a:pt x="4" y="36"/>
                    <a:pt x="4" y="36"/>
                  </a:cubicBezTo>
                  <a:moveTo>
                    <a:pt x="47" y="36"/>
                  </a:moveTo>
                  <a:cubicBezTo>
                    <a:pt x="47" y="36"/>
                    <a:pt x="48" y="35"/>
                    <a:pt x="48" y="35"/>
                  </a:cubicBezTo>
                  <a:cubicBezTo>
                    <a:pt x="48" y="35"/>
                    <a:pt x="49" y="35"/>
                    <a:pt x="49" y="34"/>
                  </a:cubicBezTo>
                  <a:cubicBezTo>
                    <a:pt x="49" y="35"/>
                    <a:pt x="49" y="35"/>
                    <a:pt x="48" y="36"/>
                  </a:cubicBezTo>
                  <a:cubicBezTo>
                    <a:pt x="47" y="36"/>
                    <a:pt x="47" y="36"/>
                    <a:pt x="47" y="36"/>
                  </a:cubicBezTo>
                  <a:moveTo>
                    <a:pt x="2" y="36"/>
                  </a:moveTo>
                  <a:cubicBezTo>
                    <a:pt x="2" y="35"/>
                    <a:pt x="2" y="35"/>
                    <a:pt x="2" y="34"/>
                  </a:cubicBezTo>
                  <a:cubicBezTo>
                    <a:pt x="2" y="34"/>
                    <a:pt x="2" y="35"/>
                    <a:pt x="3" y="35"/>
                  </a:cubicBezTo>
                  <a:cubicBezTo>
                    <a:pt x="2" y="36"/>
                    <a:pt x="2" y="36"/>
                    <a:pt x="2" y="36"/>
                  </a:cubicBezTo>
                  <a:moveTo>
                    <a:pt x="7" y="35"/>
                  </a:moveTo>
                  <a:cubicBezTo>
                    <a:pt x="3" y="35"/>
                    <a:pt x="2" y="34"/>
                    <a:pt x="2" y="31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4"/>
                    <a:pt x="1" y="13"/>
                    <a:pt x="1" y="12"/>
                  </a:cubicBezTo>
                  <a:cubicBezTo>
                    <a:pt x="1" y="9"/>
                    <a:pt x="1" y="4"/>
                    <a:pt x="2" y="2"/>
                  </a:cubicBezTo>
                  <a:cubicBezTo>
                    <a:pt x="3" y="2"/>
                    <a:pt x="3" y="1"/>
                    <a:pt x="3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5" y="1"/>
                    <a:pt x="6" y="1"/>
                    <a:pt x="7" y="1"/>
                  </a:cubicBezTo>
                  <a:cubicBezTo>
                    <a:pt x="8" y="1"/>
                    <a:pt x="10" y="1"/>
                    <a:pt x="11" y="1"/>
                  </a:cubicBezTo>
                  <a:cubicBezTo>
                    <a:pt x="12" y="1"/>
                    <a:pt x="14" y="1"/>
                    <a:pt x="15" y="1"/>
                  </a:cubicBezTo>
                  <a:cubicBezTo>
                    <a:pt x="47" y="1"/>
                    <a:pt x="47" y="1"/>
                    <a:pt x="47" y="1"/>
                  </a:cubicBezTo>
                  <a:cubicBezTo>
                    <a:pt x="47" y="1"/>
                    <a:pt x="48" y="2"/>
                    <a:pt x="48" y="2"/>
                  </a:cubicBezTo>
                  <a:cubicBezTo>
                    <a:pt x="49" y="3"/>
                    <a:pt x="49" y="6"/>
                    <a:pt x="49" y="7"/>
                  </a:cubicBezTo>
                  <a:cubicBezTo>
                    <a:pt x="49" y="8"/>
                    <a:pt x="49" y="8"/>
                    <a:pt x="49" y="9"/>
                  </a:cubicBezTo>
                  <a:cubicBezTo>
                    <a:pt x="49" y="23"/>
                    <a:pt x="49" y="23"/>
                    <a:pt x="49" y="23"/>
                  </a:cubicBezTo>
                  <a:cubicBezTo>
                    <a:pt x="49" y="24"/>
                    <a:pt x="49" y="25"/>
                    <a:pt x="49" y="26"/>
                  </a:cubicBezTo>
                  <a:cubicBezTo>
                    <a:pt x="49" y="28"/>
                    <a:pt x="49" y="30"/>
                    <a:pt x="49" y="32"/>
                  </a:cubicBezTo>
                  <a:cubicBezTo>
                    <a:pt x="49" y="33"/>
                    <a:pt x="49" y="33"/>
                    <a:pt x="48" y="33"/>
                  </a:cubicBezTo>
                  <a:cubicBezTo>
                    <a:pt x="47" y="34"/>
                    <a:pt x="45" y="35"/>
                    <a:pt x="43" y="35"/>
                  </a:cubicBezTo>
                  <a:cubicBezTo>
                    <a:pt x="42" y="35"/>
                    <a:pt x="42" y="35"/>
                    <a:pt x="41" y="35"/>
                  </a:cubicBezTo>
                  <a:cubicBezTo>
                    <a:pt x="41" y="35"/>
                    <a:pt x="40" y="35"/>
                    <a:pt x="40" y="35"/>
                  </a:cubicBezTo>
                  <a:cubicBezTo>
                    <a:pt x="36" y="35"/>
                    <a:pt x="31" y="34"/>
                    <a:pt x="27" y="34"/>
                  </a:cubicBezTo>
                  <a:cubicBezTo>
                    <a:pt x="22" y="34"/>
                    <a:pt x="18" y="34"/>
                    <a:pt x="14" y="34"/>
                  </a:cubicBezTo>
                  <a:cubicBezTo>
                    <a:pt x="13" y="34"/>
                    <a:pt x="12" y="34"/>
                    <a:pt x="11" y="34"/>
                  </a:cubicBezTo>
                  <a:cubicBezTo>
                    <a:pt x="10" y="35"/>
                    <a:pt x="9" y="35"/>
                    <a:pt x="7" y="35"/>
                  </a:cubicBezTo>
                  <a:moveTo>
                    <a:pt x="7" y="0"/>
                  </a:moveTo>
                  <a:cubicBezTo>
                    <a:pt x="6" y="0"/>
                    <a:pt x="4" y="0"/>
                    <a:pt x="3" y="0"/>
                  </a:cubicBezTo>
                  <a:cubicBezTo>
                    <a:pt x="3" y="0"/>
                    <a:pt x="2" y="1"/>
                    <a:pt x="2" y="1"/>
                  </a:cubicBezTo>
                  <a:cubicBezTo>
                    <a:pt x="0" y="3"/>
                    <a:pt x="0" y="8"/>
                    <a:pt x="0" y="12"/>
                  </a:cubicBezTo>
                  <a:cubicBezTo>
                    <a:pt x="0" y="13"/>
                    <a:pt x="1" y="14"/>
                    <a:pt x="1" y="14"/>
                  </a:cubicBezTo>
                  <a:cubicBezTo>
                    <a:pt x="1" y="31"/>
                    <a:pt x="1" y="31"/>
                    <a:pt x="1" y="31"/>
                  </a:cubicBezTo>
                  <a:cubicBezTo>
                    <a:pt x="1" y="32"/>
                    <a:pt x="1" y="32"/>
                    <a:pt x="1" y="32"/>
                  </a:cubicBezTo>
                  <a:cubicBezTo>
                    <a:pt x="1" y="34"/>
                    <a:pt x="1" y="35"/>
                    <a:pt x="2" y="36"/>
                  </a:cubicBezTo>
                  <a:cubicBezTo>
                    <a:pt x="3" y="38"/>
                    <a:pt x="4" y="38"/>
                    <a:pt x="6" y="38"/>
                  </a:cubicBezTo>
                  <a:cubicBezTo>
                    <a:pt x="9" y="38"/>
                    <a:pt x="13" y="38"/>
                    <a:pt x="17" y="38"/>
                  </a:cubicBezTo>
                  <a:cubicBezTo>
                    <a:pt x="17" y="38"/>
                    <a:pt x="18" y="38"/>
                    <a:pt x="18" y="38"/>
                  </a:cubicBezTo>
                  <a:cubicBezTo>
                    <a:pt x="18" y="39"/>
                    <a:pt x="18" y="39"/>
                    <a:pt x="18" y="39"/>
                  </a:cubicBezTo>
                  <a:cubicBezTo>
                    <a:pt x="18" y="39"/>
                    <a:pt x="18" y="40"/>
                    <a:pt x="18" y="41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18" y="42"/>
                    <a:pt x="17" y="42"/>
                    <a:pt x="17" y="42"/>
                  </a:cubicBezTo>
                  <a:cubicBezTo>
                    <a:pt x="16" y="42"/>
                    <a:pt x="16" y="42"/>
                    <a:pt x="15" y="42"/>
                  </a:cubicBezTo>
                  <a:cubicBezTo>
                    <a:pt x="14" y="42"/>
                    <a:pt x="14" y="42"/>
                    <a:pt x="14" y="42"/>
                  </a:cubicBezTo>
                  <a:cubicBezTo>
                    <a:pt x="14" y="42"/>
                    <a:pt x="14" y="42"/>
                    <a:pt x="13" y="42"/>
                  </a:cubicBezTo>
                  <a:cubicBezTo>
                    <a:pt x="13" y="42"/>
                    <a:pt x="12" y="42"/>
                    <a:pt x="12" y="42"/>
                  </a:cubicBezTo>
                  <a:cubicBezTo>
                    <a:pt x="12" y="43"/>
                    <a:pt x="12" y="43"/>
                    <a:pt x="12" y="44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12" y="44"/>
                    <a:pt x="12" y="46"/>
                    <a:pt x="12" y="46"/>
                  </a:cubicBezTo>
                  <a:cubicBezTo>
                    <a:pt x="12" y="47"/>
                    <a:pt x="12" y="47"/>
                    <a:pt x="12" y="47"/>
                  </a:cubicBezTo>
                  <a:cubicBezTo>
                    <a:pt x="13" y="47"/>
                    <a:pt x="13" y="47"/>
                    <a:pt x="14" y="47"/>
                  </a:cubicBezTo>
                  <a:cubicBezTo>
                    <a:pt x="15" y="47"/>
                    <a:pt x="15" y="47"/>
                    <a:pt x="15" y="47"/>
                  </a:cubicBezTo>
                  <a:cubicBezTo>
                    <a:pt x="16" y="47"/>
                    <a:pt x="16" y="47"/>
                    <a:pt x="16" y="47"/>
                  </a:cubicBezTo>
                  <a:cubicBezTo>
                    <a:pt x="18" y="47"/>
                    <a:pt x="21" y="47"/>
                    <a:pt x="23" y="47"/>
                  </a:cubicBezTo>
                  <a:cubicBezTo>
                    <a:pt x="25" y="47"/>
                    <a:pt x="27" y="47"/>
                    <a:pt x="29" y="47"/>
                  </a:cubicBezTo>
                  <a:cubicBezTo>
                    <a:pt x="31" y="47"/>
                    <a:pt x="33" y="47"/>
                    <a:pt x="35" y="47"/>
                  </a:cubicBezTo>
                  <a:cubicBezTo>
                    <a:pt x="35" y="47"/>
                    <a:pt x="39" y="47"/>
                    <a:pt x="39" y="46"/>
                  </a:cubicBezTo>
                  <a:cubicBezTo>
                    <a:pt x="39" y="44"/>
                    <a:pt x="39" y="44"/>
                    <a:pt x="39" y="44"/>
                  </a:cubicBezTo>
                  <a:cubicBezTo>
                    <a:pt x="39" y="44"/>
                    <a:pt x="39" y="44"/>
                    <a:pt x="39" y="44"/>
                  </a:cubicBezTo>
                  <a:cubicBezTo>
                    <a:pt x="39" y="44"/>
                    <a:pt x="39" y="44"/>
                    <a:pt x="39" y="44"/>
                  </a:cubicBezTo>
                  <a:cubicBezTo>
                    <a:pt x="39" y="43"/>
                    <a:pt x="38" y="42"/>
                    <a:pt x="37" y="42"/>
                  </a:cubicBezTo>
                  <a:cubicBezTo>
                    <a:pt x="32" y="42"/>
                    <a:pt x="32" y="42"/>
                    <a:pt x="32" y="42"/>
                  </a:cubicBezTo>
                  <a:cubicBezTo>
                    <a:pt x="32" y="42"/>
                    <a:pt x="32" y="42"/>
                    <a:pt x="32" y="42"/>
                  </a:cubicBezTo>
                  <a:cubicBezTo>
                    <a:pt x="32" y="42"/>
                    <a:pt x="32" y="41"/>
                    <a:pt x="32" y="41"/>
                  </a:cubicBezTo>
                  <a:cubicBezTo>
                    <a:pt x="32" y="40"/>
                    <a:pt x="32" y="40"/>
                    <a:pt x="32" y="40"/>
                  </a:cubicBezTo>
                  <a:cubicBezTo>
                    <a:pt x="32" y="39"/>
                    <a:pt x="32" y="39"/>
                    <a:pt x="32" y="39"/>
                  </a:cubicBezTo>
                  <a:cubicBezTo>
                    <a:pt x="32" y="39"/>
                    <a:pt x="32" y="38"/>
                    <a:pt x="32" y="38"/>
                  </a:cubicBezTo>
                  <a:cubicBezTo>
                    <a:pt x="39" y="38"/>
                    <a:pt x="45" y="37"/>
                    <a:pt x="47" y="37"/>
                  </a:cubicBezTo>
                  <a:cubicBezTo>
                    <a:pt x="47" y="37"/>
                    <a:pt x="48" y="37"/>
                    <a:pt x="49" y="37"/>
                  </a:cubicBezTo>
                  <a:cubicBezTo>
                    <a:pt x="50" y="36"/>
                    <a:pt x="50" y="34"/>
                    <a:pt x="50" y="33"/>
                  </a:cubicBezTo>
                  <a:cubicBezTo>
                    <a:pt x="50" y="32"/>
                    <a:pt x="50" y="32"/>
                    <a:pt x="50" y="32"/>
                  </a:cubicBezTo>
                  <a:cubicBezTo>
                    <a:pt x="50" y="32"/>
                    <a:pt x="50" y="32"/>
                    <a:pt x="50" y="32"/>
                  </a:cubicBezTo>
                  <a:cubicBezTo>
                    <a:pt x="50" y="30"/>
                    <a:pt x="50" y="28"/>
                    <a:pt x="50" y="26"/>
                  </a:cubicBezTo>
                  <a:cubicBezTo>
                    <a:pt x="50" y="25"/>
                    <a:pt x="50" y="24"/>
                    <a:pt x="50" y="23"/>
                  </a:cubicBezTo>
                  <a:cubicBezTo>
                    <a:pt x="50" y="9"/>
                    <a:pt x="50" y="9"/>
                    <a:pt x="50" y="9"/>
                  </a:cubicBezTo>
                  <a:cubicBezTo>
                    <a:pt x="50" y="8"/>
                    <a:pt x="50" y="8"/>
                    <a:pt x="50" y="8"/>
                  </a:cubicBezTo>
                  <a:cubicBezTo>
                    <a:pt x="50" y="6"/>
                    <a:pt x="50" y="3"/>
                    <a:pt x="49" y="1"/>
                  </a:cubicBezTo>
                  <a:cubicBezTo>
                    <a:pt x="48" y="1"/>
                    <a:pt x="48" y="0"/>
                    <a:pt x="47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4" y="0"/>
                    <a:pt x="12" y="0"/>
                    <a:pt x="11" y="0"/>
                  </a:cubicBezTo>
                  <a:cubicBezTo>
                    <a:pt x="10" y="0"/>
                    <a:pt x="8" y="0"/>
                    <a:pt x="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456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90" name="Freeform 72"/>
            <p:cNvSpPr>
              <a:spLocks noEditPoints="1"/>
            </p:cNvSpPr>
            <p:nvPr/>
          </p:nvSpPr>
          <p:spPr bwMode="auto">
            <a:xfrm>
              <a:off x="3672" y="2213"/>
              <a:ext cx="60" cy="49"/>
            </a:xfrm>
            <a:custGeom>
              <a:avLst/>
              <a:gdLst>
                <a:gd name="T0" fmla="*/ 15 w 25"/>
                <a:gd name="T1" fmla="*/ 18 h 21"/>
                <a:gd name="T2" fmla="*/ 8 w 25"/>
                <a:gd name="T3" fmla="*/ 13 h 21"/>
                <a:gd name="T4" fmla="*/ 2 w 25"/>
                <a:gd name="T5" fmla="*/ 8 h 21"/>
                <a:gd name="T6" fmla="*/ 4 w 25"/>
                <a:gd name="T7" fmla="*/ 9 h 21"/>
                <a:gd name="T8" fmla="*/ 12 w 25"/>
                <a:gd name="T9" fmla="*/ 15 h 21"/>
                <a:gd name="T10" fmla="*/ 19 w 25"/>
                <a:gd name="T11" fmla="*/ 19 h 21"/>
                <a:gd name="T12" fmla="*/ 22 w 25"/>
                <a:gd name="T13" fmla="*/ 18 h 21"/>
                <a:gd name="T14" fmla="*/ 19 w 25"/>
                <a:gd name="T15" fmla="*/ 18 h 21"/>
                <a:gd name="T16" fmla="*/ 13 w 25"/>
                <a:gd name="T17" fmla="*/ 15 h 21"/>
                <a:gd name="T18" fmla="*/ 7 w 25"/>
                <a:gd name="T19" fmla="*/ 10 h 21"/>
                <a:gd name="T20" fmla="*/ 8 w 25"/>
                <a:gd name="T21" fmla="*/ 7 h 21"/>
                <a:gd name="T22" fmla="*/ 13 w 25"/>
                <a:gd name="T23" fmla="*/ 5 h 21"/>
                <a:gd name="T24" fmla="*/ 18 w 25"/>
                <a:gd name="T25" fmla="*/ 3 h 21"/>
                <a:gd name="T26" fmla="*/ 24 w 25"/>
                <a:gd name="T27" fmla="*/ 14 h 21"/>
                <a:gd name="T28" fmla="*/ 24 w 25"/>
                <a:gd name="T29" fmla="*/ 16 h 21"/>
                <a:gd name="T30" fmla="*/ 6 w 25"/>
                <a:gd name="T31" fmla="*/ 9 h 21"/>
                <a:gd name="T32" fmla="*/ 4 w 25"/>
                <a:gd name="T33" fmla="*/ 8 h 21"/>
                <a:gd name="T34" fmla="*/ 2 w 25"/>
                <a:gd name="T35" fmla="*/ 6 h 21"/>
                <a:gd name="T36" fmla="*/ 11 w 25"/>
                <a:gd name="T37" fmla="*/ 5 h 21"/>
                <a:gd name="T38" fmla="*/ 11 w 25"/>
                <a:gd name="T39" fmla="*/ 5 h 21"/>
                <a:gd name="T40" fmla="*/ 6 w 25"/>
                <a:gd name="T41" fmla="*/ 9 h 21"/>
                <a:gd name="T42" fmla="*/ 11 w 25"/>
                <a:gd name="T43" fmla="*/ 4 h 21"/>
                <a:gd name="T44" fmla="*/ 7 w 25"/>
                <a:gd name="T45" fmla="*/ 1 h 21"/>
                <a:gd name="T46" fmla="*/ 16 w 25"/>
                <a:gd name="T47" fmla="*/ 2 h 21"/>
                <a:gd name="T48" fmla="*/ 12 w 25"/>
                <a:gd name="T49" fmla="*/ 4 h 21"/>
                <a:gd name="T50" fmla="*/ 7 w 25"/>
                <a:gd name="T51" fmla="*/ 0 h 21"/>
                <a:gd name="T52" fmla="*/ 5 w 25"/>
                <a:gd name="T53" fmla="*/ 1 h 21"/>
                <a:gd name="T54" fmla="*/ 1 w 25"/>
                <a:gd name="T55" fmla="*/ 4 h 21"/>
                <a:gd name="T56" fmla="*/ 1 w 25"/>
                <a:gd name="T57" fmla="*/ 8 h 21"/>
                <a:gd name="T58" fmla="*/ 8 w 25"/>
                <a:gd name="T59" fmla="*/ 14 h 21"/>
                <a:gd name="T60" fmla="*/ 14 w 25"/>
                <a:gd name="T61" fmla="*/ 19 h 21"/>
                <a:gd name="T62" fmla="*/ 23 w 25"/>
                <a:gd name="T63" fmla="*/ 19 h 21"/>
                <a:gd name="T64" fmla="*/ 19 w 25"/>
                <a:gd name="T65" fmla="*/ 3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5" h="21">
                  <a:moveTo>
                    <a:pt x="19" y="20"/>
                  </a:moveTo>
                  <a:cubicBezTo>
                    <a:pt x="18" y="20"/>
                    <a:pt x="16" y="19"/>
                    <a:pt x="15" y="18"/>
                  </a:cubicBezTo>
                  <a:cubicBezTo>
                    <a:pt x="14" y="18"/>
                    <a:pt x="12" y="17"/>
                    <a:pt x="11" y="16"/>
                  </a:cubicBezTo>
                  <a:cubicBezTo>
                    <a:pt x="10" y="15"/>
                    <a:pt x="9" y="14"/>
                    <a:pt x="8" y="13"/>
                  </a:cubicBezTo>
                  <a:cubicBezTo>
                    <a:pt x="8" y="13"/>
                    <a:pt x="7" y="13"/>
                    <a:pt x="6" y="12"/>
                  </a:cubicBezTo>
                  <a:cubicBezTo>
                    <a:pt x="4" y="11"/>
                    <a:pt x="2" y="10"/>
                    <a:pt x="2" y="8"/>
                  </a:cubicBezTo>
                  <a:cubicBezTo>
                    <a:pt x="2" y="8"/>
                    <a:pt x="3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7" y="11"/>
                    <a:pt x="10" y="13"/>
                    <a:pt x="12" y="14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13" y="16"/>
                    <a:pt x="14" y="17"/>
                    <a:pt x="15" y="18"/>
                  </a:cubicBezTo>
                  <a:cubicBezTo>
                    <a:pt x="16" y="19"/>
                    <a:pt x="18" y="19"/>
                    <a:pt x="19" y="19"/>
                  </a:cubicBezTo>
                  <a:cubicBezTo>
                    <a:pt x="20" y="19"/>
                    <a:pt x="22" y="18"/>
                    <a:pt x="23" y="18"/>
                  </a:cubicBezTo>
                  <a:cubicBezTo>
                    <a:pt x="22" y="18"/>
                    <a:pt x="22" y="18"/>
                    <a:pt x="22" y="18"/>
                  </a:cubicBezTo>
                  <a:cubicBezTo>
                    <a:pt x="21" y="19"/>
                    <a:pt x="20" y="20"/>
                    <a:pt x="19" y="20"/>
                  </a:cubicBezTo>
                  <a:moveTo>
                    <a:pt x="19" y="18"/>
                  </a:moveTo>
                  <a:cubicBezTo>
                    <a:pt x="18" y="18"/>
                    <a:pt x="17" y="18"/>
                    <a:pt x="16" y="17"/>
                  </a:cubicBezTo>
                  <a:cubicBezTo>
                    <a:pt x="15" y="16"/>
                    <a:pt x="14" y="16"/>
                    <a:pt x="13" y="15"/>
                  </a:cubicBezTo>
                  <a:cubicBezTo>
                    <a:pt x="12" y="14"/>
                    <a:pt x="12" y="14"/>
                    <a:pt x="12" y="14"/>
                  </a:cubicBezTo>
                  <a:cubicBezTo>
                    <a:pt x="11" y="12"/>
                    <a:pt x="9" y="11"/>
                    <a:pt x="7" y="1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9"/>
                    <a:pt x="8" y="8"/>
                    <a:pt x="8" y="7"/>
                  </a:cubicBezTo>
                  <a:cubicBezTo>
                    <a:pt x="9" y="7"/>
                    <a:pt x="10" y="6"/>
                    <a:pt x="11" y="6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4" y="4"/>
                    <a:pt x="16" y="3"/>
                    <a:pt x="18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22" y="6"/>
                    <a:pt x="24" y="10"/>
                    <a:pt x="24" y="14"/>
                  </a:cubicBezTo>
                  <a:cubicBezTo>
                    <a:pt x="24" y="14"/>
                    <a:pt x="24" y="15"/>
                    <a:pt x="24" y="16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22" y="17"/>
                    <a:pt x="21" y="18"/>
                    <a:pt x="19" y="18"/>
                  </a:cubicBezTo>
                  <a:moveTo>
                    <a:pt x="6" y="9"/>
                  </a:moveTo>
                  <a:cubicBezTo>
                    <a:pt x="6" y="9"/>
                    <a:pt x="5" y="9"/>
                    <a:pt x="5" y="9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3" y="8"/>
                    <a:pt x="3" y="8"/>
                    <a:pt x="2" y="7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4"/>
                    <a:pt x="3" y="3"/>
                    <a:pt x="5" y="2"/>
                  </a:cubicBezTo>
                  <a:cubicBezTo>
                    <a:pt x="7" y="3"/>
                    <a:pt x="9" y="4"/>
                    <a:pt x="11" y="5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0" y="5"/>
                    <a:pt x="9" y="6"/>
                    <a:pt x="8" y="7"/>
                  </a:cubicBezTo>
                  <a:cubicBezTo>
                    <a:pt x="7" y="8"/>
                    <a:pt x="6" y="8"/>
                    <a:pt x="6" y="9"/>
                  </a:cubicBezTo>
                  <a:moveTo>
                    <a:pt x="12" y="4"/>
                  </a:moveTo>
                  <a:cubicBezTo>
                    <a:pt x="11" y="4"/>
                    <a:pt x="11" y="4"/>
                    <a:pt x="11" y="4"/>
                  </a:cubicBezTo>
                  <a:cubicBezTo>
                    <a:pt x="10" y="3"/>
                    <a:pt x="8" y="2"/>
                    <a:pt x="6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8" y="1"/>
                    <a:pt x="9" y="1"/>
                    <a:pt x="10" y="1"/>
                  </a:cubicBezTo>
                  <a:cubicBezTo>
                    <a:pt x="12" y="1"/>
                    <a:pt x="15" y="1"/>
                    <a:pt x="16" y="2"/>
                  </a:cubicBezTo>
                  <a:cubicBezTo>
                    <a:pt x="15" y="3"/>
                    <a:pt x="14" y="3"/>
                    <a:pt x="12" y="4"/>
                  </a:cubicBezTo>
                  <a:cubicBezTo>
                    <a:pt x="12" y="4"/>
                    <a:pt x="12" y="4"/>
                    <a:pt x="12" y="4"/>
                  </a:cubicBezTo>
                  <a:moveTo>
                    <a:pt x="10" y="0"/>
                  </a:moveTo>
                  <a:cubicBezTo>
                    <a:pt x="9" y="0"/>
                    <a:pt x="8" y="0"/>
                    <a:pt x="7" y="0"/>
                  </a:cubicBezTo>
                  <a:cubicBezTo>
                    <a:pt x="6" y="0"/>
                    <a:pt x="6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3" y="2"/>
                    <a:pt x="2" y="3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5"/>
                    <a:pt x="0" y="6"/>
                    <a:pt x="1" y="6"/>
                  </a:cubicBezTo>
                  <a:cubicBezTo>
                    <a:pt x="0" y="7"/>
                    <a:pt x="0" y="7"/>
                    <a:pt x="1" y="8"/>
                  </a:cubicBezTo>
                  <a:cubicBezTo>
                    <a:pt x="1" y="10"/>
                    <a:pt x="4" y="12"/>
                    <a:pt x="6" y="13"/>
                  </a:cubicBezTo>
                  <a:cubicBezTo>
                    <a:pt x="6" y="13"/>
                    <a:pt x="7" y="14"/>
                    <a:pt x="8" y="14"/>
                  </a:cubicBezTo>
                  <a:cubicBezTo>
                    <a:pt x="9" y="15"/>
                    <a:pt x="10" y="16"/>
                    <a:pt x="11" y="16"/>
                  </a:cubicBezTo>
                  <a:cubicBezTo>
                    <a:pt x="12" y="17"/>
                    <a:pt x="13" y="18"/>
                    <a:pt x="14" y="19"/>
                  </a:cubicBezTo>
                  <a:cubicBezTo>
                    <a:pt x="16" y="20"/>
                    <a:pt x="17" y="21"/>
                    <a:pt x="19" y="21"/>
                  </a:cubicBezTo>
                  <a:cubicBezTo>
                    <a:pt x="21" y="21"/>
                    <a:pt x="22" y="20"/>
                    <a:pt x="23" y="19"/>
                  </a:cubicBezTo>
                  <a:cubicBezTo>
                    <a:pt x="24" y="18"/>
                    <a:pt x="25" y="16"/>
                    <a:pt x="25" y="14"/>
                  </a:cubicBezTo>
                  <a:cubicBezTo>
                    <a:pt x="25" y="9"/>
                    <a:pt x="22" y="5"/>
                    <a:pt x="19" y="3"/>
                  </a:cubicBezTo>
                  <a:cubicBezTo>
                    <a:pt x="17" y="1"/>
                    <a:pt x="13" y="0"/>
                    <a:pt x="1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456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91" name="Freeform 73"/>
            <p:cNvSpPr>
              <a:spLocks noEditPoints="1"/>
            </p:cNvSpPr>
            <p:nvPr/>
          </p:nvSpPr>
          <p:spPr bwMode="auto">
            <a:xfrm>
              <a:off x="3530" y="2224"/>
              <a:ext cx="133" cy="34"/>
            </a:xfrm>
            <a:custGeom>
              <a:avLst/>
              <a:gdLst>
                <a:gd name="T0" fmla="*/ 10 w 56"/>
                <a:gd name="T1" fmla="*/ 12 h 14"/>
                <a:gd name="T2" fmla="*/ 8 w 56"/>
                <a:gd name="T3" fmla="*/ 12 h 14"/>
                <a:gd name="T4" fmla="*/ 11 w 56"/>
                <a:gd name="T5" fmla="*/ 12 h 14"/>
                <a:gd name="T6" fmla="*/ 11 w 56"/>
                <a:gd name="T7" fmla="*/ 12 h 14"/>
                <a:gd name="T8" fmla="*/ 16 w 56"/>
                <a:gd name="T9" fmla="*/ 12 h 14"/>
                <a:gd name="T10" fmla="*/ 17 w 56"/>
                <a:gd name="T11" fmla="*/ 12 h 14"/>
                <a:gd name="T12" fmla="*/ 19 w 56"/>
                <a:gd name="T13" fmla="*/ 12 h 14"/>
                <a:gd name="T14" fmla="*/ 6 w 56"/>
                <a:gd name="T15" fmla="*/ 12 h 14"/>
                <a:gd name="T16" fmla="*/ 7 w 56"/>
                <a:gd name="T17" fmla="*/ 12 h 14"/>
                <a:gd name="T18" fmla="*/ 20 w 56"/>
                <a:gd name="T19" fmla="*/ 12 h 14"/>
                <a:gd name="T20" fmla="*/ 23 w 56"/>
                <a:gd name="T21" fmla="*/ 12 h 14"/>
                <a:gd name="T22" fmla="*/ 24 w 56"/>
                <a:gd name="T23" fmla="*/ 12 h 14"/>
                <a:gd name="T24" fmla="*/ 24 w 56"/>
                <a:gd name="T25" fmla="*/ 12 h 14"/>
                <a:gd name="T26" fmla="*/ 29 w 56"/>
                <a:gd name="T27" fmla="*/ 11 h 14"/>
                <a:gd name="T28" fmla="*/ 29 w 56"/>
                <a:gd name="T29" fmla="*/ 12 h 14"/>
                <a:gd name="T30" fmla="*/ 29 w 56"/>
                <a:gd name="T31" fmla="*/ 11 h 14"/>
                <a:gd name="T32" fmla="*/ 29 w 56"/>
                <a:gd name="T33" fmla="*/ 12 h 14"/>
                <a:gd name="T34" fmla="*/ 33 w 56"/>
                <a:gd name="T35" fmla="*/ 11 h 14"/>
                <a:gd name="T36" fmla="*/ 34 w 56"/>
                <a:gd name="T37" fmla="*/ 12 h 14"/>
                <a:gd name="T38" fmla="*/ 35 w 56"/>
                <a:gd name="T39" fmla="*/ 12 h 14"/>
                <a:gd name="T40" fmla="*/ 37 w 56"/>
                <a:gd name="T41" fmla="*/ 12 h 14"/>
                <a:gd name="T42" fmla="*/ 38 w 56"/>
                <a:gd name="T43" fmla="*/ 12 h 14"/>
                <a:gd name="T44" fmla="*/ 39 w 56"/>
                <a:gd name="T45" fmla="*/ 12 h 14"/>
                <a:gd name="T46" fmla="*/ 41 w 56"/>
                <a:gd name="T47" fmla="*/ 12 h 14"/>
                <a:gd name="T48" fmla="*/ 42 w 56"/>
                <a:gd name="T49" fmla="*/ 11 h 14"/>
                <a:gd name="T50" fmla="*/ 42 w 56"/>
                <a:gd name="T51" fmla="*/ 12 h 14"/>
                <a:gd name="T52" fmla="*/ 46 w 56"/>
                <a:gd name="T53" fmla="*/ 11 h 14"/>
                <a:gd name="T54" fmla="*/ 46 w 56"/>
                <a:gd name="T55" fmla="*/ 12 h 14"/>
                <a:gd name="T56" fmla="*/ 48 w 56"/>
                <a:gd name="T57" fmla="*/ 12 h 14"/>
                <a:gd name="T58" fmla="*/ 49 w 56"/>
                <a:gd name="T59" fmla="*/ 12 h 14"/>
                <a:gd name="T60" fmla="*/ 50 w 56"/>
                <a:gd name="T61" fmla="*/ 12 h 14"/>
                <a:gd name="T62" fmla="*/ 4 w 56"/>
                <a:gd name="T63" fmla="*/ 11 h 14"/>
                <a:gd name="T64" fmla="*/ 3 w 56"/>
                <a:gd name="T65" fmla="*/ 12 h 14"/>
                <a:gd name="T66" fmla="*/ 53 w 56"/>
                <a:gd name="T67" fmla="*/ 11 h 14"/>
                <a:gd name="T68" fmla="*/ 53 w 56"/>
                <a:gd name="T69" fmla="*/ 12 h 14"/>
                <a:gd name="T70" fmla="*/ 55 w 56"/>
                <a:gd name="T71" fmla="*/ 12 h 14"/>
                <a:gd name="T72" fmla="*/ 1 w 56"/>
                <a:gd name="T73" fmla="*/ 11 h 14"/>
                <a:gd name="T74" fmla="*/ 2 w 56"/>
                <a:gd name="T75" fmla="*/ 12 h 14"/>
                <a:gd name="T76" fmla="*/ 9 w 56"/>
                <a:gd name="T77" fmla="*/ 2 h 14"/>
                <a:gd name="T78" fmla="*/ 51 w 56"/>
                <a:gd name="T79" fmla="*/ 1 h 14"/>
                <a:gd name="T80" fmla="*/ 10 w 56"/>
                <a:gd name="T81" fmla="*/ 11 h 14"/>
                <a:gd name="T82" fmla="*/ 8 w 56"/>
                <a:gd name="T83" fmla="*/ 1 h 14"/>
                <a:gd name="T84" fmla="*/ 1 w 56"/>
                <a:gd name="T85" fmla="*/ 10 h 14"/>
                <a:gd name="T86" fmla="*/ 0 w 56"/>
                <a:gd name="T87" fmla="*/ 13 h 14"/>
                <a:gd name="T88" fmla="*/ 1 w 56"/>
                <a:gd name="T89" fmla="*/ 14 h 14"/>
                <a:gd name="T90" fmla="*/ 13 w 56"/>
                <a:gd name="T91" fmla="*/ 13 h 14"/>
                <a:gd name="T92" fmla="*/ 13 w 56"/>
                <a:gd name="T93" fmla="*/ 13 h 14"/>
                <a:gd name="T94" fmla="*/ 16 w 56"/>
                <a:gd name="T95" fmla="*/ 13 h 14"/>
                <a:gd name="T96" fmla="*/ 19 w 56"/>
                <a:gd name="T97" fmla="*/ 13 h 14"/>
                <a:gd name="T98" fmla="*/ 20 w 56"/>
                <a:gd name="T99" fmla="*/ 13 h 14"/>
                <a:gd name="T100" fmla="*/ 23 w 56"/>
                <a:gd name="T101" fmla="*/ 13 h 14"/>
                <a:gd name="T102" fmla="*/ 28 w 56"/>
                <a:gd name="T103" fmla="*/ 13 h 14"/>
                <a:gd name="T104" fmla="*/ 33 w 56"/>
                <a:gd name="T105" fmla="*/ 13 h 14"/>
                <a:gd name="T106" fmla="*/ 33 w 56"/>
                <a:gd name="T107" fmla="*/ 13 h 14"/>
                <a:gd name="T108" fmla="*/ 55 w 56"/>
                <a:gd name="T109" fmla="*/ 13 h 14"/>
                <a:gd name="T110" fmla="*/ 56 w 56"/>
                <a:gd name="T111" fmla="*/ 13 h 14"/>
                <a:gd name="T112" fmla="*/ 56 w 56"/>
                <a:gd name="T113" fmla="*/ 11 h 14"/>
                <a:gd name="T114" fmla="*/ 50 w 56"/>
                <a:gd name="T115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56" h="14">
                  <a:moveTo>
                    <a:pt x="9" y="12"/>
                  </a:moveTo>
                  <a:cubicBezTo>
                    <a:pt x="10" y="12"/>
                    <a:pt x="10" y="12"/>
                    <a:pt x="10" y="12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9" y="12"/>
                    <a:pt x="9" y="12"/>
                    <a:pt x="9" y="12"/>
                  </a:cubicBezTo>
                  <a:moveTo>
                    <a:pt x="11" y="12"/>
                  </a:moveTo>
                  <a:cubicBezTo>
                    <a:pt x="11" y="12"/>
                    <a:pt x="11" y="12"/>
                    <a:pt x="11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1" y="12"/>
                    <a:pt x="11" y="12"/>
                    <a:pt x="11" y="12"/>
                  </a:cubicBezTo>
                  <a:moveTo>
                    <a:pt x="14" y="12"/>
                  </a:moveTo>
                  <a:cubicBezTo>
                    <a:pt x="14" y="12"/>
                    <a:pt x="14" y="12"/>
                    <a:pt x="14" y="12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4" y="12"/>
                    <a:pt x="14" y="12"/>
                    <a:pt x="14" y="12"/>
                  </a:cubicBezTo>
                  <a:moveTo>
                    <a:pt x="17" y="12"/>
                  </a:moveTo>
                  <a:cubicBezTo>
                    <a:pt x="17" y="12"/>
                    <a:pt x="17" y="12"/>
                    <a:pt x="17" y="12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19" y="12"/>
                    <a:pt x="19" y="12"/>
                    <a:pt x="19" y="12"/>
                  </a:cubicBezTo>
                  <a:cubicBezTo>
                    <a:pt x="17" y="12"/>
                    <a:pt x="17" y="12"/>
                    <a:pt x="17" y="12"/>
                  </a:cubicBezTo>
                  <a:moveTo>
                    <a:pt x="6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6" y="12"/>
                    <a:pt x="6" y="12"/>
                    <a:pt x="6" y="12"/>
                  </a:cubicBezTo>
                  <a:moveTo>
                    <a:pt x="20" y="12"/>
                  </a:moveTo>
                  <a:cubicBezTo>
                    <a:pt x="20" y="12"/>
                    <a:pt x="20" y="12"/>
                    <a:pt x="20" y="12"/>
                  </a:cubicBezTo>
                  <a:cubicBezTo>
                    <a:pt x="21" y="12"/>
                    <a:pt x="21" y="12"/>
                    <a:pt x="21" y="12"/>
                  </a:cubicBezTo>
                  <a:cubicBezTo>
                    <a:pt x="23" y="12"/>
                    <a:pt x="23" y="12"/>
                    <a:pt x="23" y="12"/>
                  </a:cubicBezTo>
                  <a:cubicBezTo>
                    <a:pt x="23" y="12"/>
                    <a:pt x="23" y="12"/>
                    <a:pt x="23" y="12"/>
                  </a:cubicBezTo>
                  <a:cubicBezTo>
                    <a:pt x="20" y="12"/>
                    <a:pt x="20" y="12"/>
                    <a:pt x="20" y="12"/>
                  </a:cubicBezTo>
                  <a:moveTo>
                    <a:pt x="24" y="12"/>
                  </a:moveTo>
                  <a:cubicBezTo>
                    <a:pt x="24" y="12"/>
                    <a:pt x="24" y="12"/>
                    <a:pt x="24" y="12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26" y="12"/>
                    <a:pt x="26" y="12"/>
                    <a:pt x="26" y="12"/>
                  </a:cubicBezTo>
                  <a:cubicBezTo>
                    <a:pt x="24" y="12"/>
                    <a:pt x="24" y="12"/>
                    <a:pt x="24" y="12"/>
                  </a:cubicBezTo>
                  <a:moveTo>
                    <a:pt x="27" y="12"/>
                  </a:moveTo>
                  <a:cubicBezTo>
                    <a:pt x="28" y="11"/>
                    <a:pt x="28" y="11"/>
                    <a:pt x="28" y="11"/>
                  </a:cubicBezTo>
                  <a:cubicBezTo>
                    <a:pt x="29" y="11"/>
                    <a:pt x="29" y="11"/>
                    <a:pt x="29" y="11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7" y="12"/>
                    <a:pt x="27" y="12"/>
                    <a:pt x="27" y="12"/>
                  </a:cubicBezTo>
                  <a:moveTo>
                    <a:pt x="29" y="12"/>
                  </a:moveTo>
                  <a:cubicBezTo>
                    <a:pt x="29" y="12"/>
                    <a:pt x="29" y="12"/>
                    <a:pt x="29" y="12"/>
                  </a:cubicBezTo>
                  <a:cubicBezTo>
                    <a:pt x="29" y="12"/>
                    <a:pt x="29" y="12"/>
                    <a:pt x="29" y="12"/>
                  </a:cubicBezTo>
                  <a:cubicBezTo>
                    <a:pt x="29" y="11"/>
                    <a:pt x="29" y="11"/>
                    <a:pt x="29" y="11"/>
                  </a:cubicBezTo>
                  <a:cubicBezTo>
                    <a:pt x="31" y="11"/>
                    <a:pt x="31" y="11"/>
                    <a:pt x="31" y="11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29" y="12"/>
                    <a:pt x="29" y="12"/>
                    <a:pt x="29" y="12"/>
                  </a:cubicBezTo>
                  <a:moveTo>
                    <a:pt x="32" y="12"/>
                  </a:moveTo>
                  <a:cubicBezTo>
                    <a:pt x="32" y="11"/>
                    <a:pt x="32" y="11"/>
                    <a:pt x="32" y="11"/>
                  </a:cubicBezTo>
                  <a:cubicBezTo>
                    <a:pt x="33" y="11"/>
                    <a:pt x="33" y="11"/>
                    <a:pt x="33" y="11"/>
                  </a:cubicBezTo>
                  <a:cubicBezTo>
                    <a:pt x="33" y="12"/>
                    <a:pt x="33" y="12"/>
                    <a:pt x="33" y="12"/>
                  </a:cubicBezTo>
                  <a:cubicBezTo>
                    <a:pt x="32" y="12"/>
                    <a:pt x="32" y="12"/>
                    <a:pt x="32" y="12"/>
                  </a:cubicBezTo>
                  <a:moveTo>
                    <a:pt x="34" y="12"/>
                  </a:moveTo>
                  <a:cubicBezTo>
                    <a:pt x="34" y="11"/>
                    <a:pt x="34" y="11"/>
                    <a:pt x="34" y="11"/>
                  </a:cubicBezTo>
                  <a:cubicBezTo>
                    <a:pt x="36" y="11"/>
                    <a:pt x="36" y="11"/>
                    <a:pt x="36" y="11"/>
                  </a:cubicBezTo>
                  <a:cubicBezTo>
                    <a:pt x="35" y="12"/>
                    <a:pt x="35" y="12"/>
                    <a:pt x="35" y="12"/>
                  </a:cubicBezTo>
                  <a:cubicBezTo>
                    <a:pt x="34" y="12"/>
                    <a:pt x="34" y="12"/>
                    <a:pt x="34" y="12"/>
                  </a:cubicBezTo>
                  <a:moveTo>
                    <a:pt x="36" y="12"/>
                  </a:moveTo>
                  <a:cubicBezTo>
                    <a:pt x="37" y="12"/>
                    <a:pt x="37" y="12"/>
                    <a:pt x="37" y="12"/>
                  </a:cubicBezTo>
                  <a:cubicBezTo>
                    <a:pt x="37" y="11"/>
                    <a:pt x="37" y="11"/>
                    <a:pt x="37" y="11"/>
                  </a:cubicBezTo>
                  <a:cubicBezTo>
                    <a:pt x="39" y="11"/>
                    <a:pt x="39" y="11"/>
                    <a:pt x="39" y="11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6" y="12"/>
                    <a:pt x="36" y="12"/>
                    <a:pt x="36" y="12"/>
                  </a:cubicBezTo>
                  <a:moveTo>
                    <a:pt x="39" y="12"/>
                  </a:moveTo>
                  <a:cubicBezTo>
                    <a:pt x="39" y="12"/>
                    <a:pt x="39" y="12"/>
                    <a:pt x="39" y="12"/>
                  </a:cubicBezTo>
                  <a:cubicBezTo>
                    <a:pt x="40" y="11"/>
                    <a:pt x="40" y="11"/>
                    <a:pt x="40" y="11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1" y="12"/>
                    <a:pt x="41" y="12"/>
                    <a:pt x="41" y="12"/>
                  </a:cubicBezTo>
                  <a:cubicBezTo>
                    <a:pt x="39" y="12"/>
                    <a:pt x="39" y="12"/>
                    <a:pt x="39" y="12"/>
                  </a:cubicBezTo>
                  <a:moveTo>
                    <a:pt x="42" y="12"/>
                  </a:moveTo>
                  <a:cubicBezTo>
                    <a:pt x="42" y="11"/>
                    <a:pt x="42" y="11"/>
                    <a:pt x="42" y="11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3" y="12"/>
                    <a:pt x="43" y="12"/>
                    <a:pt x="43" y="12"/>
                  </a:cubicBezTo>
                  <a:cubicBezTo>
                    <a:pt x="42" y="12"/>
                    <a:pt x="42" y="12"/>
                    <a:pt x="42" y="12"/>
                  </a:cubicBezTo>
                  <a:moveTo>
                    <a:pt x="44" y="12"/>
                  </a:moveTo>
                  <a:cubicBezTo>
                    <a:pt x="45" y="11"/>
                    <a:pt x="45" y="11"/>
                    <a:pt x="45" y="11"/>
                  </a:cubicBezTo>
                  <a:cubicBezTo>
                    <a:pt x="46" y="11"/>
                    <a:pt x="46" y="11"/>
                    <a:pt x="46" y="11"/>
                  </a:cubicBezTo>
                  <a:cubicBezTo>
                    <a:pt x="45" y="12"/>
                    <a:pt x="45" y="12"/>
                    <a:pt x="45" y="12"/>
                  </a:cubicBezTo>
                  <a:cubicBezTo>
                    <a:pt x="44" y="12"/>
                    <a:pt x="44" y="12"/>
                    <a:pt x="44" y="12"/>
                  </a:cubicBezTo>
                  <a:moveTo>
                    <a:pt x="46" y="12"/>
                  </a:moveTo>
                  <a:cubicBezTo>
                    <a:pt x="47" y="11"/>
                    <a:pt x="47" y="11"/>
                    <a:pt x="47" y="11"/>
                  </a:cubicBezTo>
                  <a:cubicBezTo>
                    <a:pt x="48" y="11"/>
                    <a:pt x="48" y="11"/>
                    <a:pt x="48" y="11"/>
                  </a:cubicBezTo>
                  <a:cubicBezTo>
                    <a:pt x="48" y="12"/>
                    <a:pt x="48" y="12"/>
                    <a:pt x="48" y="12"/>
                  </a:cubicBezTo>
                  <a:cubicBezTo>
                    <a:pt x="46" y="12"/>
                    <a:pt x="46" y="12"/>
                    <a:pt x="46" y="12"/>
                  </a:cubicBezTo>
                  <a:moveTo>
                    <a:pt x="49" y="12"/>
                  </a:moveTo>
                  <a:cubicBezTo>
                    <a:pt x="49" y="12"/>
                    <a:pt x="49" y="12"/>
                    <a:pt x="49" y="12"/>
                  </a:cubicBezTo>
                  <a:cubicBezTo>
                    <a:pt x="49" y="11"/>
                    <a:pt x="49" y="11"/>
                    <a:pt x="49" y="11"/>
                  </a:cubicBezTo>
                  <a:cubicBezTo>
                    <a:pt x="50" y="11"/>
                    <a:pt x="50" y="11"/>
                    <a:pt x="50" y="11"/>
                  </a:cubicBezTo>
                  <a:cubicBezTo>
                    <a:pt x="50" y="12"/>
                    <a:pt x="50" y="12"/>
                    <a:pt x="50" y="12"/>
                  </a:cubicBezTo>
                  <a:cubicBezTo>
                    <a:pt x="49" y="12"/>
                    <a:pt x="49" y="12"/>
                    <a:pt x="49" y="12"/>
                  </a:cubicBezTo>
                  <a:moveTo>
                    <a:pt x="3" y="12"/>
                  </a:moveTo>
                  <a:cubicBezTo>
                    <a:pt x="4" y="11"/>
                    <a:pt x="4" y="11"/>
                    <a:pt x="4" y="11"/>
                  </a:cubicBezTo>
                  <a:cubicBezTo>
                    <a:pt x="4" y="11"/>
                    <a:pt x="5" y="11"/>
                    <a:pt x="5" y="12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3" y="12"/>
                    <a:pt x="3" y="12"/>
                    <a:pt x="3" y="12"/>
                  </a:cubicBezTo>
                  <a:moveTo>
                    <a:pt x="51" y="12"/>
                  </a:moveTo>
                  <a:cubicBezTo>
                    <a:pt x="51" y="11"/>
                    <a:pt x="51" y="11"/>
                    <a:pt x="51" y="11"/>
                  </a:cubicBezTo>
                  <a:cubicBezTo>
                    <a:pt x="53" y="11"/>
                    <a:pt x="53" y="11"/>
                    <a:pt x="53" y="11"/>
                  </a:cubicBezTo>
                  <a:cubicBezTo>
                    <a:pt x="52" y="12"/>
                    <a:pt x="52" y="12"/>
                    <a:pt x="52" y="12"/>
                  </a:cubicBezTo>
                  <a:cubicBezTo>
                    <a:pt x="51" y="12"/>
                    <a:pt x="51" y="12"/>
                    <a:pt x="51" y="12"/>
                  </a:cubicBezTo>
                  <a:moveTo>
                    <a:pt x="53" y="12"/>
                  </a:moveTo>
                  <a:cubicBezTo>
                    <a:pt x="54" y="11"/>
                    <a:pt x="54" y="11"/>
                    <a:pt x="54" y="11"/>
                  </a:cubicBezTo>
                  <a:cubicBezTo>
                    <a:pt x="55" y="11"/>
                    <a:pt x="55" y="11"/>
                    <a:pt x="55" y="11"/>
                  </a:cubicBezTo>
                  <a:cubicBezTo>
                    <a:pt x="55" y="12"/>
                    <a:pt x="55" y="12"/>
                    <a:pt x="55" y="12"/>
                  </a:cubicBezTo>
                  <a:cubicBezTo>
                    <a:pt x="53" y="12"/>
                    <a:pt x="53" y="12"/>
                    <a:pt x="53" y="12"/>
                  </a:cubicBezTo>
                  <a:moveTo>
                    <a:pt x="2" y="12"/>
                  </a:moveTo>
                  <a:cubicBezTo>
                    <a:pt x="1" y="12"/>
                    <a:pt x="1" y="11"/>
                    <a:pt x="1" y="11"/>
                  </a:cubicBezTo>
                  <a:cubicBezTo>
                    <a:pt x="2" y="11"/>
                    <a:pt x="2" y="11"/>
                    <a:pt x="3" y="11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2" y="12"/>
                    <a:pt x="2" y="12"/>
                    <a:pt x="2" y="12"/>
                  </a:cubicBezTo>
                  <a:moveTo>
                    <a:pt x="9" y="11"/>
                  </a:moveTo>
                  <a:cubicBezTo>
                    <a:pt x="6" y="11"/>
                    <a:pt x="4" y="11"/>
                    <a:pt x="2" y="10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17" y="1"/>
                    <a:pt x="26" y="1"/>
                    <a:pt x="34" y="1"/>
                  </a:cubicBezTo>
                  <a:cubicBezTo>
                    <a:pt x="40" y="1"/>
                    <a:pt x="45" y="1"/>
                    <a:pt x="50" y="1"/>
                  </a:cubicBezTo>
                  <a:cubicBezTo>
                    <a:pt x="50" y="1"/>
                    <a:pt x="51" y="1"/>
                    <a:pt x="51" y="1"/>
                  </a:cubicBezTo>
                  <a:cubicBezTo>
                    <a:pt x="52" y="2"/>
                    <a:pt x="52" y="2"/>
                    <a:pt x="52" y="2"/>
                  </a:cubicBezTo>
                  <a:cubicBezTo>
                    <a:pt x="55" y="10"/>
                    <a:pt x="55" y="10"/>
                    <a:pt x="55" y="10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9" y="11"/>
                    <a:pt x="9" y="11"/>
                    <a:pt x="9" y="11"/>
                  </a:cubicBezTo>
                  <a:moveTo>
                    <a:pt x="34" y="0"/>
                  </a:moveTo>
                  <a:cubicBezTo>
                    <a:pt x="26" y="0"/>
                    <a:pt x="17" y="0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0" y="11"/>
                    <a:pt x="0" y="12"/>
                    <a:pt x="1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3" y="13"/>
                    <a:pt x="7" y="13"/>
                    <a:pt x="13" y="13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4" y="13"/>
                    <a:pt x="15" y="13"/>
                    <a:pt x="15" y="13"/>
                  </a:cubicBezTo>
                  <a:cubicBezTo>
                    <a:pt x="16" y="13"/>
                    <a:pt x="16" y="13"/>
                    <a:pt x="16" y="13"/>
                  </a:cubicBezTo>
                  <a:cubicBezTo>
                    <a:pt x="16" y="13"/>
                    <a:pt x="16" y="13"/>
                    <a:pt x="16" y="13"/>
                  </a:cubicBezTo>
                  <a:cubicBezTo>
                    <a:pt x="16" y="13"/>
                    <a:pt x="16" y="13"/>
                    <a:pt x="16" y="13"/>
                  </a:cubicBezTo>
                  <a:cubicBezTo>
                    <a:pt x="17" y="13"/>
                    <a:pt x="18" y="13"/>
                    <a:pt x="19" y="13"/>
                  </a:cubicBezTo>
                  <a:cubicBezTo>
                    <a:pt x="19" y="13"/>
                    <a:pt x="19" y="13"/>
                    <a:pt x="19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1" y="13"/>
                    <a:pt x="22" y="13"/>
                    <a:pt x="23" y="13"/>
                  </a:cubicBezTo>
                  <a:cubicBezTo>
                    <a:pt x="23" y="13"/>
                    <a:pt x="23" y="13"/>
                    <a:pt x="23" y="13"/>
                  </a:cubicBezTo>
                  <a:cubicBezTo>
                    <a:pt x="23" y="13"/>
                    <a:pt x="23" y="13"/>
                    <a:pt x="23" y="13"/>
                  </a:cubicBezTo>
                  <a:cubicBezTo>
                    <a:pt x="23" y="13"/>
                    <a:pt x="23" y="13"/>
                    <a:pt x="23" y="13"/>
                  </a:cubicBezTo>
                  <a:cubicBezTo>
                    <a:pt x="25" y="13"/>
                    <a:pt x="27" y="13"/>
                    <a:pt x="28" y="13"/>
                  </a:cubicBezTo>
                  <a:cubicBezTo>
                    <a:pt x="28" y="13"/>
                    <a:pt x="28" y="13"/>
                    <a:pt x="28" y="13"/>
                  </a:cubicBezTo>
                  <a:cubicBezTo>
                    <a:pt x="29" y="13"/>
                    <a:pt x="29" y="13"/>
                    <a:pt x="29" y="13"/>
                  </a:cubicBezTo>
                  <a:cubicBezTo>
                    <a:pt x="30" y="13"/>
                    <a:pt x="31" y="13"/>
                    <a:pt x="32" y="13"/>
                  </a:cubicBezTo>
                  <a:cubicBezTo>
                    <a:pt x="33" y="13"/>
                    <a:pt x="33" y="13"/>
                    <a:pt x="33" y="13"/>
                  </a:cubicBezTo>
                  <a:cubicBezTo>
                    <a:pt x="33" y="13"/>
                    <a:pt x="33" y="13"/>
                    <a:pt x="33" y="13"/>
                  </a:cubicBezTo>
                  <a:cubicBezTo>
                    <a:pt x="33" y="13"/>
                    <a:pt x="33" y="13"/>
                    <a:pt x="33" y="13"/>
                  </a:cubicBezTo>
                  <a:cubicBezTo>
                    <a:pt x="33" y="13"/>
                    <a:pt x="33" y="13"/>
                    <a:pt x="33" y="13"/>
                  </a:cubicBezTo>
                  <a:cubicBezTo>
                    <a:pt x="44" y="13"/>
                    <a:pt x="54" y="13"/>
                    <a:pt x="55" y="13"/>
                  </a:cubicBezTo>
                  <a:cubicBezTo>
                    <a:pt x="55" y="13"/>
                    <a:pt x="55" y="13"/>
                    <a:pt x="55" y="13"/>
                  </a:cubicBezTo>
                  <a:cubicBezTo>
                    <a:pt x="55" y="13"/>
                    <a:pt x="55" y="13"/>
                    <a:pt x="55" y="13"/>
                  </a:cubicBezTo>
                  <a:cubicBezTo>
                    <a:pt x="56" y="13"/>
                    <a:pt x="56" y="13"/>
                    <a:pt x="56" y="13"/>
                  </a:cubicBezTo>
                  <a:cubicBezTo>
                    <a:pt x="56" y="13"/>
                    <a:pt x="56" y="13"/>
                    <a:pt x="56" y="13"/>
                  </a:cubicBezTo>
                  <a:cubicBezTo>
                    <a:pt x="56" y="13"/>
                    <a:pt x="56" y="13"/>
                    <a:pt x="56" y="13"/>
                  </a:cubicBezTo>
                  <a:cubicBezTo>
                    <a:pt x="56" y="11"/>
                    <a:pt x="56" y="11"/>
                    <a:pt x="56" y="11"/>
                  </a:cubicBezTo>
                  <a:cubicBezTo>
                    <a:pt x="56" y="11"/>
                    <a:pt x="56" y="11"/>
                    <a:pt x="56" y="11"/>
                  </a:cubicBezTo>
                  <a:cubicBezTo>
                    <a:pt x="56" y="11"/>
                    <a:pt x="56" y="11"/>
                    <a:pt x="56" y="11"/>
                  </a:cubicBezTo>
                  <a:cubicBezTo>
                    <a:pt x="53" y="2"/>
                    <a:pt x="53" y="2"/>
                    <a:pt x="53" y="2"/>
                  </a:cubicBezTo>
                  <a:cubicBezTo>
                    <a:pt x="53" y="2"/>
                    <a:pt x="53" y="1"/>
                    <a:pt x="52" y="1"/>
                  </a:cubicBezTo>
                  <a:cubicBezTo>
                    <a:pt x="51" y="0"/>
                    <a:pt x="51" y="0"/>
                    <a:pt x="50" y="0"/>
                  </a:cubicBezTo>
                  <a:cubicBezTo>
                    <a:pt x="45" y="0"/>
                    <a:pt x="39" y="0"/>
                    <a:pt x="3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456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92" name="Freeform 74"/>
            <p:cNvSpPr>
              <a:spLocks noEditPoints="1"/>
            </p:cNvSpPr>
            <p:nvPr/>
          </p:nvSpPr>
          <p:spPr bwMode="auto">
            <a:xfrm>
              <a:off x="3565" y="2239"/>
              <a:ext cx="55" cy="7"/>
            </a:xfrm>
            <a:custGeom>
              <a:avLst/>
              <a:gdLst>
                <a:gd name="T0" fmla="*/ 1 w 23"/>
                <a:gd name="T1" fmla="*/ 2 h 3"/>
                <a:gd name="T2" fmla="*/ 1 w 23"/>
                <a:gd name="T3" fmla="*/ 2 h 3"/>
                <a:gd name="T4" fmla="*/ 1 w 23"/>
                <a:gd name="T5" fmla="*/ 1 h 3"/>
                <a:gd name="T6" fmla="*/ 13 w 23"/>
                <a:gd name="T7" fmla="*/ 1 h 3"/>
                <a:gd name="T8" fmla="*/ 22 w 23"/>
                <a:gd name="T9" fmla="*/ 1 h 3"/>
                <a:gd name="T10" fmla="*/ 22 w 23"/>
                <a:gd name="T11" fmla="*/ 2 h 3"/>
                <a:gd name="T12" fmla="*/ 11 w 23"/>
                <a:gd name="T13" fmla="*/ 2 h 3"/>
                <a:gd name="T14" fmla="*/ 1 w 23"/>
                <a:gd name="T15" fmla="*/ 2 h 3"/>
                <a:gd name="T16" fmla="*/ 13 w 23"/>
                <a:gd name="T17" fmla="*/ 0 h 3"/>
                <a:gd name="T18" fmla="*/ 0 w 23"/>
                <a:gd name="T19" fmla="*/ 0 h 3"/>
                <a:gd name="T20" fmla="*/ 0 w 23"/>
                <a:gd name="T21" fmla="*/ 1 h 3"/>
                <a:gd name="T22" fmla="*/ 0 w 23"/>
                <a:gd name="T23" fmla="*/ 1 h 3"/>
                <a:gd name="T24" fmla="*/ 0 w 23"/>
                <a:gd name="T25" fmla="*/ 2 h 3"/>
                <a:gd name="T26" fmla="*/ 0 w 23"/>
                <a:gd name="T27" fmla="*/ 3 h 3"/>
                <a:gd name="T28" fmla="*/ 0 w 23"/>
                <a:gd name="T29" fmla="*/ 3 h 3"/>
                <a:gd name="T30" fmla="*/ 11 w 23"/>
                <a:gd name="T31" fmla="*/ 3 h 3"/>
                <a:gd name="T32" fmla="*/ 23 w 23"/>
                <a:gd name="T33" fmla="*/ 3 h 3"/>
                <a:gd name="T34" fmla="*/ 23 w 23"/>
                <a:gd name="T35" fmla="*/ 3 h 3"/>
                <a:gd name="T36" fmla="*/ 23 w 23"/>
                <a:gd name="T37" fmla="*/ 3 h 3"/>
                <a:gd name="T38" fmla="*/ 23 w 23"/>
                <a:gd name="T39" fmla="*/ 1 h 3"/>
                <a:gd name="T40" fmla="*/ 23 w 23"/>
                <a:gd name="T41" fmla="*/ 0 h 3"/>
                <a:gd name="T42" fmla="*/ 13 w 23"/>
                <a:gd name="T4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3" h="3"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5" y="1"/>
                    <a:pt x="9" y="1"/>
                    <a:pt x="13" y="1"/>
                  </a:cubicBezTo>
                  <a:cubicBezTo>
                    <a:pt x="16" y="1"/>
                    <a:pt x="19" y="1"/>
                    <a:pt x="22" y="1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18" y="2"/>
                    <a:pt x="14" y="2"/>
                    <a:pt x="11" y="2"/>
                  </a:cubicBezTo>
                  <a:cubicBezTo>
                    <a:pt x="7" y="2"/>
                    <a:pt x="4" y="2"/>
                    <a:pt x="1" y="2"/>
                  </a:cubicBezTo>
                  <a:moveTo>
                    <a:pt x="13" y="0"/>
                  </a:moveTo>
                  <a:cubicBezTo>
                    <a:pt x="9" y="0"/>
                    <a:pt x="5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4" y="3"/>
                    <a:pt x="7" y="3"/>
                    <a:pt x="11" y="3"/>
                  </a:cubicBezTo>
                  <a:cubicBezTo>
                    <a:pt x="15" y="3"/>
                    <a:pt x="19" y="3"/>
                    <a:pt x="23" y="3"/>
                  </a:cubicBezTo>
                  <a:cubicBezTo>
                    <a:pt x="23" y="3"/>
                    <a:pt x="23" y="3"/>
                    <a:pt x="23" y="3"/>
                  </a:cubicBezTo>
                  <a:cubicBezTo>
                    <a:pt x="23" y="3"/>
                    <a:pt x="23" y="3"/>
                    <a:pt x="23" y="3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19" y="0"/>
                    <a:pt x="16" y="0"/>
                    <a:pt x="1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456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93" name="Freeform 75"/>
            <p:cNvSpPr>
              <a:spLocks noEditPoints="1"/>
            </p:cNvSpPr>
            <p:nvPr/>
          </p:nvSpPr>
          <p:spPr bwMode="auto">
            <a:xfrm>
              <a:off x="3551" y="2229"/>
              <a:ext cx="19" cy="7"/>
            </a:xfrm>
            <a:custGeom>
              <a:avLst/>
              <a:gdLst>
                <a:gd name="T0" fmla="*/ 1 w 8"/>
                <a:gd name="T1" fmla="*/ 2 h 3"/>
                <a:gd name="T2" fmla="*/ 2 w 8"/>
                <a:gd name="T3" fmla="*/ 1 h 3"/>
                <a:gd name="T4" fmla="*/ 7 w 8"/>
                <a:gd name="T5" fmla="*/ 1 h 3"/>
                <a:gd name="T6" fmla="*/ 6 w 8"/>
                <a:gd name="T7" fmla="*/ 2 h 3"/>
                <a:gd name="T8" fmla="*/ 6 w 8"/>
                <a:gd name="T9" fmla="*/ 2 h 3"/>
                <a:gd name="T10" fmla="*/ 1 w 8"/>
                <a:gd name="T11" fmla="*/ 2 h 3"/>
                <a:gd name="T12" fmla="*/ 7 w 8"/>
                <a:gd name="T13" fmla="*/ 0 h 3"/>
                <a:gd name="T14" fmla="*/ 2 w 8"/>
                <a:gd name="T15" fmla="*/ 0 h 3"/>
                <a:gd name="T16" fmla="*/ 1 w 8"/>
                <a:gd name="T17" fmla="*/ 1 h 3"/>
                <a:gd name="T18" fmla="*/ 1 w 8"/>
                <a:gd name="T19" fmla="*/ 1 h 3"/>
                <a:gd name="T20" fmla="*/ 1 w 8"/>
                <a:gd name="T21" fmla="*/ 1 h 3"/>
                <a:gd name="T22" fmla="*/ 0 w 8"/>
                <a:gd name="T23" fmla="*/ 2 h 3"/>
                <a:gd name="T24" fmla="*/ 0 w 8"/>
                <a:gd name="T25" fmla="*/ 3 h 3"/>
                <a:gd name="T26" fmla="*/ 7 w 8"/>
                <a:gd name="T27" fmla="*/ 3 h 3"/>
                <a:gd name="T28" fmla="*/ 7 w 8"/>
                <a:gd name="T29" fmla="*/ 2 h 3"/>
                <a:gd name="T30" fmla="*/ 7 w 8"/>
                <a:gd name="T31" fmla="*/ 2 h 3"/>
                <a:gd name="T32" fmla="*/ 8 w 8"/>
                <a:gd name="T33" fmla="*/ 1 h 3"/>
                <a:gd name="T34" fmla="*/ 8 w 8"/>
                <a:gd name="T35" fmla="*/ 0 h 3"/>
                <a:gd name="T36" fmla="*/ 7 w 8"/>
                <a:gd name="T3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" h="3">
                  <a:moveTo>
                    <a:pt x="1" y="2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4" y="1"/>
                    <a:pt x="5" y="1"/>
                    <a:pt x="7" y="1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5" y="2"/>
                    <a:pt x="3" y="2"/>
                    <a:pt x="1" y="2"/>
                  </a:cubicBezTo>
                  <a:moveTo>
                    <a:pt x="7" y="0"/>
                  </a:moveTo>
                  <a:cubicBezTo>
                    <a:pt x="5" y="0"/>
                    <a:pt x="4" y="0"/>
                    <a:pt x="2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2" y="3"/>
                    <a:pt x="5" y="3"/>
                    <a:pt x="7" y="3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8" y="1"/>
                    <a:pt x="8" y="1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7" y="0"/>
                    <a:pt x="7" y="0"/>
                    <a:pt x="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456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94" name="Freeform 76"/>
            <p:cNvSpPr>
              <a:spLocks noEditPoints="1"/>
            </p:cNvSpPr>
            <p:nvPr/>
          </p:nvSpPr>
          <p:spPr bwMode="auto">
            <a:xfrm>
              <a:off x="3544" y="2239"/>
              <a:ext cx="19" cy="7"/>
            </a:xfrm>
            <a:custGeom>
              <a:avLst/>
              <a:gdLst>
                <a:gd name="T0" fmla="*/ 2 w 8"/>
                <a:gd name="T1" fmla="*/ 2 h 3"/>
                <a:gd name="T2" fmla="*/ 2 w 8"/>
                <a:gd name="T3" fmla="*/ 2 h 3"/>
                <a:gd name="T4" fmla="*/ 7 w 8"/>
                <a:gd name="T5" fmla="*/ 1 h 3"/>
                <a:gd name="T6" fmla="*/ 7 w 8"/>
                <a:gd name="T7" fmla="*/ 2 h 3"/>
                <a:gd name="T8" fmla="*/ 6 w 8"/>
                <a:gd name="T9" fmla="*/ 2 h 3"/>
                <a:gd name="T10" fmla="*/ 2 w 8"/>
                <a:gd name="T11" fmla="*/ 2 h 3"/>
                <a:gd name="T12" fmla="*/ 8 w 8"/>
                <a:gd name="T13" fmla="*/ 0 h 3"/>
                <a:gd name="T14" fmla="*/ 2 w 8"/>
                <a:gd name="T15" fmla="*/ 1 h 3"/>
                <a:gd name="T16" fmla="*/ 1 w 8"/>
                <a:gd name="T17" fmla="*/ 1 h 3"/>
                <a:gd name="T18" fmla="*/ 1 w 8"/>
                <a:gd name="T19" fmla="*/ 1 h 3"/>
                <a:gd name="T20" fmla="*/ 1 w 8"/>
                <a:gd name="T21" fmla="*/ 1 h 3"/>
                <a:gd name="T22" fmla="*/ 0 w 8"/>
                <a:gd name="T23" fmla="*/ 3 h 3"/>
                <a:gd name="T24" fmla="*/ 0 w 8"/>
                <a:gd name="T25" fmla="*/ 3 h 3"/>
                <a:gd name="T26" fmla="*/ 7 w 8"/>
                <a:gd name="T27" fmla="*/ 3 h 3"/>
                <a:gd name="T28" fmla="*/ 7 w 8"/>
                <a:gd name="T29" fmla="*/ 2 h 3"/>
                <a:gd name="T30" fmla="*/ 7 w 8"/>
                <a:gd name="T31" fmla="*/ 2 h 3"/>
                <a:gd name="T32" fmla="*/ 8 w 8"/>
                <a:gd name="T33" fmla="*/ 1 h 3"/>
                <a:gd name="T34" fmla="*/ 8 w 8"/>
                <a:gd name="T35" fmla="*/ 1 h 3"/>
                <a:gd name="T36" fmla="*/ 8 w 8"/>
                <a:gd name="T3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" h="3">
                  <a:moveTo>
                    <a:pt x="2" y="2"/>
                  </a:moveTo>
                  <a:cubicBezTo>
                    <a:pt x="2" y="2"/>
                    <a:pt x="2" y="2"/>
                    <a:pt x="2" y="2"/>
                  </a:cubicBezTo>
                  <a:cubicBezTo>
                    <a:pt x="4" y="1"/>
                    <a:pt x="5" y="1"/>
                    <a:pt x="7" y="1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5" y="2"/>
                    <a:pt x="3" y="2"/>
                    <a:pt x="2" y="2"/>
                  </a:cubicBezTo>
                  <a:moveTo>
                    <a:pt x="8" y="0"/>
                  </a:moveTo>
                  <a:cubicBezTo>
                    <a:pt x="6" y="0"/>
                    <a:pt x="4" y="0"/>
                    <a:pt x="2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3" y="3"/>
                    <a:pt x="5" y="3"/>
                    <a:pt x="7" y="3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8" y="2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0"/>
                    <a:pt x="8" y="0"/>
                    <a:pt x="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456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95" name="Freeform 77"/>
            <p:cNvSpPr>
              <a:spLocks noEditPoints="1"/>
            </p:cNvSpPr>
            <p:nvPr/>
          </p:nvSpPr>
          <p:spPr bwMode="auto">
            <a:xfrm>
              <a:off x="3603" y="2229"/>
              <a:ext cx="12" cy="7"/>
            </a:xfrm>
            <a:custGeom>
              <a:avLst/>
              <a:gdLst>
                <a:gd name="T0" fmla="*/ 1 w 5"/>
                <a:gd name="T1" fmla="*/ 2 h 3"/>
                <a:gd name="T2" fmla="*/ 1 w 5"/>
                <a:gd name="T3" fmla="*/ 1 h 3"/>
                <a:gd name="T4" fmla="*/ 4 w 5"/>
                <a:gd name="T5" fmla="*/ 1 h 3"/>
                <a:gd name="T6" fmla="*/ 4 w 5"/>
                <a:gd name="T7" fmla="*/ 2 h 3"/>
                <a:gd name="T8" fmla="*/ 1 w 5"/>
                <a:gd name="T9" fmla="*/ 2 h 3"/>
                <a:gd name="T10" fmla="*/ 1 w 5"/>
                <a:gd name="T11" fmla="*/ 0 h 3"/>
                <a:gd name="T12" fmla="*/ 0 w 5"/>
                <a:gd name="T13" fmla="*/ 0 h 3"/>
                <a:gd name="T14" fmla="*/ 0 w 5"/>
                <a:gd name="T15" fmla="*/ 2 h 3"/>
                <a:gd name="T16" fmla="*/ 0 w 5"/>
                <a:gd name="T17" fmla="*/ 2 h 3"/>
                <a:gd name="T18" fmla="*/ 0 w 5"/>
                <a:gd name="T19" fmla="*/ 3 h 3"/>
                <a:gd name="T20" fmla="*/ 5 w 5"/>
                <a:gd name="T21" fmla="*/ 3 h 3"/>
                <a:gd name="T22" fmla="*/ 5 w 5"/>
                <a:gd name="T23" fmla="*/ 2 h 3"/>
                <a:gd name="T24" fmla="*/ 5 w 5"/>
                <a:gd name="T25" fmla="*/ 2 h 3"/>
                <a:gd name="T26" fmla="*/ 5 w 5"/>
                <a:gd name="T27" fmla="*/ 0 h 3"/>
                <a:gd name="T28" fmla="*/ 5 w 5"/>
                <a:gd name="T29" fmla="*/ 0 h 3"/>
                <a:gd name="T30" fmla="*/ 1 w 5"/>
                <a:gd name="T3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" h="3">
                  <a:moveTo>
                    <a:pt x="1" y="2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3" y="1"/>
                    <a:pt x="4" y="1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1" y="2"/>
                    <a:pt x="1" y="2"/>
                    <a:pt x="1" y="2"/>
                  </a:cubicBezTo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1"/>
                    <a:pt x="5" y="1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2" y="0"/>
                    <a:pt x="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456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96" name="Freeform 78"/>
            <p:cNvSpPr>
              <a:spLocks noEditPoints="1"/>
            </p:cNvSpPr>
            <p:nvPr/>
          </p:nvSpPr>
          <p:spPr bwMode="auto">
            <a:xfrm>
              <a:off x="3634" y="2229"/>
              <a:ext cx="17" cy="5"/>
            </a:xfrm>
            <a:custGeom>
              <a:avLst/>
              <a:gdLst>
                <a:gd name="T0" fmla="*/ 1 w 7"/>
                <a:gd name="T1" fmla="*/ 1 h 2"/>
                <a:gd name="T2" fmla="*/ 1 w 7"/>
                <a:gd name="T3" fmla="*/ 1 h 2"/>
                <a:gd name="T4" fmla="*/ 5 w 7"/>
                <a:gd name="T5" fmla="*/ 1 h 2"/>
                <a:gd name="T6" fmla="*/ 6 w 7"/>
                <a:gd name="T7" fmla="*/ 1 h 2"/>
                <a:gd name="T8" fmla="*/ 6 w 7"/>
                <a:gd name="T9" fmla="*/ 1 h 2"/>
                <a:gd name="T10" fmla="*/ 1 w 7"/>
                <a:gd name="T11" fmla="*/ 1 h 2"/>
                <a:gd name="T12" fmla="*/ 0 w 7"/>
                <a:gd name="T13" fmla="*/ 0 h 2"/>
                <a:gd name="T14" fmla="*/ 0 w 7"/>
                <a:gd name="T15" fmla="*/ 0 h 2"/>
                <a:gd name="T16" fmla="*/ 0 w 7"/>
                <a:gd name="T17" fmla="*/ 1 h 2"/>
                <a:gd name="T18" fmla="*/ 0 w 7"/>
                <a:gd name="T19" fmla="*/ 2 h 2"/>
                <a:gd name="T20" fmla="*/ 1 w 7"/>
                <a:gd name="T21" fmla="*/ 2 h 2"/>
                <a:gd name="T22" fmla="*/ 7 w 7"/>
                <a:gd name="T23" fmla="*/ 2 h 2"/>
                <a:gd name="T24" fmla="*/ 7 w 7"/>
                <a:gd name="T25" fmla="*/ 2 h 2"/>
                <a:gd name="T26" fmla="*/ 7 w 7"/>
                <a:gd name="T27" fmla="*/ 2 h 2"/>
                <a:gd name="T28" fmla="*/ 7 w 7"/>
                <a:gd name="T29" fmla="*/ 1 h 2"/>
                <a:gd name="T30" fmla="*/ 5 w 7"/>
                <a:gd name="T31" fmla="*/ 0 h 2"/>
                <a:gd name="T32" fmla="*/ 0 w 7"/>
                <a:gd name="T3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" h="2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4" y="1"/>
                    <a:pt x="5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4" y="1"/>
                    <a:pt x="3" y="1"/>
                    <a:pt x="1" y="1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3" y="2"/>
                    <a:pt x="5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0"/>
                    <a:pt x="7" y="0"/>
                    <a:pt x="5" y="0"/>
                  </a:cubicBezTo>
                  <a:cubicBezTo>
                    <a:pt x="4" y="0"/>
                    <a:pt x="2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456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97" name="Freeform 79"/>
            <p:cNvSpPr>
              <a:spLocks noEditPoints="1"/>
            </p:cNvSpPr>
            <p:nvPr/>
          </p:nvSpPr>
          <p:spPr bwMode="auto">
            <a:xfrm>
              <a:off x="3637" y="2239"/>
              <a:ext cx="19" cy="7"/>
            </a:xfrm>
            <a:custGeom>
              <a:avLst/>
              <a:gdLst>
                <a:gd name="T0" fmla="*/ 2 w 8"/>
                <a:gd name="T1" fmla="*/ 2 h 3"/>
                <a:gd name="T2" fmla="*/ 2 w 8"/>
                <a:gd name="T3" fmla="*/ 1 h 3"/>
                <a:gd name="T4" fmla="*/ 6 w 8"/>
                <a:gd name="T5" fmla="*/ 1 h 3"/>
                <a:gd name="T6" fmla="*/ 7 w 8"/>
                <a:gd name="T7" fmla="*/ 2 h 3"/>
                <a:gd name="T8" fmla="*/ 7 w 8"/>
                <a:gd name="T9" fmla="*/ 2 h 3"/>
                <a:gd name="T10" fmla="*/ 2 w 8"/>
                <a:gd name="T11" fmla="*/ 2 h 3"/>
                <a:gd name="T12" fmla="*/ 1 w 8"/>
                <a:gd name="T13" fmla="*/ 0 h 3"/>
                <a:gd name="T14" fmla="*/ 0 w 8"/>
                <a:gd name="T15" fmla="*/ 1 h 3"/>
                <a:gd name="T16" fmla="*/ 0 w 8"/>
                <a:gd name="T17" fmla="*/ 1 h 3"/>
                <a:gd name="T18" fmla="*/ 1 w 8"/>
                <a:gd name="T19" fmla="*/ 3 h 3"/>
                <a:gd name="T20" fmla="*/ 1 w 8"/>
                <a:gd name="T21" fmla="*/ 3 h 3"/>
                <a:gd name="T22" fmla="*/ 7 w 8"/>
                <a:gd name="T23" fmla="*/ 3 h 3"/>
                <a:gd name="T24" fmla="*/ 8 w 8"/>
                <a:gd name="T25" fmla="*/ 2 h 3"/>
                <a:gd name="T26" fmla="*/ 8 w 8"/>
                <a:gd name="T27" fmla="*/ 2 h 3"/>
                <a:gd name="T28" fmla="*/ 8 w 8"/>
                <a:gd name="T29" fmla="*/ 1 h 3"/>
                <a:gd name="T30" fmla="*/ 6 w 8"/>
                <a:gd name="T31" fmla="*/ 0 h 3"/>
                <a:gd name="T32" fmla="*/ 1 w 8"/>
                <a:gd name="T3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" h="3">
                  <a:moveTo>
                    <a:pt x="2" y="2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3" y="1"/>
                    <a:pt x="4" y="1"/>
                    <a:pt x="6" y="1"/>
                  </a:cubicBezTo>
                  <a:cubicBezTo>
                    <a:pt x="6" y="1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5" y="2"/>
                    <a:pt x="3" y="2"/>
                    <a:pt x="2" y="2"/>
                  </a:cubicBezTo>
                  <a:moveTo>
                    <a:pt x="1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3" y="3"/>
                    <a:pt x="5" y="3"/>
                    <a:pt x="7" y="3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7" y="1"/>
                    <a:pt x="7" y="0"/>
                    <a:pt x="6" y="0"/>
                  </a:cubicBezTo>
                  <a:cubicBezTo>
                    <a:pt x="4" y="0"/>
                    <a:pt x="2" y="0"/>
                    <a:pt x="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456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98" name="Freeform 80"/>
            <p:cNvSpPr>
              <a:spLocks noEditPoints="1"/>
            </p:cNvSpPr>
            <p:nvPr/>
          </p:nvSpPr>
          <p:spPr bwMode="auto">
            <a:xfrm>
              <a:off x="3618" y="2229"/>
              <a:ext cx="14" cy="7"/>
            </a:xfrm>
            <a:custGeom>
              <a:avLst/>
              <a:gdLst>
                <a:gd name="T0" fmla="*/ 1 w 6"/>
                <a:gd name="T1" fmla="*/ 2 h 3"/>
                <a:gd name="T2" fmla="*/ 1 w 6"/>
                <a:gd name="T3" fmla="*/ 1 h 3"/>
                <a:gd name="T4" fmla="*/ 5 w 6"/>
                <a:gd name="T5" fmla="*/ 1 h 3"/>
                <a:gd name="T6" fmla="*/ 5 w 6"/>
                <a:gd name="T7" fmla="*/ 1 h 3"/>
                <a:gd name="T8" fmla="*/ 5 w 6"/>
                <a:gd name="T9" fmla="*/ 1 h 3"/>
                <a:gd name="T10" fmla="*/ 5 w 6"/>
                <a:gd name="T11" fmla="*/ 2 h 3"/>
                <a:gd name="T12" fmla="*/ 1 w 6"/>
                <a:gd name="T13" fmla="*/ 2 h 3"/>
                <a:gd name="T14" fmla="*/ 1 w 6"/>
                <a:gd name="T15" fmla="*/ 0 h 3"/>
                <a:gd name="T16" fmla="*/ 0 w 6"/>
                <a:gd name="T17" fmla="*/ 0 h 3"/>
                <a:gd name="T18" fmla="*/ 0 w 6"/>
                <a:gd name="T19" fmla="*/ 1 h 3"/>
                <a:gd name="T20" fmla="*/ 0 w 6"/>
                <a:gd name="T21" fmla="*/ 2 h 3"/>
                <a:gd name="T22" fmla="*/ 1 w 6"/>
                <a:gd name="T23" fmla="*/ 3 h 3"/>
                <a:gd name="T24" fmla="*/ 6 w 6"/>
                <a:gd name="T25" fmla="*/ 3 h 3"/>
                <a:gd name="T26" fmla="*/ 6 w 6"/>
                <a:gd name="T27" fmla="*/ 2 h 3"/>
                <a:gd name="T28" fmla="*/ 6 w 6"/>
                <a:gd name="T29" fmla="*/ 2 h 3"/>
                <a:gd name="T30" fmla="*/ 6 w 6"/>
                <a:gd name="T31" fmla="*/ 1 h 3"/>
                <a:gd name="T32" fmla="*/ 6 w 6"/>
                <a:gd name="T33" fmla="*/ 1 h 3"/>
                <a:gd name="T34" fmla="*/ 6 w 6"/>
                <a:gd name="T35" fmla="*/ 0 h 3"/>
                <a:gd name="T36" fmla="*/ 5 w 6"/>
                <a:gd name="T37" fmla="*/ 0 h 3"/>
                <a:gd name="T38" fmla="*/ 1 w 6"/>
                <a:gd name="T3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" h="3">
                  <a:moveTo>
                    <a:pt x="1" y="2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1" y="2"/>
                    <a:pt x="1" y="2"/>
                    <a:pt x="1" y="2"/>
                  </a:cubicBezTo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456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99" name="Freeform 81"/>
            <p:cNvSpPr>
              <a:spLocks noEditPoints="1"/>
            </p:cNvSpPr>
            <p:nvPr/>
          </p:nvSpPr>
          <p:spPr bwMode="auto">
            <a:xfrm>
              <a:off x="3622" y="2239"/>
              <a:ext cx="15" cy="7"/>
            </a:xfrm>
            <a:custGeom>
              <a:avLst/>
              <a:gdLst>
                <a:gd name="T0" fmla="*/ 1 w 6"/>
                <a:gd name="T1" fmla="*/ 2 h 3"/>
                <a:gd name="T2" fmla="*/ 1 w 6"/>
                <a:gd name="T3" fmla="*/ 1 h 3"/>
                <a:gd name="T4" fmla="*/ 4 w 6"/>
                <a:gd name="T5" fmla="*/ 1 h 3"/>
                <a:gd name="T6" fmla="*/ 4 w 6"/>
                <a:gd name="T7" fmla="*/ 2 h 3"/>
                <a:gd name="T8" fmla="*/ 5 w 6"/>
                <a:gd name="T9" fmla="*/ 2 h 3"/>
                <a:gd name="T10" fmla="*/ 5 w 6"/>
                <a:gd name="T11" fmla="*/ 2 h 3"/>
                <a:gd name="T12" fmla="*/ 1 w 6"/>
                <a:gd name="T13" fmla="*/ 2 h 3"/>
                <a:gd name="T14" fmla="*/ 0 w 6"/>
                <a:gd name="T15" fmla="*/ 0 h 3"/>
                <a:gd name="T16" fmla="*/ 0 w 6"/>
                <a:gd name="T17" fmla="*/ 0 h 3"/>
                <a:gd name="T18" fmla="*/ 0 w 6"/>
                <a:gd name="T19" fmla="*/ 1 h 3"/>
                <a:gd name="T20" fmla="*/ 0 w 6"/>
                <a:gd name="T21" fmla="*/ 2 h 3"/>
                <a:gd name="T22" fmla="*/ 0 w 6"/>
                <a:gd name="T23" fmla="*/ 3 h 3"/>
                <a:gd name="T24" fmla="*/ 5 w 6"/>
                <a:gd name="T25" fmla="*/ 3 h 3"/>
                <a:gd name="T26" fmla="*/ 6 w 6"/>
                <a:gd name="T27" fmla="*/ 2 h 3"/>
                <a:gd name="T28" fmla="*/ 6 w 6"/>
                <a:gd name="T29" fmla="*/ 2 h 3"/>
                <a:gd name="T30" fmla="*/ 5 w 6"/>
                <a:gd name="T31" fmla="*/ 1 h 3"/>
                <a:gd name="T32" fmla="*/ 5 w 6"/>
                <a:gd name="T33" fmla="*/ 1 h 3"/>
                <a:gd name="T34" fmla="*/ 5 w 6"/>
                <a:gd name="T35" fmla="*/ 1 h 3"/>
                <a:gd name="T36" fmla="*/ 5 w 6"/>
                <a:gd name="T37" fmla="*/ 0 h 3"/>
                <a:gd name="T38" fmla="*/ 0 w 6"/>
                <a:gd name="T3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" h="3">
                  <a:moveTo>
                    <a:pt x="1" y="2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1" y="2"/>
                    <a:pt x="1" y="2"/>
                    <a:pt x="1" y="2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456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00" name="Freeform 82"/>
            <p:cNvSpPr>
              <a:spLocks noEditPoints="1"/>
            </p:cNvSpPr>
            <p:nvPr/>
          </p:nvSpPr>
          <p:spPr bwMode="auto">
            <a:xfrm>
              <a:off x="3587" y="2229"/>
              <a:ext cx="14" cy="7"/>
            </a:xfrm>
            <a:custGeom>
              <a:avLst/>
              <a:gdLst>
                <a:gd name="T0" fmla="*/ 1 w 6"/>
                <a:gd name="T1" fmla="*/ 2 h 3"/>
                <a:gd name="T2" fmla="*/ 2 w 6"/>
                <a:gd name="T3" fmla="*/ 1 h 3"/>
                <a:gd name="T4" fmla="*/ 5 w 6"/>
                <a:gd name="T5" fmla="*/ 1 h 3"/>
                <a:gd name="T6" fmla="*/ 5 w 6"/>
                <a:gd name="T7" fmla="*/ 2 h 3"/>
                <a:gd name="T8" fmla="*/ 1 w 6"/>
                <a:gd name="T9" fmla="*/ 2 h 3"/>
                <a:gd name="T10" fmla="*/ 6 w 6"/>
                <a:gd name="T11" fmla="*/ 0 h 3"/>
                <a:gd name="T12" fmla="*/ 1 w 6"/>
                <a:gd name="T13" fmla="*/ 0 h 3"/>
                <a:gd name="T14" fmla="*/ 1 w 6"/>
                <a:gd name="T15" fmla="*/ 0 h 3"/>
                <a:gd name="T16" fmla="*/ 0 w 6"/>
                <a:gd name="T17" fmla="*/ 2 h 3"/>
                <a:gd name="T18" fmla="*/ 0 w 6"/>
                <a:gd name="T19" fmla="*/ 2 h 3"/>
                <a:gd name="T20" fmla="*/ 1 w 6"/>
                <a:gd name="T21" fmla="*/ 3 h 3"/>
                <a:gd name="T22" fmla="*/ 5 w 6"/>
                <a:gd name="T23" fmla="*/ 3 h 3"/>
                <a:gd name="T24" fmla="*/ 6 w 6"/>
                <a:gd name="T25" fmla="*/ 2 h 3"/>
                <a:gd name="T26" fmla="*/ 6 w 6"/>
                <a:gd name="T27" fmla="*/ 2 h 3"/>
                <a:gd name="T28" fmla="*/ 6 w 6"/>
                <a:gd name="T29" fmla="*/ 2 h 3"/>
                <a:gd name="T30" fmla="*/ 6 w 6"/>
                <a:gd name="T31" fmla="*/ 1 h 3"/>
                <a:gd name="T32" fmla="*/ 6 w 6"/>
                <a:gd name="T33" fmla="*/ 0 h 3"/>
                <a:gd name="T34" fmla="*/ 6 w 6"/>
                <a:gd name="T3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" h="3">
                  <a:moveTo>
                    <a:pt x="1" y="2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3" y="1"/>
                    <a:pt x="4" y="1"/>
                    <a:pt x="5" y="1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1" y="2"/>
                    <a:pt x="1" y="2"/>
                    <a:pt x="1" y="2"/>
                  </a:cubicBezTo>
                  <a:moveTo>
                    <a:pt x="6" y="0"/>
                  </a:moveTo>
                  <a:cubicBezTo>
                    <a:pt x="4" y="0"/>
                    <a:pt x="3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0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456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01" name="Freeform 83"/>
            <p:cNvSpPr>
              <a:spLocks noEditPoints="1"/>
            </p:cNvSpPr>
            <p:nvPr/>
          </p:nvSpPr>
          <p:spPr bwMode="auto">
            <a:xfrm>
              <a:off x="3570" y="2229"/>
              <a:ext cx="17" cy="7"/>
            </a:xfrm>
            <a:custGeom>
              <a:avLst/>
              <a:gdLst>
                <a:gd name="T0" fmla="*/ 2 w 7"/>
                <a:gd name="T1" fmla="*/ 2 h 3"/>
                <a:gd name="T2" fmla="*/ 2 w 7"/>
                <a:gd name="T3" fmla="*/ 1 h 3"/>
                <a:gd name="T4" fmla="*/ 5 w 7"/>
                <a:gd name="T5" fmla="*/ 1 h 3"/>
                <a:gd name="T6" fmla="*/ 5 w 7"/>
                <a:gd name="T7" fmla="*/ 1 h 3"/>
                <a:gd name="T8" fmla="*/ 5 w 7"/>
                <a:gd name="T9" fmla="*/ 2 h 3"/>
                <a:gd name="T10" fmla="*/ 2 w 7"/>
                <a:gd name="T11" fmla="*/ 2 h 3"/>
                <a:gd name="T12" fmla="*/ 6 w 7"/>
                <a:gd name="T13" fmla="*/ 0 h 3"/>
                <a:gd name="T14" fmla="*/ 1 w 7"/>
                <a:gd name="T15" fmla="*/ 0 h 3"/>
                <a:gd name="T16" fmla="*/ 1 w 7"/>
                <a:gd name="T17" fmla="*/ 0 h 3"/>
                <a:gd name="T18" fmla="*/ 0 w 7"/>
                <a:gd name="T19" fmla="*/ 2 h 3"/>
                <a:gd name="T20" fmla="*/ 0 w 7"/>
                <a:gd name="T21" fmla="*/ 3 h 3"/>
                <a:gd name="T22" fmla="*/ 1 w 7"/>
                <a:gd name="T23" fmla="*/ 3 h 3"/>
                <a:gd name="T24" fmla="*/ 6 w 7"/>
                <a:gd name="T25" fmla="*/ 3 h 3"/>
                <a:gd name="T26" fmla="*/ 6 w 7"/>
                <a:gd name="T27" fmla="*/ 2 h 3"/>
                <a:gd name="T28" fmla="*/ 6 w 7"/>
                <a:gd name="T29" fmla="*/ 2 h 3"/>
                <a:gd name="T30" fmla="*/ 6 w 7"/>
                <a:gd name="T31" fmla="*/ 2 h 3"/>
                <a:gd name="T32" fmla="*/ 7 w 7"/>
                <a:gd name="T33" fmla="*/ 1 h 3"/>
                <a:gd name="T34" fmla="*/ 7 w 7"/>
                <a:gd name="T35" fmla="*/ 0 h 3"/>
                <a:gd name="T36" fmla="*/ 6 w 7"/>
                <a:gd name="T3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" h="3">
                  <a:moveTo>
                    <a:pt x="2" y="2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3" y="1"/>
                    <a:pt x="4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2" y="2"/>
                    <a:pt x="2" y="2"/>
                    <a:pt x="2" y="2"/>
                  </a:cubicBezTo>
                  <a:moveTo>
                    <a:pt x="6" y="0"/>
                  </a:moveTo>
                  <a:cubicBezTo>
                    <a:pt x="5" y="0"/>
                    <a:pt x="3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2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6" y="0"/>
                    <a:pt x="6" y="0"/>
                    <a:pt x="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456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02" name="Freeform 84"/>
            <p:cNvSpPr/>
            <p:nvPr/>
          </p:nvSpPr>
          <p:spPr bwMode="auto">
            <a:xfrm>
              <a:off x="3558" y="2298"/>
              <a:ext cx="10" cy="12"/>
            </a:xfrm>
            <a:custGeom>
              <a:avLst/>
              <a:gdLst>
                <a:gd name="T0" fmla="*/ 10 w 10"/>
                <a:gd name="T1" fmla="*/ 0 h 12"/>
                <a:gd name="T2" fmla="*/ 7 w 10"/>
                <a:gd name="T3" fmla="*/ 0 h 12"/>
                <a:gd name="T4" fmla="*/ 0 w 10"/>
                <a:gd name="T5" fmla="*/ 12 h 12"/>
                <a:gd name="T6" fmla="*/ 0 w 10"/>
                <a:gd name="T7" fmla="*/ 12 h 12"/>
                <a:gd name="T8" fmla="*/ 0 w 10"/>
                <a:gd name="T9" fmla="*/ 12 h 12"/>
                <a:gd name="T10" fmla="*/ 0 w 10"/>
                <a:gd name="T11" fmla="*/ 12 h 12"/>
                <a:gd name="T12" fmla="*/ 10 w 10"/>
                <a:gd name="T13" fmla="*/ 0 h 12"/>
                <a:gd name="T14" fmla="*/ 10 w 10"/>
                <a:gd name="T1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" h="12">
                  <a:moveTo>
                    <a:pt x="10" y="0"/>
                  </a:moveTo>
                  <a:lnTo>
                    <a:pt x="7" y="0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10" y="0"/>
                  </a:lnTo>
                  <a:lnTo>
                    <a:pt x="1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456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03" name="Freeform 85"/>
            <p:cNvSpPr/>
            <p:nvPr/>
          </p:nvSpPr>
          <p:spPr bwMode="auto">
            <a:xfrm>
              <a:off x="3558" y="2298"/>
              <a:ext cx="10" cy="12"/>
            </a:xfrm>
            <a:custGeom>
              <a:avLst/>
              <a:gdLst>
                <a:gd name="T0" fmla="*/ 10 w 10"/>
                <a:gd name="T1" fmla="*/ 0 h 12"/>
                <a:gd name="T2" fmla="*/ 7 w 10"/>
                <a:gd name="T3" fmla="*/ 0 h 12"/>
                <a:gd name="T4" fmla="*/ 0 w 10"/>
                <a:gd name="T5" fmla="*/ 12 h 12"/>
                <a:gd name="T6" fmla="*/ 0 w 10"/>
                <a:gd name="T7" fmla="*/ 12 h 12"/>
                <a:gd name="T8" fmla="*/ 0 w 10"/>
                <a:gd name="T9" fmla="*/ 12 h 12"/>
                <a:gd name="T10" fmla="*/ 0 w 10"/>
                <a:gd name="T11" fmla="*/ 12 h 12"/>
                <a:gd name="T12" fmla="*/ 10 w 10"/>
                <a:gd name="T13" fmla="*/ 0 h 12"/>
                <a:gd name="T14" fmla="*/ 10 w 10"/>
                <a:gd name="T1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" h="12">
                  <a:moveTo>
                    <a:pt x="10" y="0"/>
                  </a:moveTo>
                  <a:lnTo>
                    <a:pt x="7" y="0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10" y="0"/>
                  </a:lnTo>
                  <a:lnTo>
                    <a:pt x="1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456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04" name="Freeform 86"/>
            <p:cNvSpPr/>
            <p:nvPr/>
          </p:nvSpPr>
          <p:spPr bwMode="auto">
            <a:xfrm>
              <a:off x="3558" y="2327"/>
              <a:ext cx="7" cy="9"/>
            </a:xfrm>
            <a:custGeom>
              <a:avLst/>
              <a:gdLst>
                <a:gd name="T0" fmla="*/ 7 w 7"/>
                <a:gd name="T1" fmla="*/ 0 h 9"/>
                <a:gd name="T2" fmla="*/ 7 w 7"/>
                <a:gd name="T3" fmla="*/ 0 h 9"/>
                <a:gd name="T4" fmla="*/ 0 w 7"/>
                <a:gd name="T5" fmla="*/ 9 h 9"/>
                <a:gd name="T6" fmla="*/ 0 w 7"/>
                <a:gd name="T7" fmla="*/ 9 h 9"/>
                <a:gd name="T8" fmla="*/ 0 w 7"/>
                <a:gd name="T9" fmla="*/ 9 h 9"/>
                <a:gd name="T10" fmla="*/ 0 w 7"/>
                <a:gd name="T11" fmla="*/ 9 h 9"/>
                <a:gd name="T12" fmla="*/ 7 w 7"/>
                <a:gd name="T13" fmla="*/ 0 h 9"/>
                <a:gd name="T14" fmla="*/ 7 w 7"/>
                <a:gd name="T15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" h="9">
                  <a:moveTo>
                    <a:pt x="7" y="0"/>
                  </a:moveTo>
                  <a:lnTo>
                    <a:pt x="7" y="0"/>
                  </a:lnTo>
                  <a:lnTo>
                    <a:pt x="0" y="9"/>
                  </a:lnTo>
                  <a:lnTo>
                    <a:pt x="0" y="9"/>
                  </a:lnTo>
                  <a:lnTo>
                    <a:pt x="0" y="9"/>
                  </a:lnTo>
                  <a:lnTo>
                    <a:pt x="0" y="9"/>
                  </a:lnTo>
                  <a:lnTo>
                    <a:pt x="7" y="0"/>
                  </a:lnTo>
                  <a:lnTo>
                    <a:pt x="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456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05" name="Freeform 87"/>
            <p:cNvSpPr/>
            <p:nvPr/>
          </p:nvSpPr>
          <p:spPr bwMode="auto">
            <a:xfrm>
              <a:off x="3558" y="2327"/>
              <a:ext cx="7" cy="9"/>
            </a:xfrm>
            <a:custGeom>
              <a:avLst/>
              <a:gdLst>
                <a:gd name="T0" fmla="*/ 7 w 7"/>
                <a:gd name="T1" fmla="*/ 0 h 9"/>
                <a:gd name="T2" fmla="*/ 7 w 7"/>
                <a:gd name="T3" fmla="*/ 0 h 9"/>
                <a:gd name="T4" fmla="*/ 0 w 7"/>
                <a:gd name="T5" fmla="*/ 9 h 9"/>
                <a:gd name="T6" fmla="*/ 0 w 7"/>
                <a:gd name="T7" fmla="*/ 9 h 9"/>
                <a:gd name="T8" fmla="*/ 0 w 7"/>
                <a:gd name="T9" fmla="*/ 9 h 9"/>
                <a:gd name="T10" fmla="*/ 0 w 7"/>
                <a:gd name="T11" fmla="*/ 9 h 9"/>
                <a:gd name="T12" fmla="*/ 7 w 7"/>
                <a:gd name="T13" fmla="*/ 0 h 9"/>
                <a:gd name="T14" fmla="*/ 7 w 7"/>
                <a:gd name="T15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" h="9">
                  <a:moveTo>
                    <a:pt x="7" y="0"/>
                  </a:moveTo>
                  <a:lnTo>
                    <a:pt x="7" y="0"/>
                  </a:lnTo>
                  <a:lnTo>
                    <a:pt x="0" y="9"/>
                  </a:lnTo>
                  <a:lnTo>
                    <a:pt x="0" y="9"/>
                  </a:lnTo>
                  <a:lnTo>
                    <a:pt x="0" y="9"/>
                  </a:lnTo>
                  <a:lnTo>
                    <a:pt x="0" y="9"/>
                  </a:lnTo>
                  <a:lnTo>
                    <a:pt x="7" y="0"/>
                  </a:lnTo>
                  <a:lnTo>
                    <a:pt x="7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456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06" name="Freeform 88"/>
            <p:cNvSpPr/>
            <p:nvPr/>
          </p:nvSpPr>
          <p:spPr bwMode="auto">
            <a:xfrm>
              <a:off x="3556" y="2334"/>
              <a:ext cx="9" cy="12"/>
            </a:xfrm>
            <a:custGeom>
              <a:avLst/>
              <a:gdLst>
                <a:gd name="T0" fmla="*/ 9 w 9"/>
                <a:gd name="T1" fmla="*/ 0 h 12"/>
                <a:gd name="T2" fmla="*/ 9 w 9"/>
                <a:gd name="T3" fmla="*/ 0 h 12"/>
                <a:gd name="T4" fmla="*/ 0 w 9"/>
                <a:gd name="T5" fmla="*/ 12 h 12"/>
                <a:gd name="T6" fmla="*/ 0 w 9"/>
                <a:gd name="T7" fmla="*/ 12 h 12"/>
                <a:gd name="T8" fmla="*/ 0 w 9"/>
                <a:gd name="T9" fmla="*/ 12 h 12"/>
                <a:gd name="T10" fmla="*/ 0 w 9"/>
                <a:gd name="T11" fmla="*/ 12 h 12"/>
                <a:gd name="T12" fmla="*/ 9 w 9"/>
                <a:gd name="T13" fmla="*/ 2 h 12"/>
                <a:gd name="T14" fmla="*/ 9 w 9"/>
                <a:gd name="T1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12">
                  <a:moveTo>
                    <a:pt x="9" y="0"/>
                  </a:moveTo>
                  <a:lnTo>
                    <a:pt x="9" y="0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9" y="2"/>
                  </a:lnTo>
                  <a:lnTo>
                    <a:pt x="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456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07" name="Freeform 89"/>
            <p:cNvSpPr/>
            <p:nvPr/>
          </p:nvSpPr>
          <p:spPr bwMode="auto">
            <a:xfrm>
              <a:off x="3556" y="2334"/>
              <a:ext cx="9" cy="12"/>
            </a:xfrm>
            <a:custGeom>
              <a:avLst/>
              <a:gdLst>
                <a:gd name="T0" fmla="*/ 9 w 9"/>
                <a:gd name="T1" fmla="*/ 0 h 12"/>
                <a:gd name="T2" fmla="*/ 9 w 9"/>
                <a:gd name="T3" fmla="*/ 0 h 12"/>
                <a:gd name="T4" fmla="*/ 0 w 9"/>
                <a:gd name="T5" fmla="*/ 12 h 12"/>
                <a:gd name="T6" fmla="*/ 0 w 9"/>
                <a:gd name="T7" fmla="*/ 12 h 12"/>
                <a:gd name="T8" fmla="*/ 0 w 9"/>
                <a:gd name="T9" fmla="*/ 12 h 12"/>
                <a:gd name="T10" fmla="*/ 0 w 9"/>
                <a:gd name="T11" fmla="*/ 12 h 12"/>
                <a:gd name="T12" fmla="*/ 9 w 9"/>
                <a:gd name="T13" fmla="*/ 2 h 12"/>
                <a:gd name="T14" fmla="*/ 9 w 9"/>
                <a:gd name="T1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12">
                  <a:moveTo>
                    <a:pt x="9" y="0"/>
                  </a:moveTo>
                  <a:lnTo>
                    <a:pt x="9" y="0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9" y="2"/>
                  </a:lnTo>
                  <a:lnTo>
                    <a:pt x="9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456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08" name="Freeform 90"/>
            <p:cNvSpPr>
              <a:spLocks noEditPoints="1"/>
            </p:cNvSpPr>
            <p:nvPr/>
          </p:nvSpPr>
          <p:spPr bwMode="auto">
            <a:xfrm>
              <a:off x="3660" y="2477"/>
              <a:ext cx="17" cy="9"/>
            </a:xfrm>
            <a:custGeom>
              <a:avLst/>
              <a:gdLst>
                <a:gd name="T0" fmla="*/ 3 w 7"/>
                <a:gd name="T1" fmla="*/ 3 h 4"/>
                <a:gd name="T2" fmla="*/ 2 w 7"/>
                <a:gd name="T3" fmla="*/ 3 h 4"/>
                <a:gd name="T4" fmla="*/ 2 w 7"/>
                <a:gd name="T5" fmla="*/ 3 h 4"/>
                <a:gd name="T6" fmla="*/ 2 w 7"/>
                <a:gd name="T7" fmla="*/ 2 h 4"/>
                <a:gd name="T8" fmla="*/ 2 w 7"/>
                <a:gd name="T9" fmla="*/ 1 h 4"/>
                <a:gd name="T10" fmla="*/ 2 w 7"/>
                <a:gd name="T11" fmla="*/ 1 h 4"/>
                <a:gd name="T12" fmla="*/ 2 w 7"/>
                <a:gd name="T13" fmla="*/ 3 h 4"/>
                <a:gd name="T14" fmla="*/ 2 w 7"/>
                <a:gd name="T15" fmla="*/ 3 h 4"/>
                <a:gd name="T16" fmla="*/ 2 w 7"/>
                <a:gd name="T17" fmla="*/ 3 h 4"/>
                <a:gd name="T18" fmla="*/ 5 w 7"/>
                <a:gd name="T19" fmla="*/ 3 h 4"/>
                <a:gd name="T20" fmla="*/ 5 w 7"/>
                <a:gd name="T21" fmla="*/ 2 h 4"/>
                <a:gd name="T22" fmla="*/ 5 w 7"/>
                <a:gd name="T23" fmla="*/ 3 h 4"/>
                <a:gd name="T24" fmla="*/ 3 w 7"/>
                <a:gd name="T25" fmla="*/ 3 h 4"/>
                <a:gd name="T26" fmla="*/ 2 w 7"/>
                <a:gd name="T27" fmla="*/ 2 h 4"/>
                <a:gd name="T28" fmla="*/ 2 w 7"/>
                <a:gd name="T29" fmla="*/ 1 h 4"/>
                <a:gd name="T30" fmla="*/ 2 w 7"/>
                <a:gd name="T31" fmla="*/ 1 h 4"/>
                <a:gd name="T32" fmla="*/ 3 w 7"/>
                <a:gd name="T33" fmla="*/ 1 h 4"/>
                <a:gd name="T34" fmla="*/ 5 w 7"/>
                <a:gd name="T35" fmla="*/ 1 h 4"/>
                <a:gd name="T36" fmla="*/ 5 w 7"/>
                <a:gd name="T37" fmla="*/ 1 h 4"/>
                <a:gd name="T38" fmla="*/ 5 w 7"/>
                <a:gd name="T39" fmla="*/ 2 h 4"/>
                <a:gd name="T40" fmla="*/ 5 w 7"/>
                <a:gd name="T41" fmla="*/ 2 h 4"/>
                <a:gd name="T42" fmla="*/ 5 w 7"/>
                <a:gd name="T43" fmla="*/ 2 h 4"/>
                <a:gd name="T44" fmla="*/ 2 w 7"/>
                <a:gd name="T45" fmla="*/ 2 h 4"/>
                <a:gd name="T46" fmla="*/ 3 w 7"/>
                <a:gd name="T47" fmla="*/ 0 h 4"/>
                <a:gd name="T48" fmla="*/ 1 w 7"/>
                <a:gd name="T49" fmla="*/ 1 h 4"/>
                <a:gd name="T50" fmla="*/ 1 w 7"/>
                <a:gd name="T51" fmla="*/ 2 h 4"/>
                <a:gd name="T52" fmla="*/ 1 w 7"/>
                <a:gd name="T53" fmla="*/ 4 h 4"/>
                <a:gd name="T54" fmla="*/ 2 w 7"/>
                <a:gd name="T55" fmla="*/ 4 h 4"/>
                <a:gd name="T56" fmla="*/ 3 w 7"/>
                <a:gd name="T57" fmla="*/ 4 h 4"/>
                <a:gd name="T58" fmla="*/ 6 w 7"/>
                <a:gd name="T59" fmla="*/ 4 h 4"/>
                <a:gd name="T60" fmla="*/ 6 w 7"/>
                <a:gd name="T61" fmla="*/ 4 h 4"/>
                <a:gd name="T62" fmla="*/ 6 w 7"/>
                <a:gd name="T63" fmla="*/ 0 h 4"/>
                <a:gd name="T64" fmla="*/ 5 w 7"/>
                <a:gd name="T65" fmla="*/ 0 h 4"/>
                <a:gd name="T66" fmla="*/ 5 w 7"/>
                <a:gd name="T67" fmla="*/ 0 h 4"/>
                <a:gd name="T68" fmla="*/ 3 w 7"/>
                <a:gd name="T6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" h="4">
                  <a:moveTo>
                    <a:pt x="3" y="3"/>
                  </a:moveTo>
                  <a:cubicBezTo>
                    <a:pt x="3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2"/>
                    <a:pt x="2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2" y="2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4" y="3"/>
                    <a:pt x="3" y="3"/>
                  </a:cubicBezTo>
                  <a:moveTo>
                    <a:pt x="2" y="2"/>
                  </a:moveTo>
                  <a:cubicBezTo>
                    <a:pt x="2" y="2"/>
                    <a:pt x="2" y="2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4" y="1"/>
                    <a:pt x="4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2" y="2"/>
                    <a:pt x="2" y="2"/>
                    <a:pt x="2" y="2"/>
                  </a:cubicBezTo>
                  <a:moveTo>
                    <a:pt x="3" y="0"/>
                  </a:moveTo>
                  <a:cubicBezTo>
                    <a:pt x="2" y="0"/>
                    <a:pt x="1" y="0"/>
                    <a:pt x="1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0" y="3"/>
                    <a:pt x="1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3" y="4"/>
                  </a:cubicBezTo>
                  <a:cubicBezTo>
                    <a:pt x="4" y="4"/>
                    <a:pt x="5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3"/>
                    <a:pt x="7" y="1"/>
                    <a:pt x="6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4" y="0"/>
                    <a:pt x="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456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09" name="Freeform 91"/>
            <p:cNvSpPr>
              <a:spLocks noEditPoints="1"/>
            </p:cNvSpPr>
            <p:nvPr/>
          </p:nvSpPr>
          <p:spPr bwMode="auto">
            <a:xfrm>
              <a:off x="3660" y="2465"/>
              <a:ext cx="17" cy="9"/>
            </a:xfrm>
            <a:custGeom>
              <a:avLst/>
              <a:gdLst>
                <a:gd name="T0" fmla="*/ 3 w 7"/>
                <a:gd name="T1" fmla="*/ 2 h 4"/>
                <a:gd name="T2" fmla="*/ 2 w 7"/>
                <a:gd name="T3" fmla="*/ 2 h 4"/>
                <a:gd name="T4" fmla="*/ 2 w 7"/>
                <a:gd name="T5" fmla="*/ 1 h 4"/>
                <a:gd name="T6" fmla="*/ 3 w 7"/>
                <a:gd name="T7" fmla="*/ 1 h 4"/>
                <a:gd name="T8" fmla="*/ 5 w 7"/>
                <a:gd name="T9" fmla="*/ 1 h 4"/>
                <a:gd name="T10" fmla="*/ 5 w 7"/>
                <a:gd name="T11" fmla="*/ 1 h 4"/>
                <a:gd name="T12" fmla="*/ 5 w 7"/>
                <a:gd name="T13" fmla="*/ 3 h 4"/>
                <a:gd name="T14" fmla="*/ 3 w 7"/>
                <a:gd name="T15" fmla="*/ 3 h 4"/>
                <a:gd name="T16" fmla="*/ 2 w 7"/>
                <a:gd name="T17" fmla="*/ 3 h 4"/>
                <a:gd name="T18" fmla="*/ 2 w 7"/>
                <a:gd name="T19" fmla="*/ 3 h 4"/>
                <a:gd name="T20" fmla="*/ 2 w 7"/>
                <a:gd name="T21" fmla="*/ 1 h 4"/>
                <a:gd name="T22" fmla="*/ 2 w 7"/>
                <a:gd name="T23" fmla="*/ 1 h 4"/>
                <a:gd name="T24" fmla="*/ 2 w 7"/>
                <a:gd name="T25" fmla="*/ 1 h 4"/>
                <a:gd name="T26" fmla="*/ 2 w 7"/>
                <a:gd name="T27" fmla="*/ 2 h 4"/>
                <a:gd name="T28" fmla="*/ 2 w 7"/>
                <a:gd name="T29" fmla="*/ 3 h 4"/>
                <a:gd name="T30" fmla="*/ 3 w 7"/>
                <a:gd name="T31" fmla="*/ 3 h 4"/>
                <a:gd name="T32" fmla="*/ 5 w 7"/>
                <a:gd name="T33" fmla="*/ 2 h 4"/>
                <a:gd name="T34" fmla="*/ 5 w 7"/>
                <a:gd name="T35" fmla="*/ 2 h 4"/>
                <a:gd name="T36" fmla="*/ 5 w 7"/>
                <a:gd name="T37" fmla="*/ 2 h 4"/>
                <a:gd name="T38" fmla="*/ 3 w 7"/>
                <a:gd name="T39" fmla="*/ 2 h 4"/>
                <a:gd name="T40" fmla="*/ 3 w 7"/>
                <a:gd name="T41" fmla="*/ 0 h 4"/>
                <a:gd name="T42" fmla="*/ 1 w 7"/>
                <a:gd name="T43" fmla="*/ 1 h 4"/>
                <a:gd name="T44" fmla="*/ 1 w 7"/>
                <a:gd name="T45" fmla="*/ 1 h 4"/>
                <a:gd name="T46" fmla="*/ 1 w 7"/>
                <a:gd name="T47" fmla="*/ 4 h 4"/>
                <a:gd name="T48" fmla="*/ 2 w 7"/>
                <a:gd name="T49" fmla="*/ 4 h 4"/>
                <a:gd name="T50" fmla="*/ 3 w 7"/>
                <a:gd name="T51" fmla="*/ 4 h 4"/>
                <a:gd name="T52" fmla="*/ 6 w 7"/>
                <a:gd name="T53" fmla="*/ 4 h 4"/>
                <a:gd name="T54" fmla="*/ 6 w 7"/>
                <a:gd name="T55" fmla="*/ 4 h 4"/>
                <a:gd name="T56" fmla="*/ 6 w 7"/>
                <a:gd name="T57" fmla="*/ 0 h 4"/>
                <a:gd name="T58" fmla="*/ 5 w 7"/>
                <a:gd name="T59" fmla="*/ 0 h 4"/>
                <a:gd name="T60" fmla="*/ 5 w 7"/>
                <a:gd name="T61" fmla="*/ 0 h 4"/>
                <a:gd name="T62" fmla="*/ 3 w 7"/>
                <a:gd name="T6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7" h="4">
                  <a:moveTo>
                    <a:pt x="3" y="2"/>
                  </a:moveTo>
                  <a:cubicBezTo>
                    <a:pt x="3" y="2"/>
                    <a:pt x="3" y="2"/>
                    <a:pt x="2" y="2"/>
                  </a:cubicBezTo>
                  <a:cubicBezTo>
                    <a:pt x="2" y="2"/>
                    <a:pt x="2" y="1"/>
                    <a:pt x="2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4" y="1"/>
                    <a:pt x="4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2"/>
                    <a:pt x="5" y="3"/>
                  </a:cubicBezTo>
                  <a:cubicBezTo>
                    <a:pt x="5" y="3"/>
                    <a:pt x="4" y="3"/>
                    <a:pt x="3" y="3"/>
                  </a:cubicBezTo>
                  <a:cubicBezTo>
                    <a:pt x="3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2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2"/>
                    <a:pt x="2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4" y="3"/>
                    <a:pt x="4" y="3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4" y="2"/>
                    <a:pt x="4" y="2"/>
                    <a:pt x="3" y="2"/>
                  </a:cubicBezTo>
                  <a:moveTo>
                    <a:pt x="3" y="0"/>
                  </a:moveTo>
                  <a:cubicBezTo>
                    <a:pt x="2" y="0"/>
                    <a:pt x="1" y="0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0" y="3"/>
                    <a:pt x="1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3" y="4"/>
                  </a:cubicBezTo>
                  <a:cubicBezTo>
                    <a:pt x="4" y="4"/>
                    <a:pt x="5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3"/>
                    <a:pt x="7" y="1"/>
                    <a:pt x="6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4" y="0"/>
                    <a:pt x="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456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10" name="Freeform 92"/>
            <p:cNvSpPr>
              <a:spLocks noEditPoints="1"/>
            </p:cNvSpPr>
            <p:nvPr/>
          </p:nvSpPr>
          <p:spPr bwMode="auto">
            <a:xfrm>
              <a:off x="3660" y="2503"/>
              <a:ext cx="38" cy="12"/>
            </a:xfrm>
            <a:custGeom>
              <a:avLst/>
              <a:gdLst>
                <a:gd name="T0" fmla="*/ 9 w 16"/>
                <a:gd name="T1" fmla="*/ 4 h 5"/>
                <a:gd name="T2" fmla="*/ 2 w 16"/>
                <a:gd name="T3" fmla="*/ 4 h 5"/>
                <a:gd name="T4" fmla="*/ 1 w 16"/>
                <a:gd name="T5" fmla="*/ 4 h 5"/>
                <a:gd name="T6" fmla="*/ 1 w 16"/>
                <a:gd name="T7" fmla="*/ 1 h 5"/>
                <a:gd name="T8" fmla="*/ 2 w 16"/>
                <a:gd name="T9" fmla="*/ 1 h 5"/>
                <a:gd name="T10" fmla="*/ 2 w 16"/>
                <a:gd name="T11" fmla="*/ 3 h 5"/>
                <a:gd name="T12" fmla="*/ 3 w 16"/>
                <a:gd name="T13" fmla="*/ 4 h 5"/>
                <a:gd name="T14" fmla="*/ 4 w 16"/>
                <a:gd name="T15" fmla="*/ 4 h 5"/>
                <a:gd name="T16" fmla="*/ 7 w 16"/>
                <a:gd name="T17" fmla="*/ 3 h 5"/>
                <a:gd name="T18" fmla="*/ 14 w 16"/>
                <a:gd name="T19" fmla="*/ 3 h 5"/>
                <a:gd name="T20" fmla="*/ 14 w 16"/>
                <a:gd name="T21" fmla="*/ 3 h 5"/>
                <a:gd name="T22" fmla="*/ 14 w 16"/>
                <a:gd name="T23" fmla="*/ 4 h 5"/>
                <a:gd name="T24" fmla="*/ 9 w 16"/>
                <a:gd name="T25" fmla="*/ 4 h 5"/>
                <a:gd name="T26" fmla="*/ 3 w 16"/>
                <a:gd name="T27" fmla="*/ 3 h 5"/>
                <a:gd name="T28" fmla="*/ 2 w 16"/>
                <a:gd name="T29" fmla="*/ 3 h 5"/>
                <a:gd name="T30" fmla="*/ 2 w 16"/>
                <a:gd name="T31" fmla="*/ 1 h 5"/>
                <a:gd name="T32" fmla="*/ 2 w 16"/>
                <a:gd name="T33" fmla="*/ 1 h 5"/>
                <a:gd name="T34" fmla="*/ 8 w 16"/>
                <a:gd name="T35" fmla="*/ 1 h 5"/>
                <a:gd name="T36" fmla="*/ 14 w 16"/>
                <a:gd name="T37" fmla="*/ 1 h 5"/>
                <a:gd name="T38" fmla="*/ 14 w 16"/>
                <a:gd name="T39" fmla="*/ 1 h 5"/>
                <a:gd name="T40" fmla="*/ 14 w 16"/>
                <a:gd name="T41" fmla="*/ 3 h 5"/>
                <a:gd name="T42" fmla="*/ 14 w 16"/>
                <a:gd name="T43" fmla="*/ 3 h 5"/>
                <a:gd name="T44" fmla="*/ 7 w 16"/>
                <a:gd name="T45" fmla="*/ 3 h 5"/>
                <a:gd name="T46" fmla="*/ 4 w 16"/>
                <a:gd name="T47" fmla="*/ 3 h 5"/>
                <a:gd name="T48" fmla="*/ 3 w 16"/>
                <a:gd name="T49" fmla="*/ 3 h 5"/>
                <a:gd name="T50" fmla="*/ 8 w 16"/>
                <a:gd name="T51" fmla="*/ 0 h 5"/>
                <a:gd name="T52" fmla="*/ 0 w 16"/>
                <a:gd name="T53" fmla="*/ 1 h 5"/>
                <a:gd name="T54" fmla="*/ 1 w 16"/>
                <a:gd name="T55" fmla="*/ 4 h 5"/>
                <a:gd name="T56" fmla="*/ 1 w 16"/>
                <a:gd name="T57" fmla="*/ 5 h 5"/>
                <a:gd name="T58" fmla="*/ 9 w 16"/>
                <a:gd name="T59" fmla="*/ 5 h 5"/>
                <a:gd name="T60" fmla="*/ 15 w 16"/>
                <a:gd name="T61" fmla="*/ 4 h 5"/>
                <a:gd name="T62" fmla="*/ 15 w 16"/>
                <a:gd name="T63" fmla="*/ 0 h 5"/>
                <a:gd name="T64" fmla="*/ 14 w 16"/>
                <a:gd name="T65" fmla="*/ 0 h 5"/>
                <a:gd name="T66" fmla="*/ 8 w 16"/>
                <a:gd name="T6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6" h="5">
                  <a:moveTo>
                    <a:pt x="9" y="4"/>
                  </a:moveTo>
                  <a:cubicBezTo>
                    <a:pt x="5" y="4"/>
                    <a:pt x="2" y="4"/>
                    <a:pt x="2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3"/>
                    <a:pt x="1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1" y="3"/>
                    <a:pt x="2" y="3"/>
                  </a:cubicBezTo>
                  <a:cubicBezTo>
                    <a:pt x="2" y="3"/>
                    <a:pt x="3" y="4"/>
                    <a:pt x="3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9" y="3"/>
                    <a:pt x="12" y="3"/>
                    <a:pt x="14" y="3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4" y="3"/>
                    <a:pt x="14" y="4"/>
                    <a:pt x="14" y="4"/>
                  </a:cubicBezTo>
                  <a:cubicBezTo>
                    <a:pt x="14" y="4"/>
                    <a:pt x="13" y="4"/>
                    <a:pt x="9" y="4"/>
                  </a:cubicBezTo>
                  <a:moveTo>
                    <a:pt x="3" y="3"/>
                  </a:moveTo>
                  <a:cubicBezTo>
                    <a:pt x="3" y="3"/>
                    <a:pt x="3" y="3"/>
                    <a:pt x="2" y="3"/>
                  </a:cubicBezTo>
                  <a:cubicBezTo>
                    <a:pt x="2" y="3"/>
                    <a:pt x="2" y="2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3" y="1"/>
                    <a:pt x="5" y="1"/>
                    <a:pt x="8" y="1"/>
                  </a:cubicBezTo>
                  <a:cubicBezTo>
                    <a:pt x="11" y="1"/>
                    <a:pt x="14" y="1"/>
                    <a:pt x="14" y="1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4" y="1"/>
                    <a:pt x="14" y="2"/>
                    <a:pt x="14" y="3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2" y="3"/>
                    <a:pt x="9" y="3"/>
                    <a:pt x="7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8" y="0"/>
                  </a:moveTo>
                  <a:cubicBezTo>
                    <a:pt x="1" y="0"/>
                    <a:pt x="1" y="1"/>
                    <a:pt x="0" y="1"/>
                  </a:cubicBezTo>
                  <a:cubicBezTo>
                    <a:pt x="0" y="2"/>
                    <a:pt x="0" y="4"/>
                    <a:pt x="1" y="4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2" y="5"/>
                    <a:pt x="6" y="5"/>
                    <a:pt x="9" y="5"/>
                  </a:cubicBezTo>
                  <a:cubicBezTo>
                    <a:pt x="15" y="5"/>
                    <a:pt x="15" y="5"/>
                    <a:pt x="15" y="4"/>
                  </a:cubicBezTo>
                  <a:cubicBezTo>
                    <a:pt x="15" y="4"/>
                    <a:pt x="16" y="1"/>
                    <a:pt x="15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3" y="0"/>
                    <a:pt x="10" y="0"/>
                    <a:pt x="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456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11" name="Freeform 93"/>
            <p:cNvSpPr>
              <a:spLocks noEditPoints="1"/>
            </p:cNvSpPr>
            <p:nvPr/>
          </p:nvSpPr>
          <p:spPr bwMode="auto">
            <a:xfrm>
              <a:off x="3660" y="2488"/>
              <a:ext cx="17" cy="12"/>
            </a:xfrm>
            <a:custGeom>
              <a:avLst/>
              <a:gdLst>
                <a:gd name="T0" fmla="*/ 3 w 7"/>
                <a:gd name="T1" fmla="*/ 4 h 5"/>
                <a:gd name="T2" fmla="*/ 2 w 7"/>
                <a:gd name="T3" fmla="*/ 4 h 5"/>
                <a:gd name="T4" fmla="*/ 2 w 7"/>
                <a:gd name="T5" fmla="*/ 4 h 5"/>
                <a:gd name="T6" fmla="*/ 2 w 7"/>
                <a:gd name="T7" fmla="*/ 2 h 5"/>
                <a:gd name="T8" fmla="*/ 2 w 7"/>
                <a:gd name="T9" fmla="*/ 2 h 5"/>
                <a:gd name="T10" fmla="*/ 2 w 7"/>
                <a:gd name="T11" fmla="*/ 1 h 5"/>
                <a:gd name="T12" fmla="*/ 2 w 7"/>
                <a:gd name="T13" fmla="*/ 3 h 5"/>
                <a:gd name="T14" fmla="*/ 2 w 7"/>
                <a:gd name="T15" fmla="*/ 3 h 5"/>
                <a:gd name="T16" fmla="*/ 3 w 7"/>
                <a:gd name="T17" fmla="*/ 3 h 5"/>
                <a:gd name="T18" fmla="*/ 5 w 7"/>
                <a:gd name="T19" fmla="*/ 3 h 5"/>
                <a:gd name="T20" fmla="*/ 5 w 7"/>
                <a:gd name="T21" fmla="*/ 4 h 5"/>
                <a:gd name="T22" fmla="*/ 3 w 7"/>
                <a:gd name="T23" fmla="*/ 4 h 5"/>
                <a:gd name="T24" fmla="*/ 3 w 7"/>
                <a:gd name="T25" fmla="*/ 3 h 5"/>
                <a:gd name="T26" fmla="*/ 3 w 7"/>
                <a:gd name="T27" fmla="*/ 1 h 5"/>
                <a:gd name="T28" fmla="*/ 3 w 7"/>
                <a:gd name="T29" fmla="*/ 1 h 5"/>
                <a:gd name="T30" fmla="*/ 5 w 7"/>
                <a:gd name="T31" fmla="*/ 1 h 5"/>
                <a:gd name="T32" fmla="*/ 5 w 7"/>
                <a:gd name="T33" fmla="*/ 1 h 5"/>
                <a:gd name="T34" fmla="*/ 5 w 7"/>
                <a:gd name="T35" fmla="*/ 3 h 5"/>
                <a:gd name="T36" fmla="*/ 3 w 7"/>
                <a:gd name="T37" fmla="*/ 3 h 5"/>
                <a:gd name="T38" fmla="*/ 3 w 7"/>
                <a:gd name="T39" fmla="*/ 0 h 5"/>
                <a:gd name="T40" fmla="*/ 1 w 7"/>
                <a:gd name="T41" fmla="*/ 2 h 5"/>
                <a:gd name="T42" fmla="*/ 1 w 7"/>
                <a:gd name="T43" fmla="*/ 2 h 5"/>
                <a:gd name="T44" fmla="*/ 1 w 7"/>
                <a:gd name="T45" fmla="*/ 4 h 5"/>
                <a:gd name="T46" fmla="*/ 2 w 7"/>
                <a:gd name="T47" fmla="*/ 5 h 5"/>
                <a:gd name="T48" fmla="*/ 3 w 7"/>
                <a:gd name="T49" fmla="*/ 5 h 5"/>
                <a:gd name="T50" fmla="*/ 6 w 7"/>
                <a:gd name="T51" fmla="*/ 4 h 5"/>
                <a:gd name="T52" fmla="*/ 6 w 7"/>
                <a:gd name="T53" fmla="*/ 4 h 5"/>
                <a:gd name="T54" fmla="*/ 6 w 7"/>
                <a:gd name="T55" fmla="*/ 1 h 5"/>
                <a:gd name="T56" fmla="*/ 5 w 7"/>
                <a:gd name="T57" fmla="*/ 1 h 5"/>
                <a:gd name="T58" fmla="*/ 5 w 7"/>
                <a:gd name="T59" fmla="*/ 0 h 5"/>
                <a:gd name="T60" fmla="*/ 3 w 7"/>
                <a:gd name="T6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" h="5">
                  <a:moveTo>
                    <a:pt x="3" y="4"/>
                  </a:moveTo>
                  <a:cubicBezTo>
                    <a:pt x="3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3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5" y="3"/>
                    <a:pt x="5" y="3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4" y="4"/>
                    <a:pt x="3" y="4"/>
                  </a:cubicBezTo>
                  <a:moveTo>
                    <a:pt x="3" y="3"/>
                  </a:move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4" y="1"/>
                    <a:pt x="4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2"/>
                    <a:pt x="5" y="2"/>
                    <a:pt x="5" y="3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3" y="0"/>
                  </a:moveTo>
                  <a:cubicBezTo>
                    <a:pt x="2" y="0"/>
                    <a:pt x="1" y="0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3"/>
                    <a:pt x="0" y="4"/>
                    <a:pt x="1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3" y="5"/>
                  </a:cubicBezTo>
                  <a:cubicBezTo>
                    <a:pt x="4" y="5"/>
                    <a:pt x="5" y="5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7" y="2"/>
                    <a:pt x="6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4" y="0"/>
                    <a:pt x="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456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12" name="Freeform 94"/>
            <p:cNvSpPr>
              <a:spLocks noEditPoints="1"/>
            </p:cNvSpPr>
            <p:nvPr/>
          </p:nvSpPr>
          <p:spPr bwMode="auto">
            <a:xfrm>
              <a:off x="3701" y="2465"/>
              <a:ext cx="14" cy="9"/>
            </a:xfrm>
            <a:custGeom>
              <a:avLst/>
              <a:gdLst>
                <a:gd name="T0" fmla="*/ 3 w 6"/>
                <a:gd name="T1" fmla="*/ 3 h 4"/>
                <a:gd name="T2" fmla="*/ 1 w 6"/>
                <a:gd name="T3" fmla="*/ 3 h 4"/>
                <a:gd name="T4" fmla="*/ 1 w 6"/>
                <a:gd name="T5" fmla="*/ 3 h 4"/>
                <a:gd name="T6" fmla="*/ 1 w 6"/>
                <a:gd name="T7" fmla="*/ 1 h 4"/>
                <a:gd name="T8" fmla="*/ 1 w 6"/>
                <a:gd name="T9" fmla="*/ 1 h 4"/>
                <a:gd name="T10" fmla="*/ 1 w 6"/>
                <a:gd name="T11" fmla="*/ 1 h 4"/>
                <a:gd name="T12" fmla="*/ 1 w 6"/>
                <a:gd name="T13" fmla="*/ 2 h 4"/>
                <a:gd name="T14" fmla="*/ 1 w 6"/>
                <a:gd name="T15" fmla="*/ 3 h 4"/>
                <a:gd name="T16" fmla="*/ 1 w 6"/>
                <a:gd name="T17" fmla="*/ 3 h 4"/>
                <a:gd name="T18" fmla="*/ 4 w 6"/>
                <a:gd name="T19" fmla="*/ 3 h 4"/>
                <a:gd name="T20" fmla="*/ 4 w 6"/>
                <a:gd name="T21" fmla="*/ 3 h 4"/>
                <a:gd name="T22" fmla="*/ 3 w 6"/>
                <a:gd name="T23" fmla="*/ 3 h 4"/>
                <a:gd name="T24" fmla="*/ 1 w 6"/>
                <a:gd name="T25" fmla="*/ 2 h 4"/>
                <a:gd name="T26" fmla="*/ 1 w 6"/>
                <a:gd name="T27" fmla="*/ 1 h 4"/>
                <a:gd name="T28" fmla="*/ 1 w 6"/>
                <a:gd name="T29" fmla="*/ 1 h 4"/>
                <a:gd name="T30" fmla="*/ 2 w 6"/>
                <a:gd name="T31" fmla="*/ 1 h 4"/>
                <a:gd name="T32" fmla="*/ 4 w 6"/>
                <a:gd name="T33" fmla="*/ 1 h 4"/>
                <a:gd name="T34" fmla="*/ 4 w 6"/>
                <a:gd name="T35" fmla="*/ 1 h 4"/>
                <a:gd name="T36" fmla="*/ 4 w 6"/>
                <a:gd name="T37" fmla="*/ 2 h 4"/>
                <a:gd name="T38" fmla="*/ 4 w 6"/>
                <a:gd name="T39" fmla="*/ 2 h 4"/>
                <a:gd name="T40" fmla="*/ 1 w 6"/>
                <a:gd name="T41" fmla="*/ 2 h 4"/>
                <a:gd name="T42" fmla="*/ 2 w 6"/>
                <a:gd name="T43" fmla="*/ 0 h 4"/>
                <a:gd name="T44" fmla="*/ 0 w 6"/>
                <a:gd name="T45" fmla="*/ 1 h 4"/>
                <a:gd name="T46" fmla="*/ 0 w 6"/>
                <a:gd name="T47" fmla="*/ 1 h 4"/>
                <a:gd name="T48" fmla="*/ 0 w 6"/>
                <a:gd name="T49" fmla="*/ 4 h 4"/>
                <a:gd name="T50" fmla="*/ 1 w 6"/>
                <a:gd name="T51" fmla="*/ 4 h 4"/>
                <a:gd name="T52" fmla="*/ 3 w 6"/>
                <a:gd name="T53" fmla="*/ 4 h 4"/>
                <a:gd name="T54" fmla="*/ 5 w 6"/>
                <a:gd name="T55" fmla="*/ 4 h 4"/>
                <a:gd name="T56" fmla="*/ 5 w 6"/>
                <a:gd name="T57" fmla="*/ 4 h 4"/>
                <a:gd name="T58" fmla="*/ 5 w 6"/>
                <a:gd name="T59" fmla="*/ 0 h 4"/>
                <a:gd name="T60" fmla="*/ 4 w 6"/>
                <a:gd name="T61" fmla="*/ 0 h 4"/>
                <a:gd name="T62" fmla="*/ 4 w 6"/>
                <a:gd name="T63" fmla="*/ 0 h 4"/>
                <a:gd name="T64" fmla="*/ 2 w 6"/>
                <a:gd name="T6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6" h="4">
                  <a:moveTo>
                    <a:pt x="3" y="3"/>
                  </a:moveTo>
                  <a:cubicBezTo>
                    <a:pt x="2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2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3" y="3"/>
                    <a:pt x="3" y="3"/>
                  </a:cubicBezTo>
                  <a:moveTo>
                    <a:pt x="1" y="2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3" y="1"/>
                    <a:pt x="3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1" y="2"/>
                    <a:pt x="1" y="2"/>
                    <a:pt x="1" y="2"/>
                  </a:cubicBezTo>
                  <a:moveTo>
                    <a:pt x="2" y="0"/>
                  </a:moveTo>
                  <a:cubicBezTo>
                    <a:pt x="2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3"/>
                    <a:pt x="0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3" y="4"/>
                  </a:cubicBezTo>
                  <a:cubicBezTo>
                    <a:pt x="3" y="4"/>
                    <a:pt x="4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3"/>
                    <a:pt x="6" y="1"/>
                    <a:pt x="5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3" y="0"/>
                    <a:pt x="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456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13" name="Freeform 95"/>
            <p:cNvSpPr>
              <a:spLocks noEditPoints="1"/>
            </p:cNvSpPr>
            <p:nvPr/>
          </p:nvSpPr>
          <p:spPr bwMode="auto">
            <a:xfrm>
              <a:off x="3701" y="2491"/>
              <a:ext cx="12" cy="24"/>
            </a:xfrm>
            <a:custGeom>
              <a:avLst/>
              <a:gdLst>
                <a:gd name="T0" fmla="*/ 3 w 5"/>
                <a:gd name="T1" fmla="*/ 9 h 10"/>
                <a:gd name="T2" fmla="*/ 1 w 5"/>
                <a:gd name="T3" fmla="*/ 8 h 10"/>
                <a:gd name="T4" fmla="*/ 1 w 5"/>
                <a:gd name="T5" fmla="*/ 6 h 10"/>
                <a:gd name="T6" fmla="*/ 1 w 5"/>
                <a:gd name="T7" fmla="*/ 1 h 10"/>
                <a:gd name="T8" fmla="*/ 1 w 5"/>
                <a:gd name="T9" fmla="*/ 1 h 10"/>
                <a:gd name="T10" fmla="*/ 1 w 5"/>
                <a:gd name="T11" fmla="*/ 7 h 10"/>
                <a:gd name="T12" fmla="*/ 1 w 5"/>
                <a:gd name="T13" fmla="*/ 8 h 10"/>
                <a:gd name="T14" fmla="*/ 3 w 5"/>
                <a:gd name="T15" fmla="*/ 8 h 10"/>
                <a:gd name="T16" fmla="*/ 3 w 5"/>
                <a:gd name="T17" fmla="*/ 8 h 10"/>
                <a:gd name="T18" fmla="*/ 4 w 5"/>
                <a:gd name="T19" fmla="*/ 8 h 10"/>
                <a:gd name="T20" fmla="*/ 4 w 5"/>
                <a:gd name="T21" fmla="*/ 9 h 10"/>
                <a:gd name="T22" fmla="*/ 3 w 5"/>
                <a:gd name="T23" fmla="*/ 9 h 10"/>
                <a:gd name="T24" fmla="*/ 3 w 5"/>
                <a:gd name="T25" fmla="*/ 8 h 10"/>
                <a:gd name="T26" fmla="*/ 2 w 5"/>
                <a:gd name="T27" fmla="*/ 7 h 10"/>
                <a:gd name="T28" fmla="*/ 2 w 5"/>
                <a:gd name="T29" fmla="*/ 7 h 10"/>
                <a:gd name="T30" fmla="*/ 2 w 5"/>
                <a:gd name="T31" fmla="*/ 1 h 10"/>
                <a:gd name="T32" fmla="*/ 2 w 5"/>
                <a:gd name="T33" fmla="*/ 1 h 10"/>
                <a:gd name="T34" fmla="*/ 2 w 5"/>
                <a:gd name="T35" fmla="*/ 1 h 10"/>
                <a:gd name="T36" fmla="*/ 4 w 5"/>
                <a:gd name="T37" fmla="*/ 1 h 10"/>
                <a:gd name="T38" fmla="*/ 4 w 5"/>
                <a:gd name="T39" fmla="*/ 1 h 10"/>
                <a:gd name="T40" fmla="*/ 4 w 5"/>
                <a:gd name="T41" fmla="*/ 6 h 10"/>
                <a:gd name="T42" fmla="*/ 4 w 5"/>
                <a:gd name="T43" fmla="*/ 8 h 10"/>
                <a:gd name="T44" fmla="*/ 3 w 5"/>
                <a:gd name="T45" fmla="*/ 8 h 10"/>
                <a:gd name="T46" fmla="*/ 3 w 5"/>
                <a:gd name="T47" fmla="*/ 8 h 10"/>
                <a:gd name="T48" fmla="*/ 2 w 5"/>
                <a:gd name="T49" fmla="*/ 0 h 10"/>
                <a:gd name="T50" fmla="*/ 0 w 5"/>
                <a:gd name="T51" fmla="*/ 1 h 10"/>
                <a:gd name="T52" fmla="*/ 0 w 5"/>
                <a:gd name="T53" fmla="*/ 6 h 10"/>
                <a:gd name="T54" fmla="*/ 0 w 5"/>
                <a:gd name="T55" fmla="*/ 8 h 10"/>
                <a:gd name="T56" fmla="*/ 3 w 5"/>
                <a:gd name="T57" fmla="*/ 10 h 10"/>
                <a:gd name="T58" fmla="*/ 5 w 5"/>
                <a:gd name="T59" fmla="*/ 9 h 10"/>
                <a:gd name="T60" fmla="*/ 5 w 5"/>
                <a:gd name="T61" fmla="*/ 6 h 10"/>
                <a:gd name="T62" fmla="*/ 5 w 5"/>
                <a:gd name="T63" fmla="*/ 1 h 10"/>
                <a:gd name="T64" fmla="*/ 5 w 5"/>
                <a:gd name="T65" fmla="*/ 1 h 10"/>
                <a:gd name="T66" fmla="*/ 2 w 5"/>
                <a:gd name="T67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" h="10">
                  <a:moveTo>
                    <a:pt x="3" y="9"/>
                  </a:moveTo>
                  <a:cubicBezTo>
                    <a:pt x="2" y="9"/>
                    <a:pt x="1" y="9"/>
                    <a:pt x="1" y="8"/>
                  </a:cubicBezTo>
                  <a:cubicBezTo>
                    <a:pt x="1" y="7"/>
                    <a:pt x="1" y="7"/>
                    <a:pt x="1" y="6"/>
                  </a:cubicBezTo>
                  <a:cubicBezTo>
                    <a:pt x="1" y="4"/>
                    <a:pt x="1" y="2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3"/>
                    <a:pt x="1" y="4"/>
                    <a:pt x="1" y="7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2" y="8"/>
                    <a:pt x="2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4" y="8"/>
                    <a:pt x="4" y="8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4" y="9"/>
                    <a:pt x="3" y="9"/>
                  </a:cubicBezTo>
                  <a:moveTo>
                    <a:pt x="3" y="8"/>
                  </a:moveTo>
                  <a:cubicBezTo>
                    <a:pt x="2" y="8"/>
                    <a:pt x="2" y="8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1" y="4"/>
                    <a:pt x="1" y="3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3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3"/>
                    <a:pt x="4" y="5"/>
                    <a:pt x="4" y="6"/>
                  </a:cubicBezTo>
                  <a:cubicBezTo>
                    <a:pt x="4" y="7"/>
                    <a:pt x="4" y="7"/>
                    <a:pt x="4" y="8"/>
                  </a:cubicBezTo>
                  <a:cubicBezTo>
                    <a:pt x="4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moveTo>
                    <a:pt x="2" y="0"/>
                  </a:moveTo>
                  <a:cubicBezTo>
                    <a:pt x="1" y="0"/>
                    <a:pt x="0" y="0"/>
                    <a:pt x="0" y="1"/>
                  </a:cubicBezTo>
                  <a:cubicBezTo>
                    <a:pt x="0" y="2"/>
                    <a:pt x="0" y="4"/>
                    <a:pt x="0" y="6"/>
                  </a:cubicBezTo>
                  <a:cubicBezTo>
                    <a:pt x="0" y="7"/>
                    <a:pt x="0" y="7"/>
                    <a:pt x="0" y="8"/>
                  </a:cubicBezTo>
                  <a:cubicBezTo>
                    <a:pt x="0" y="9"/>
                    <a:pt x="1" y="10"/>
                    <a:pt x="3" y="10"/>
                  </a:cubicBezTo>
                  <a:cubicBezTo>
                    <a:pt x="4" y="10"/>
                    <a:pt x="5" y="9"/>
                    <a:pt x="5" y="9"/>
                  </a:cubicBezTo>
                  <a:cubicBezTo>
                    <a:pt x="5" y="8"/>
                    <a:pt x="5" y="7"/>
                    <a:pt x="5" y="6"/>
                  </a:cubicBezTo>
                  <a:cubicBezTo>
                    <a:pt x="5" y="5"/>
                    <a:pt x="5" y="3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0"/>
                    <a:pt x="3" y="0"/>
                    <a:pt x="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456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14" name="Freeform 96"/>
            <p:cNvSpPr>
              <a:spLocks noEditPoints="1"/>
            </p:cNvSpPr>
            <p:nvPr/>
          </p:nvSpPr>
          <p:spPr bwMode="auto">
            <a:xfrm>
              <a:off x="3660" y="2439"/>
              <a:ext cx="55" cy="23"/>
            </a:xfrm>
            <a:custGeom>
              <a:avLst/>
              <a:gdLst>
                <a:gd name="T0" fmla="*/ 22 w 23"/>
                <a:gd name="T1" fmla="*/ 5 h 10"/>
                <a:gd name="T2" fmla="*/ 19 w 23"/>
                <a:gd name="T3" fmla="*/ 8 h 10"/>
                <a:gd name="T4" fmla="*/ 13 w 23"/>
                <a:gd name="T5" fmla="*/ 9 h 10"/>
                <a:gd name="T6" fmla="*/ 20 w 23"/>
                <a:gd name="T7" fmla="*/ 2 h 10"/>
                <a:gd name="T8" fmla="*/ 22 w 23"/>
                <a:gd name="T9" fmla="*/ 3 h 10"/>
                <a:gd name="T10" fmla="*/ 18 w 23"/>
                <a:gd name="T11" fmla="*/ 8 h 10"/>
                <a:gd name="T12" fmla="*/ 15 w 23"/>
                <a:gd name="T13" fmla="*/ 9 h 10"/>
                <a:gd name="T14" fmla="*/ 8 w 23"/>
                <a:gd name="T15" fmla="*/ 8 h 10"/>
                <a:gd name="T16" fmla="*/ 16 w 23"/>
                <a:gd name="T17" fmla="*/ 2 h 10"/>
                <a:gd name="T18" fmla="*/ 1 w 23"/>
                <a:gd name="T19" fmla="*/ 4 h 10"/>
                <a:gd name="T20" fmla="*/ 2 w 23"/>
                <a:gd name="T21" fmla="*/ 4 h 10"/>
                <a:gd name="T22" fmla="*/ 4 w 23"/>
                <a:gd name="T23" fmla="*/ 2 h 10"/>
                <a:gd name="T24" fmla="*/ 12 w 23"/>
                <a:gd name="T25" fmla="*/ 2 h 10"/>
                <a:gd name="T26" fmla="*/ 7 w 23"/>
                <a:gd name="T27" fmla="*/ 8 h 10"/>
                <a:gd name="T28" fmla="*/ 5 w 23"/>
                <a:gd name="T29" fmla="*/ 8 h 10"/>
                <a:gd name="T30" fmla="*/ 3 w 23"/>
                <a:gd name="T31" fmla="*/ 8 h 10"/>
                <a:gd name="T32" fmla="*/ 1 w 23"/>
                <a:gd name="T33" fmla="*/ 7 h 10"/>
                <a:gd name="T34" fmla="*/ 1 w 23"/>
                <a:gd name="T35" fmla="*/ 4 h 10"/>
                <a:gd name="T36" fmla="*/ 22 w 23"/>
                <a:gd name="T37" fmla="*/ 2 h 10"/>
                <a:gd name="T38" fmla="*/ 20 w 23"/>
                <a:gd name="T39" fmla="*/ 2 h 10"/>
                <a:gd name="T40" fmla="*/ 18 w 23"/>
                <a:gd name="T41" fmla="*/ 1 h 10"/>
                <a:gd name="T42" fmla="*/ 20 w 23"/>
                <a:gd name="T43" fmla="*/ 1 h 10"/>
                <a:gd name="T44" fmla="*/ 17 w 23"/>
                <a:gd name="T45" fmla="*/ 2 h 10"/>
                <a:gd name="T46" fmla="*/ 14 w 23"/>
                <a:gd name="T47" fmla="*/ 1 h 10"/>
                <a:gd name="T48" fmla="*/ 17 w 23"/>
                <a:gd name="T49" fmla="*/ 1 h 10"/>
                <a:gd name="T50" fmla="*/ 1 w 23"/>
                <a:gd name="T51" fmla="*/ 3 h 10"/>
                <a:gd name="T52" fmla="*/ 1 w 23"/>
                <a:gd name="T53" fmla="*/ 2 h 10"/>
                <a:gd name="T54" fmla="*/ 10 w 23"/>
                <a:gd name="T55" fmla="*/ 1 h 10"/>
                <a:gd name="T56" fmla="*/ 13 w 23"/>
                <a:gd name="T57" fmla="*/ 2 h 10"/>
                <a:gd name="T58" fmla="*/ 4 w 23"/>
                <a:gd name="T59" fmla="*/ 2 h 10"/>
                <a:gd name="T60" fmla="*/ 1 w 23"/>
                <a:gd name="T61" fmla="*/ 3 h 10"/>
                <a:gd name="T62" fmla="*/ 1 w 23"/>
                <a:gd name="T63" fmla="*/ 1 h 10"/>
                <a:gd name="T64" fmla="*/ 0 w 23"/>
                <a:gd name="T65" fmla="*/ 2 h 10"/>
                <a:gd name="T66" fmla="*/ 0 w 23"/>
                <a:gd name="T67" fmla="*/ 2 h 10"/>
                <a:gd name="T68" fmla="*/ 0 w 23"/>
                <a:gd name="T69" fmla="*/ 7 h 10"/>
                <a:gd name="T70" fmla="*/ 3 w 23"/>
                <a:gd name="T71" fmla="*/ 9 h 10"/>
                <a:gd name="T72" fmla="*/ 5 w 23"/>
                <a:gd name="T73" fmla="*/ 9 h 10"/>
                <a:gd name="T74" fmla="*/ 15 w 23"/>
                <a:gd name="T75" fmla="*/ 10 h 10"/>
                <a:gd name="T76" fmla="*/ 23 w 23"/>
                <a:gd name="T77" fmla="*/ 3 h 10"/>
                <a:gd name="T78" fmla="*/ 19 w 23"/>
                <a:gd name="T79" fmla="*/ 0 h 10"/>
                <a:gd name="T80" fmla="*/ 18 w 23"/>
                <a:gd name="T8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3" h="10">
                  <a:moveTo>
                    <a:pt x="19" y="8"/>
                  </a:moveTo>
                  <a:cubicBezTo>
                    <a:pt x="20" y="7"/>
                    <a:pt x="21" y="6"/>
                    <a:pt x="22" y="5"/>
                  </a:cubicBezTo>
                  <a:cubicBezTo>
                    <a:pt x="22" y="8"/>
                    <a:pt x="22" y="8"/>
                    <a:pt x="22" y="8"/>
                  </a:cubicBezTo>
                  <a:cubicBezTo>
                    <a:pt x="22" y="8"/>
                    <a:pt x="21" y="8"/>
                    <a:pt x="19" y="8"/>
                  </a:cubicBezTo>
                  <a:moveTo>
                    <a:pt x="15" y="9"/>
                  </a:moveTo>
                  <a:cubicBezTo>
                    <a:pt x="14" y="9"/>
                    <a:pt x="14" y="9"/>
                    <a:pt x="13" y="9"/>
                  </a:cubicBezTo>
                  <a:cubicBezTo>
                    <a:pt x="14" y="6"/>
                    <a:pt x="16" y="4"/>
                    <a:pt x="18" y="2"/>
                  </a:cubicBezTo>
                  <a:cubicBezTo>
                    <a:pt x="18" y="2"/>
                    <a:pt x="19" y="2"/>
                    <a:pt x="20" y="2"/>
                  </a:cubicBezTo>
                  <a:cubicBezTo>
                    <a:pt x="20" y="2"/>
                    <a:pt x="21" y="2"/>
                    <a:pt x="21" y="2"/>
                  </a:cubicBezTo>
                  <a:cubicBezTo>
                    <a:pt x="22" y="3"/>
                    <a:pt x="22" y="3"/>
                    <a:pt x="22" y="3"/>
                  </a:cubicBezTo>
                  <a:cubicBezTo>
                    <a:pt x="22" y="3"/>
                    <a:pt x="22" y="3"/>
                    <a:pt x="22" y="3"/>
                  </a:cubicBezTo>
                  <a:cubicBezTo>
                    <a:pt x="20" y="5"/>
                    <a:pt x="19" y="7"/>
                    <a:pt x="18" y="8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7" y="9"/>
                    <a:pt x="16" y="9"/>
                    <a:pt x="15" y="9"/>
                  </a:cubicBezTo>
                  <a:moveTo>
                    <a:pt x="12" y="9"/>
                  </a:moveTo>
                  <a:cubicBezTo>
                    <a:pt x="11" y="9"/>
                    <a:pt x="9" y="8"/>
                    <a:pt x="8" y="8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5" y="2"/>
                    <a:pt x="16" y="2"/>
                    <a:pt x="16" y="2"/>
                  </a:cubicBezTo>
                  <a:cubicBezTo>
                    <a:pt x="15" y="4"/>
                    <a:pt x="13" y="6"/>
                    <a:pt x="12" y="9"/>
                  </a:cubicBezTo>
                  <a:moveTo>
                    <a:pt x="1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2" y="3"/>
                    <a:pt x="2" y="3"/>
                  </a:cubicBezTo>
                  <a:cubicBezTo>
                    <a:pt x="3" y="2"/>
                    <a:pt x="4" y="2"/>
                    <a:pt x="4" y="2"/>
                  </a:cubicBezTo>
                  <a:cubicBezTo>
                    <a:pt x="6" y="2"/>
                    <a:pt x="9" y="2"/>
                    <a:pt x="11" y="2"/>
                  </a:cubicBezTo>
                  <a:cubicBezTo>
                    <a:pt x="11" y="2"/>
                    <a:pt x="12" y="2"/>
                    <a:pt x="12" y="2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6" y="8"/>
                    <a:pt x="5" y="8"/>
                    <a:pt x="5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1" y="8"/>
                    <a:pt x="1" y="7"/>
                  </a:cubicBezTo>
                  <a:cubicBezTo>
                    <a:pt x="1" y="6"/>
                    <a:pt x="1" y="5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moveTo>
                    <a:pt x="22" y="2"/>
                  </a:moveTo>
                  <a:cubicBezTo>
                    <a:pt x="21" y="2"/>
                    <a:pt x="21" y="2"/>
                    <a:pt x="21" y="2"/>
                  </a:cubicBezTo>
                  <a:cubicBezTo>
                    <a:pt x="21" y="2"/>
                    <a:pt x="21" y="2"/>
                    <a:pt x="20" y="2"/>
                  </a:cubicBezTo>
                  <a:cubicBezTo>
                    <a:pt x="19" y="2"/>
                    <a:pt x="19" y="2"/>
                    <a:pt x="18" y="2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9" y="1"/>
                    <a:pt x="19" y="1"/>
                    <a:pt x="19" y="1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21" y="1"/>
                    <a:pt x="22" y="2"/>
                    <a:pt x="22" y="2"/>
                  </a:cubicBezTo>
                  <a:moveTo>
                    <a:pt x="17" y="2"/>
                  </a:moveTo>
                  <a:cubicBezTo>
                    <a:pt x="16" y="2"/>
                    <a:pt x="15" y="2"/>
                    <a:pt x="14" y="2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5" y="1"/>
                    <a:pt x="16" y="1"/>
                    <a:pt x="17" y="1"/>
                  </a:cubicBezTo>
                  <a:cubicBezTo>
                    <a:pt x="17" y="2"/>
                    <a:pt x="17" y="2"/>
                    <a:pt x="17" y="2"/>
                  </a:cubicBezTo>
                  <a:moveTo>
                    <a:pt x="1" y="3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2"/>
                    <a:pt x="3" y="1"/>
                    <a:pt x="10" y="1"/>
                  </a:cubicBezTo>
                  <a:cubicBezTo>
                    <a:pt x="11" y="1"/>
                    <a:pt x="12" y="1"/>
                    <a:pt x="13" y="1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2" y="2"/>
                    <a:pt x="11" y="2"/>
                    <a:pt x="11" y="2"/>
                  </a:cubicBezTo>
                  <a:cubicBezTo>
                    <a:pt x="8" y="2"/>
                    <a:pt x="6" y="2"/>
                    <a:pt x="4" y="2"/>
                  </a:cubicBezTo>
                  <a:cubicBezTo>
                    <a:pt x="4" y="2"/>
                    <a:pt x="3" y="2"/>
                    <a:pt x="2" y="2"/>
                  </a:cubicBezTo>
                  <a:cubicBezTo>
                    <a:pt x="2" y="2"/>
                    <a:pt x="1" y="3"/>
                    <a:pt x="1" y="3"/>
                  </a:cubicBezTo>
                  <a:moveTo>
                    <a:pt x="10" y="0"/>
                  </a:moveTo>
                  <a:cubicBezTo>
                    <a:pt x="4" y="0"/>
                    <a:pt x="2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0" y="4"/>
                    <a:pt x="0" y="4"/>
                  </a:cubicBezTo>
                  <a:cubicBezTo>
                    <a:pt x="0" y="5"/>
                    <a:pt x="0" y="6"/>
                    <a:pt x="0" y="7"/>
                  </a:cubicBezTo>
                  <a:cubicBezTo>
                    <a:pt x="0" y="8"/>
                    <a:pt x="1" y="9"/>
                    <a:pt x="1" y="9"/>
                  </a:cubicBezTo>
                  <a:cubicBezTo>
                    <a:pt x="2" y="9"/>
                    <a:pt x="2" y="9"/>
                    <a:pt x="3" y="9"/>
                  </a:cubicBezTo>
                  <a:cubicBezTo>
                    <a:pt x="3" y="9"/>
                    <a:pt x="4" y="9"/>
                    <a:pt x="4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6" y="9"/>
                    <a:pt x="7" y="9"/>
                  </a:cubicBezTo>
                  <a:cubicBezTo>
                    <a:pt x="9" y="9"/>
                    <a:pt x="12" y="10"/>
                    <a:pt x="15" y="10"/>
                  </a:cubicBezTo>
                  <a:cubicBezTo>
                    <a:pt x="22" y="10"/>
                    <a:pt x="23" y="9"/>
                    <a:pt x="23" y="8"/>
                  </a:cubicBezTo>
                  <a:cubicBezTo>
                    <a:pt x="23" y="3"/>
                    <a:pt x="23" y="3"/>
                    <a:pt x="23" y="3"/>
                  </a:cubicBezTo>
                  <a:cubicBezTo>
                    <a:pt x="23" y="1"/>
                    <a:pt x="21" y="0"/>
                    <a:pt x="20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7" y="0"/>
                    <a:pt x="14" y="0"/>
                    <a:pt x="1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456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15" name="Freeform 97"/>
            <p:cNvSpPr>
              <a:spLocks noEditPoints="1"/>
            </p:cNvSpPr>
            <p:nvPr/>
          </p:nvSpPr>
          <p:spPr bwMode="auto">
            <a:xfrm>
              <a:off x="3651" y="2431"/>
              <a:ext cx="74" cy="96"/>
            </a:xfrm>
            <a:custGeom>
              <a:avLst/>
              <a:gdLst>
                <a:gd name="T0" fmla="*/ 12 w 31"/>
                <a:gd name="T1" fmla="*/ 39 h 40"/>
                <a:gd name="T2" fmla="*/ 10 w 31"/>
                <a:gd name="T3" fmla="*/ 38 h 40"/>
                <a:gd name="T4" fmla="*/ 12 w 31"/>
                <a:gd name="T5" fmla="*/ 38 h 40"/>
                <a:gd name="T6" fmla="*/ 13 w 31"/>
                <a:gd name="T7" fmla="*/ 39 h 40"/>
                <a:gd name="T8" fmla="*/ 14 w 31"/>
                <a:gd name="T9" fmla="*/ 39 h 40"/>
                <a:gd name="T10" fmla="*/ 16 w 31"/>
                <a:gd name="T11" fmla="*/ 38 h 40"/>
                <a:gd name="T12" fmla="*/ 9 w 31"/>
                <a:gd name="T13" fmla="*/ 39 h 40"/>
                <a:gd name="T14" fmla="*/ 8 w 31"/>
                <a:gd name="T15" fmla="*/ 38 h 40"/>
                <a:gd name="T16" fmla="*/ 9 w 31"/>
                <a:gd name="T17" fmla="*/ 39 h 40"/>
                <a:gd name="T18" fmla="*/ 16 w 31"/>
                <a:gd name="T19" fmla="*/ 39 h 40"/>
                <a:gd name="T20" fmla="*/ 19 w 31"/>
                <a:gd name="T21" fmla="*/ 38 h 40"/>
                <a:gd name="T22" fmla="*/ 18 w 31"/>
                <a:gd name="T23" fmla="*/ 39 h 40"/>
                <a:gd name="T24" fmla="*/ 6 w 31"/>
                <a:gd name="T25" fmla="*/ 39 h 40"/>
                <a:gd name="T26" fmla="*/ 8 w 31"/>
                <a:gd name="T27" fmla="*/ 38 h 40"/>
                <a:gd name="T28" fmla="*/ 19 w 31"/>
                <a:gd name="T29" fmla="*/ 39 h 40"/>
                <a:gd name="T30" fmla="*/ 21 w 31"/>
                <a:gd name="T31" fmla="*/ 38 h 40"/>
                <a:gd name="T32" fmla="*/ 20 w 31"/>
                <a:gd name="T33" fmla="*/ 39 h 40"/>
                <a:gd name="T34" fmla="*/ 19 w 31"/>
                <a:gd name="T35" fmla="*/ 39 h 40"/>
                <a:gd name="T36" fmla="*/ 21 w 31"/>
                <a:gd name="T37" fmla="*/ 39 h 40"/>
                <a:gd name="T38" fmla="*/ 23 w 31"/>
                <a:gd name="T39" fmla="*/ 38 h 40"/>
                <a:gd name="T40" fmla="*/ 23 w 31"/>
                <a:gd name="T41" fmla="*/ 39 h 40"/>
                <a:gd name="T42" fmla="*/ 24 w 31"/>
                <a:gd name="T43" fmla="*/ 39 h 40"/>
                <a:gd name="T44" fmla="*/ 26 w 31"/>
                <a:gd name="T45" fmla="*/ 38 h 40"/>
                <a:gd name="T46" fmla="*/ 25 w 31"/>
                <a:gd name="T47" fmla="*/ 39 h 40"/>
                <a:gd name="T48" fmla="*/ 26 w 31"/>
                <a:gd name="T49" fmla="*/ 39 h 40"/>
                <a:gd name="T50" fmla="*/ 27 w 31"/>
                <a:gd name="T51" fmla="*/ 38 h 40"/>
                <a:gd name="T52" fmla="*/ 27 w 31"/>
                <a:gd name="T53" fmla="*/ 39 h 40"/>
                <a:gd name="T54" fmla="*/ 6 w 31"/>
                <a:gd name="T55" fmla="*/ 39 h 40"/>
                <a:gd name="T56" fmla="*/ 4 w 31"/>
                <a:gd name="T57" fmla="*/ 38 h 40"/>
                <a:gd name="T58" fmla="*/ 6 w 31"/>
                <a:gd name="T59" fmla="*/ 39 h 40"/>
                <a:gd name="T60" fmla="*/ 28 w 31"/>
                <a:gd name="T61" fmla="*/ 38 h 40"/>
                <a:gd name="T62" fmla="*/ 29 w 31"/>
                <a:gd name="T63" fmla="*/ 37 h 40"/>
                <a:gd name="T64" fmla="*/ 28 w 31"/>
                <a:gd name="T65" fmla="*/ 39 h 40"/>
                <a:gd name="T66" fmla="*/ 3 w 31"/>
                <a:gd name="T67" fmla="*/ 39 h 40"/>
                <a:gd name="T68" fmla="*/ 1 w 31"/>
                <a:gd name="T69" fmla="*/ 37 h 40"/>
                <a:gd name="T70" fmla="*/ 3 w 31"/>
                <a:gd name="T71" fmla="*/ 39 h 40"/>
                <a:gd name="T72" fmla="*/ 2 w 31"/>
                <a:gd name="T73" fmla="*/ 36 h 40"/>
                <a:gd name="T74" fmla="*/ 2 w 31"/>
                <a:gd name="T75" fmla="*/ 31 h 40"/>
                <a:gd name="T76" fmla="*/ 2 w 31"/>
                <a:gd name="T77" fmla="*/ 4 h 40"/>
                <a:gd name="T78" fmla="*/ 14 w 31"/>
                <a:gd name="T79" fmla="*/ 1 h 40"/>
                <a:gd name="T80" fmla="*/ 28 w 31"/>
                <a:gd name="T81" fmla="*/ 1 h 40"/>
                <a:gd name="T82" fmla="*/ 29 w 31"/>
                <a:gd name="T83" fmla="*/ 19 h 40"/>
                <a:gd name="T84" fmla="*/ 29 w 31"/>
                <a:gd name="T85" fmla="*/ 35 h 40"/>
                <a:gd name="T86" fmla="*/ 26 w 31"/>
                <a:gd name="T87" fmla="*/ 37 h 40"/>
                <a:gd name="T88" fmla="*/ 23 w 31"/>
                <a:gd name="T89" fmla="*/ 37 h 40"/>
                <a:gd name="T90" fmla="*/ 24 w 31"/>
                <a:gd name="T91" fmla="*/ 0 h 40"/>
                <a:gd name="T92" fmla="*/ 4 w 31"/>
                <a:gd name="T93" fmla="*/ 0 h 40"/>
                <a:gd name="T94" fmla="*/ 1 w 31"/>
                <a:gd name="T95" fmla="*/ 29 h 40"/>
                <a:gd name="T96" fmla="*/ 1 w 31"/>
                <a:gd name="T97" fmla="*/ 35 h 40"/>
                <a:gd name="T98" fmla="*/ 0 w 31"/>
                <a:gd name="T99" fmla="*/ 36 h 40"/>
                <a:gd name="T100" fmla="*/ 9 w 31"/>
                <a:gd name="T101" fmla="*/ 40 h 40"/>
                <a:gd name="T102" fmla="*/ 18 w 31"/>
                <a:gd name="T103" fmla="*/ 40 h 40"/>
                <a:gd name="T104" fmla="*/ 30 w 31"/>
                <a:gd name="T105" fmla="*/ 39 h 40"/>
                <a:gd name="T106" fmla="*/ 30 w 31"/>
                <a:gd name="T107" fmla="*/ 21 h 40"/>
                <a:gd name="T108" fmla="*/ 29 w 31"/>
                <a:gd name="T109" fmla="*/ 1 h 40"/>
                <a:gd name="T110" fmla="*/ 24 w 31"/>
                <a:gd name="T111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1" h="40">
                  <a:moveTo>
                    <a:pt x="13" y="39"/>
                  </a:moveTo>
                  <a:cubicBezTo>
                    <a:pt x="12" y="39"/>
                    <a:pt x="12" y="39"/>
                    <a:pt x="12" y="39"/>
                  </a:cubicBezTo>
                  <a:cubicBezTo>
                    <a:pt x="12" y="39"/>
                    <a:pt x="10" y="39"/>
                    <a:pt x="9" y="39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8"/>
                    <a:pt x="11" y="38"/>
                    <a:pt x="12" y="38"/>
                  </a:cubicBezTo>
                  <a:cubicBezTo>
                    <a:pt x="13" y="38"/>
                    <a:pt x="13" y="38"/>
                    <a:pt x="13" y="38"/>
                  </a:cubicBezTo>
                  <a:cubicBezTo>
                    <a:pt x="13" y="39"/>
                    <a:pt x="13" y="39"/>
                    <a:pt x="13" y="39"/>
                  </a:cubicBezTo>
                  <a:moveTo>
                    <a:pt x="15" y="39"/>
                  </a:moveTo>
                  <a:cubicBezTo>
                    <a:pt x="15" y="39"/>
                    <a:pt x="14" y="39"/>
                    <a:pt x="14" y="39"/>
                  </a:cubicBezTo>
                  <a:cubicBezTo>
                    <a:pt x="14" y="38"/>
                    <a:pt x="14" y="38"/>
                    <a:pt x="14" y="38"/>
                  </a:cubicBezTo>
                  <a:cubicBezTo>
                    <a:pt x="15" y="38"/>
                    <a:pt x="15" y="38"/>
                    <a:pt x="16" y="38"/>
                  </a:cubicBezTo>
                  <a:cubicBezTo>
                    <a:pt x="15" y="39"/>
                    <a:pt x="15" y="39"/>
                    <a:pt x="15" y="39"/>
                  </a:cubicBezTo>
                  <a:moveTo>
                    <a:pt x="9" y="39"/>
                  </a:moveTo>
                  <a:cubicBezTo>
                    <a:pt x="8" y="39"/>
                    <a:pt x="8" y="39"/>
                    <a:pt x="8" y="39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8" y="38"/>
                    <a:pt x="9" y="38"/>
                    <a:pt x="9" y="38"/>
                  </a:cubicBezTo>
                  <a:cubicBezTo>
                    <a:pt x="9" y="39"/>
                    <a:pt x="9" y="39"/>
                    <a:pt x="9" y="39"/>
                  </a:cubicBezTo>
                  <a:moveTo>
                    <a:pt x="18" y="39"/>
                  </a:moveTo>
                  <a:cubicBezTo>
                    <a:pt x="17" y="39"/>
                    <a:pt x="17" y="39"/>
                    <a:pt x="16" y="39"/>
                  </a:cubicBezTo>
                  <a:cubicBezTo>
                    <a:pt x="17" y="38"/>
                    <a:pt x="17" y="38"/>
                    <a:pt x="17" y="38"/>
                  </a:cubicBezTo>
                  <a:cubicBezTo>
                    <a:pt x="17" y="38"/>
                    <a:pt x="18" y="38"/>
                    <a:pt x="19" y="38"/>
                  </a:cubicBezTo>
                  <a:cubicBezTo>
                    <a:pt x="18" y="39"/>
                    <a:pt x="18" y="39"/>
                    <a:pt x="18" y="39"/>
                  </a:cubicBezTo>
                  <a:cubicBezTo>
                    <a:pt x="18" y="39"/>
                    <a:pt x="18" y="39"/>
                    <a:pt x="18" y="39"/>
                  </a:cubicBezTo>
                  <a:moveTo>
                    <a:pt x="7" y="39"/>
                  </a:moveTo>
                  <a:cubicBezTo>
                    <a:pt x="6" y="39"/>
                    <a:pt x="6" y="39"/>
                    <a:pt x="6" y="39"/>
                  </a:cubicBezTo>
                  <a:cubicBezTo>
                    <a:pt x="7" y="38"/>
                    <a:pt x="7" y="38"/>
                    <a:pt x="7" y="38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7" y="39"/>
                    <a:pt x="7" y="39"/>
                    <a:pt x="7" y="39"/>
                  </a:cubicBezTo>
                  <a:moveTo>
                    <a:pt x="19" y="39"/>
                  </a:moveTo>
                  <a:cubicBezTo>
                    <a:pt x="19" y="38"/>
                    <a:pt x="19" y="38"/>
                    <a:pt x="19" y="38"/>
                  </a:cubicBezTo>
                  <a:cubicBezTo>
                    <a:pt x="20" y="38"/>
                    <a:pt x="20" y="38"/>
                    <a:pt x="21" y="38"/>
                  </a:cubicBezTo>
                  <a:cubicBezTo>
                    <a:pt x="21" y="38"/>
                    <a:pt x="21" y="39"/>
                    <a:pt x="20" y="39"/>
                  </a:cubicBezTo>
                  <a:cubicBezTo>
                    <a:pt x="20" y="39"/>
                    <a:pt x="20" y="39"/>
                    <a:pt x="20" y="39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19" y="39"/>
                    <a:pt x="19" y="39"/>
                    <a:pt x="19" y="39"/>
                  </a:cubicBezTo>
                  <a:moveTo>
                    <a:pt x="21" y="39"/>
                  </a:moveTo>
                  <a:cubicBezTo>
                    <a:pt x="21" y="39"/>
                    <a:pt x="21" y="38"/>
                    <a:pt x="22" y="38"/>
                  </a:cubicBezTo>
                  <a:cubicBezTo>
                    <a:pt x="22" y="38"/>
                    <a:pt x="23" y="38"/>
                    <a:pt x="23" y="38"/>
                  </a:cubicBezTo>
                  <a:cubicBezTo>
                    <a:pt x="24" y="38"/>
                    <a:pt x="24" y="38"/>
                    <a:pt x="24" y="38"/>
                  </a:cubicBezTo>
                  <a:cubicBezTo>
                    <a:pt x="24" y="38"/>
                    <a:pt x="23" y="39"/>
                    <a:pt x="23" y="39"/>
                  </a:cubicBezTo>
                  <a:cubicBezTo>
                    <a:pt x="22" y="39"/>
                    <a:pt x="22" y="39"/>
                    <a:pt x="21" y="39"/>
                  </a:cubicBezTo>
                  <a:moveTo>
                    <a:pt x="24" y="39"/>
                  </a:moveTo>
                  <a:cubicBezTo>
                    <a:pt x="24" y="39"/>
                    <a:pt x="24" y="38"/>
                    <a:pt x="24" y="38"/>
                  </a:cubicBezTo>
                  <a:cubicBezTo>
                    <a:pt x="25" y="38"/>
                    <a:pt x="25" y="38"/>
                    <a:pt x="26" y="38"/>
                  </a:cubicBezTo>
                  <a:cubicBezTo>
                    <a:pt x="26" y="38"/>
                    <a:pt x="26" y="38"/>
                    <a:pt x="26" y="38"/>
                  </a:cubicBezTo>
                  <a:cubicBezTo>
                    <a:pt x="26" y="38"/>
                    <a:pt x="25" y="39"/>
                    <a:pt x="25" y="39"/>
                  </a:cubicBezTo>
                  <a:cubicBezTo>
                    <a:pt x="25" y="39"/>
                    <a:pt x="24" y="39"/>
                    <a:pt x="24" y="39"/>
                  </a:cubicBezTo>
                  <a:moveTo>
                    <a:pt x="26" y="39"/>
                  </a:moveTo>
                  <a:cubicBezTo>
                    <a:pt x="27" y="38"/>
                    <a:pt x="27" y="38"/>
                    <a:pt x="27" y="38"/>
                  </a:cubicBezTo>
                  <a:cubicBezTo>
                    <a:pt x="27" y="38"/>
                    <a:pt x="27" y="38"/>
                    <a:pt x="27" y="38"/>
                  </a:cubicBezTo>
                  <a:cubicBezTo>
                    <a:pt x="27" y="38"/>
                    <a:pt x="27" y="38"/>
                    <a:pt x="27" y="38"/>
                  </a:cubicBezTo>
                  <a:cubicBezTo>
                    <a:pt x="27" y="39"/>
                    <a:pt x="27" y="39"/>
                    <a:pt x="27" y="39"/>
                  </a:cubicBezTo>
                  <a:cubicBezTo>
                    <a:pt x="26" y="39"/>
                    <a:pt x="26" y="39"/>
                    <a:pt x="26" y="39"/>
                  </a:cubicBezTo>
                  <a:moveTo>
                    <a:pt x="6" y="39"/>
                  </a:moveTo>
                  <a:cubicBezTo>
                    <a:pt x="5" y="39"/>
                    <a:pt x="4" y="39"/>
                    <a:pt x="3" y="39"/>
                  </a:cubicBezTo>
                  <a:cubicBezTo>
                    <a:pt x="4" y="38"/>
                    <a:pt x="4" y="38"/>
                    <a:pt x="4" y="38"/>
                  </a:cubicBezTo>
                  <a:cubicBezTo>
                    <a:pt x="4" y="38"/>
                    <a:pt x="5" y="38"/>
                    <a:pt x="6" y="38"/>
                  </a:cubicBezTo>
                  <a:cubicBezTo>
                    <a:pt x="6" y="39"/>
                    <a:pt x="6" y="39"/>
                    <a:pt x="6" y="39"/>
                  </a:cubicBezTo>
                  <a:moveTo>
                    <a:pt x="27" y="39"/>
                  </a:moveTo>
                  <a:cubicBezTo>
                    <a:pt x="28" y="38"/>
                    <a:pt x="28" y="38"/>
                    <a:pt x="28" y="38"/>
                  </a:cubicBezTo>
                  <a:cubicBezTo>
                    <a:pt x="28" y="38"/>
                    <a:pt x="29" y="38"/>
                    <a:pt x="29" y="38"/>
                  </a:cubicBezTo>
                  <a:cubicBezTo>
                    <a:pt x="29" y="37"/>
                    <a:pt x="29" y="37"/>
                    <a:pt x="29" y="37"/>
                  </a:cubicBezTo>
                  <a:cubicBezTo>
                    <a:pt x="29" y="38"/>
                    <a:pt x="29" y="38"/>
                    <a:pt x="29" y="38"/>
                  </a:cubicBezTo>
                  <a:cubicBezTo>
                    <a:pt x="29" y="39"/>
                    <a:pt x="28" y="39"/>
                    <a:pt x="28" y="39"/>
                  </a:cubicBezTo>
                  <a:cubicBezTo>
                    <a:pt x="27" y="39"/>
                    <a:pt x="27" y="39"/>
                    <a:pt x="27" y="39"/>
                  </a:cubicBezTo>
                  <a:moveTo>
                    <a:pt x="3" y="39"/>
                  </a:moveTo>
                  <a:cubicBezTo>
                    <a:pt x="2" y="39"/>
                    <a:pt x="2" y="38"/>
                    <a:pt x="1" y="38"/>
                  </a:cubicBezTo>
                  <a:cubicBezTo>
                    <a:pt x="1" y="38"/>
                    <a:pt x="1" y="38"/>
                    <a:pt x="1" y="37"/>
                  </a:cubicBezTo>
                  <a:cubicBezTo>
                    <a:pt x="2" y="37"/>
                    <a:pt x="2" y="38"/>
                    <a:pt x="3" y="38"/>
                  </a:cubicBezTo>
                  <a:cubicBezTo>
                    <a:pt x="3" y="39"/>
                    <a:pt x="3" y="39"/>
                    <a:pt x="3" y="39"/>
                  </a:cubicBezTo>
                  <a:moveTo>
                    <a:pt x="12" y="37"/>
                  </a:moveTo>
                  <a:cubicBezTo>
                    <a:pt x="3" y="37"/>
                    <a:pt x="2" y="36"/>
                    <a:pt x="2" y="36"/>
                  </a:cubicBezTo>
                  <a:cubicBezTo>
                    <a:pt x="2" y="36"/>
                    <a:pt x="2" y="36"/>
                    <a:pt x="2" y="36"/>
                  </a:cubicBezTo>
                  <a:cubicBezTo>
                    <a:pt x="2" y="35"/>
                    <a:pt x="2" y="33"/>
                    <a:pt x="2" y="31"/>
                  </a:cubicBezTo>
                  <a:cubicBezTo>
                    <a:pt x="2" y="30"/>
                    <a:pt x="2" y="30"/>
                    <a:pt x="2" y="29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2"/>
                    <a:pt x="2" y="1"/>
                    <a:pt x="4" y="1"/>
                  </a:cubicBezTo>
                  <a:cubicBezTo>
                    <a:pt x="7" y="1"/>
                    <a:pt x="10" y="1"/>
                    <a:pt x="14" y="1"/>
                  </a:cubicBezTo>
                  <a:cubicBezTo>
                    <a:pt x="17" y="1"/>
                    <a:pt x="21" y="1"/>
                    <a:pt x="24" y="1"/>
                  </a:cubicBezTo>
                  <a:cubicBezTo>
                    <a:pt x="27" y="1"/>
                    <a:pt x="28" y="1"/>
                    <a:pt x="28" y="1"/>
                  </a:cubicBezTo>
                  <a:cubicBezTo>
                    <a:pt x="28" y="1"/>
                    <a:pt x="28" y="1"/>
                    <a:pt x="28" y="1"/>
                  </a:cubicBezTo>
                  <a:cubicBezTo>
                    <a:pt x="29" y="2"/>
                    <a:pt x="30" y="5"/>
                    <a:pt x="29" y="19"/>
                  </a:cubicBezTo>
                  <a:cubicBezTo>
                    <a:pt x="29" y="20"/>
                    <a:pt x="29" y="21"/>
                    <a:pt x="29" y="21"/>
                  </a:cubicBezTo>
                  <a:cubicBezTo>
                    <a:pt x="29" y="35"/>
                    <a:pt x="29" y="35"/>
                    <a:pt x="29" y="35"/>
                  </a:cubicBezTo>
                  <a:cubicBezTo>
                    <a:pt x="29" y="36"/>
                    <a:pt x="29" y="37"/>
                    <a:pt x="28" y="37"/>
                  </a:cubicBezTo>
                  <a:cubicBezTo>
                    <a:pt x="28" y="37"/>
                    <a:pt x="27" y="37"/>
                    <a:pt x="26" y="37"/>
                  </a:cubicBezTo>
                  <a:cubicBezTo>
                    <a:pt x="26" y="37"/>
                    <a:pt x="26" y="37"/>
                    <a:pt x="26" y="37"/>
                  </a:cubicBezTo>
                  <a:cubicBezTo>
                    <a:pt x="25" y="37"/>
                    <a:pt x="24" y="37"/>
                    <a:pt x="23" y="37"/>
                  </a:cubicBezTo>
                  <a:cubicBezTo>
                    <a:pt x="20" y="37"/>
                    <a:pt x="16" y="37"/>
                    <a:pt x="12" y="37"/>
                  </a:cubicBezTo>
                  <a:moveTo>
                    <a:pt x="24" y="0"/>
                  </a:moveTo>
                  <a:cubicBezTo>
                    <a:pt x="21" y="0"/>
                    <a:pt x="17" y="0"/>
                    <a:pt x="14" y="0"/>
                  </a:cubicBezTo>
                  <a:cubicBezTo>
                    <a:pt x="10" y="0"/>
                    <a:pt x="7" y="0"/>
                    <a:pt x="4" y="0"/>
                  </a:cubicBezTo>
                  <a:cubicBezTo>
                    <a:pt x="1" y="0"/>
                    <a:pt x="1" y="2"/>
                    <a:pt x="1" y="4"/>
                  </a:cubicBezTo>
                  <a:cubicBezTo>
                    <a:pt x="1" y="29"/>
                    <a:pt x="1" y="29"/>
                    <a:pt x="1" y="29"/>
                  </a:cubicBezTo>
                  <a:cubicBezTo>
                    <a:pt x="1" y="29"/>
                    <a:pt x="1" y="30"/>
                    <a:pt x="1" y="31"/>
                  </a:cubicBezTo>
                  <a:cubicBezTo>
                    <a:pt x="1" y="32"/>
                    <a:pt x="1" y="34"/>
                    <a:pt x="1" y="35"/>
                  </a:cubicBezTo>
                  <a:cubicBezTo>
                    <a:pt x="1" y="35"/>
                    <a:pt x="1" y="35"/>
                    <a:pt x="1" y="35"/>
                  </a:cubicBezTo>
                  <a:cubicBezTo>
                    <a:pt x="1" y="35"/>
                    <a:pt x="1" y="36"/>
                    <a:pt x="0" y="36"/>
                  </a:cubicBezTo>
                  <a:cubicBezTo>
                    <a:pt x="0" y="38"/>
                    <a:pt x="0" y="38"/>
                    <a:pt x="1" y="39"/>
                  </a:cubicBezTo>
                  <a:cubicBezTo>
                    <a:pt x="1" y="40"/>
                    <a:pt x="4" y="40"/>
                    <a:pt x="9" y="40"/>
                  </a:cubicBezTo>
                  <a:cubicBezTo>
                    <a:pt x="10" y="40"/>
                    <a:pt x="11" y="40"/>
                    <a:pt x="12" y="40"/>
                  </a:cubicBezTo>
                  <a:cubicBezTo>
                    <a:pt x="14" y="40"/>
                    <a:pt x="16" y="40"/>
                    <a:pt x="18" y="40"/>
                  </a:cubicBezTo>
                  <a:cubicBezTo>
                    <a:pt x="22" y="40"/>
                    <a:pt x="25" y="40"/>
                    <a:pt x="28" y="40"/>
                  </a:cubicBezTo>
                  <a:cubicBezTo>
                    <a:pt x="28" y="40"/>
                    <a:pt x="30" y="40"/>
                    <a:pt x="30" y="39"/>
                  </a:cubicBezTo>
                  <a:cubicBezTo>
                    <a:pt x="30" y="38"/>
                    <a:pt x="30" y="36"/>
                    <a:pt x="30" y="35"/>
                  </a:cubicBezTo>
                  <a:cubicBezTo>
                    <a:pt x="30" y="21"/>
                    <a:pt x="30" y="21"/>
                    <a:pt x="30" y="21"/>
                  </a:cubicBezTo>
                  <a:cubicBezTo>
                    <a:pt x="30" y="21"/>
                    <a:pt x="30" y="20"/>
                    <a:pt x="30" y="19"/>
                  </a:cubicBezTo>
                  <a:cubicBezTo>
                    <a:pt x="31" y="9"/>
                    <a:pt x="31" y="2"/>
                    <a:pt x="29" y="1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8" y="0"/>
                    <a:pt x="28" y="0"/>
                    <a:pt x="2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456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16" name="Freeform 98"/>
            <p:cNvSpPr>
              <a:spLocks noEditPoints="1"/>
            </p:cNvSpPr>
            <p:nvPr/>
          </p:nvSpPr>
          <p:spPr bwMode="auto">
            <a:xfrm>
              <a:off x="3679" y="2477"/>
              <a:ext cx="17" cy="9"/>
            </a:xfrm>
            <a:custGeom>
              <a:avLst/>
              <a:gdLst>
                <a:gd name="T0" fmla="*/ 3 w 7"/>
                <a:gd name="T1" fmla="*/ 3 h 4"/>
                <a:gd name="T2" fmla="*/ 2 w 7"/>
                <a:gd name="T3" fmla="*/ 3 h 4"/>
                <a:gd name="T4" fmla="*/ 2 w 7"/>
                <a:gd name="T5" fmla="*/ 3 h 4"/>
                <a:gd name="T6" fmla="*/ 2 w 7"/>
                <a:gd name="T7" fmla="*/ 2 h 4"/>
                <a:gd name="T8" fmla="*/ 2 w 7"/>
                <a:gd name="T9" fmla="*/ 1 h 4"/>
                <a:gd name="T10" fmla="*/ 2 w 7"/>
                <a:gd name="T11" fmla="*/ 1 h 4"/>
                <a:gd name="T12" fmla="*/ 2 w 7"/>
                <a:gd name="T13" fmla="*/ 2 h 4"/>
                <a:gd name="T14" fmla="*/ 2 w 7"/>
                <a:gd name="T15" fmla="*/ 3 h 4"/>
                <a:gd name="T16" fmla="*/ 5 w 7"/>
                <a:gd name="T17" fmla="*/ 3 h 4"/>
                <a:gd name="T18" fmla="*/ 5 w 7"/>
                <a:gd name="T19" fmla="*/ 3 h 4"/>
                <a:gd name="T20" fmla="*/ 5 w 7"/>
                <a:gd name="T21" fmla="*/ 3 h 4"/>
                <a:gd name="T22" fmla="*/ 3 w 7"/>
                <a:gd name="T23" fmla="*/ 3 h 4"/>
                <a:gd name="T24" fmla="*/ 5 w 7"/>
                <a:gd name="T25" fmla="*/ 2 h 4"/>
                <a:gd name="T26" fmla="*/ 2 w 7"/>
                <a:gd name="T27" fmla="*/ 2 h 4"/>
                <a:gd name="T28" fmla="*/ 2 w 7"/>
                <a:gd name="T29" fmla="*/ 1 h 4"/>
                <a:gd name="T30" fmla="*/ 3 w 7"/>
                <a:gd name="T31" fmla="*/ 1 h 4"/>
                <a:gd name="T32" fmla="*/ 5 w 7"/>
                <a:gd name="T33" fmla="*/ 1 h 4"/>
                <a:gd name="T34" fmla="*/ 5 w 7"/>
                <a:gd name="T35" fmla="*/ 1 h 4"/>
                <a:gd name="T36" fmla="*/ 5 w 7"/>
                <a:gd name="T37" fmla="*/ 2 h 4"/>
                <a:gd name="T38" fmla="*/ 5 w 7"/>
                <a:gd name="T39" fmla="*/ 2 h 4"/>
                <a:gd name="T40" fmla="*/ 3 w 7"/>
                <a:gd name="T41" fmla="*/ 0 h 4"/>
                <a:gd name="T42" fmla="*/ 1 w 7"/>
                <a:gd name="T43" fmla="*/ 1 h 4"/>
                <a:gd name="T44" fmla="*/ 1 w 7"/>
                <a:gd name="T45" fmla="*/ 2 h 4"/>
                <a:gd name="T46" fmla="*/ 1 w 7"/>
                <a:gd name="T47" fmla="*/ 4 h 4"/>
                <a:gd name="T48" fmla="*/ 1 w 7"/>
                <a:gd name="T49" fmla="*/ 4 h 4"/>
                <a:gd name="T50" fmla="*/ 3 w 7"/>
                <a:gd name="T51" fmla="*/ 4 h 4"/>
                <a:gd name="T52" fmla="*/ 6 w 7"/>
                <a:gd name="T53" fmla="*/ 4 h 4"/>
                <a:gd name="T54" fmla="*/ 6 w 7"/>
                <a:gd name="T55" fmla="*/ 4 h 4"/>
                <a:gd name="T56" fmla="*/ 6 w 7"/>
                <a:gd name="T57" fmla="*/ 0 h 4"/>
                <a:gd name="T58" fmla="*/ 5 w 7"/>
                <a:gd name="T59" fmla="*/ 0 h 4"/>
                <a:gd name="T60" fmla="*/ 5 w 7"/>
                <a:gd name="T61" fmla="*/ 0 h 4"/>
                <a:gd name="T62" fmla="*/ 3 w 7"/>
                <a:gd name="T6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7" h="4">
                  <a:moveTo>
                    <a:pt x="3" y="3"/>
                  </a:moveTo>
                  <a:cubicBezTo>
                    <a:pt x="3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1" y="3"/>
                    <a:pt x="2" y="2"/>
                    <a:pt x="2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3" y="3"/>
                    <a:pt x="4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4" y="3"/>
                    <a:pt x="3" y="3"/>
                  </a:cubicBezTo>
                  <a:moveTo>
                    <a:pt x="5" y="2"/>
                  </a:moveTo>
                  <a:cubicBezTo>
                    <a:pt x="4" y="2"/>
                    <a:pt x="3" y="2"/>
                    <a:pt x="2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4" y="1"/>
                    <a:pt x="4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moveTo>
                    <a:pt x="3" y="0"/>
                  </a:moveTo>
                  <a:cubicBezTo>
                    <a:pt x="2" y="0"/>
                    <a:pt x="1" y="0"/>
                    <a:pt x="1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3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2" y="4"/>
                    <a:pt x="3" y="4"/>
                  </a:cubicBezTo>
                  <a:cubicBezTo>
                    <a:pt x="4" y="4"/>
                    <a:pt x="5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3"/>
                    <a:pt x="7" y="1"/>
                    <a:pt x="6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4" y="0"/>
                    <a:pt x="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456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17" name="Freeform 99"/>
            <p:cNvSpPr>
              <a:spLocks noEditPoints="1"/>
            </p:cNvSpPr>
            <p:nvPr/>
          </p:nvSpPr>
          <p:spPr bwMode="auto">
            <a:xfrm>
              <a:off x="3679" y="2465"/>
              <a:ext cx="17" cy="9"/>
            </a:xfrm>
            <a:custGeom>
              <a:avLst/>
              <a:gdLst>
                <a:gd name="T0" fmla="*/ 3 w 7"/>
                <a:gd name="T1" fmla="*/ 3 h 4"/>
                <a:gd name="T2" fmla="*/ 2 w 7"/>
                <a:gd name="T3" fmla="*/ 3 h 4"/>
                <a:gd name="T4" fmla="*/ 2 w 7"/>
                <a:gd name="T5" fmla="*/ 3 h 4"/>
                <a:gd name="T6" fmla="*/ 2 w 7"/>
                <a:gd name="T7" fmla="*/ 1 h 4"/>
                <a:gd name="T8" fmla="*/ 2 w 7"/>
                <a:gd name="T9" fmla="*/ 1 h 4"/>
                <a:gd name="T10" fmla="*/ 2 w 7"/>
                <a:gd name="T11" fmla="*/ 1 h 4"/>
                <a:gd name="T12" fmla="*/ 2 w 7"/>
                <a:gd name="T13" fmla="*/ 2 h 4"/>
                <a:gd name="T14" fmla="*/ 2 w 7"/>
                <a:gd name="T15" fmla="*/ 2 h 4"/>
                <a:gd name="T16" fmla="*/ 4 w 7"/>
                <a:gd name="T17" fmla="*/ 3 h 4"/>
                <a:gd name="T18" fmla="*/ 5 w 7"/>
                <a:gd name="T19" fmla="*/ 3 h 4"/>
                <a:gd name="T20" fmla="*/ 5 w 7"/>
                <a:gd name="T21" fmla="*/ 2 h 4"/>
                <a:gd name="T22" fmla="*/ 5 w 7"/>
                <a:gd name="T23" fmla="*/ 3 h 4"/>
                <a:gd name="T24" fmla="*/ 3 w 7"/>
                <a:gd name="T25" fmla="*/ 3 h 4"/>
                <a:gd name="T26" fmla="*/ 4 w 7"/>
                <a:gd name="T27" fmla="*/ 2 h 4"/>
                <a:gd name="T28" fmla="*/ 2 w 7"/>
                <a:gd name="T29" fmla="*/ 2 h 4"/>
                <a:gd name="T30" fmla="*/ 2 w 7"/>
                <a:gd name="T31" fmla="*/ 1 h 4"/>
                <a:gd name="T32" fmla="*/ 2 w 7"/>
                <a:gd name="T33" fmla="*/ 1 h 4"/>
                <a:gd name="T34" fmla="*/ 3 w 7"/>
                <a:gd name="T35" fmla="*/ 1 h 4"/>
                <a:gd name="T36" fmla="*/ 5 w 7"/>
                <a:gd name="T37" fmla="*/ 1 h 4"/>
                <a:gd name="T38" fmla="*/ 5 w 7"/>
                <a:gd name="T39" fmla="*/ 1 h 4"/>
                <a:gd name="T40" fmla="*/ 5 w 7"/>
                <a:gd name="T41" fmla="*/ 2 h 4"/>
                <a:gd name="T42" fmla="*/ 5 w 7"/>
                <a:gd name="T43" fmla="*/ 2 h 4"/>
                <a:gd name="T44" fmla="*/ 4 w 7"/>
                <a:gd name="T45" fmla="*/ 2 h 4"/>
                <a:gd name="T46" fmla="*/ 3 w 7"/>
                <a:gd name="T47" fmla="*/ 0 h 4"/>
                <a:gd name="T48" fmla="*/ 1 w 7"/>
                <a:gd name="T49" fmla="*/ 1 h 4"/>
                <a:gd name="T50" fmla="*/ 1 w 7"/>
                <a:gd name="T51" fmla="*/ 1 h 4"/>
                <a:gd name="T52" fmla="*/ 1 w 7"/>
                <a:gd name="T53" fmla="*/ 4 h 4"/>
                <a:gd name="T54" fmla="*/ 1 w 7"/>
                <a:gd name="T55" fmla="*/ 4 h 4"/>
                <a:gd name="T56" fmla="*/ 3 w 7"/>
                <a:gd name="T57" fmla="*/ 4 h 4"/>
                <a:gd name="T58" fmla="*/ 6 w 7"/>
                <a:gd name="T59" fmla="*/ 4 h 4"/>
                <a:gd name="T60" fmla="*/ 6 w 7"/>
                <a:gd name="T61" fmla="*/ 4 h 4"/>
                <a:gd name="T62" fmla="*/ 6 w 7"/>
                <a:gd name="T63" fmla="*/ 0 h 4"/>
                <a:gd name="T64" fmla="*/ 5 w 7"/>
                <a:gd name="T65" fmla="*/ 0 h 4"/>
                <a:gd name="T66" fmla="*/ 5 w 7"/>
                <a:gd name="T67" fmla="*/ 0 h 4"/>
                <a:gd name="T68" fmla="*/ 3 w 7"/>
                <a:gd name="T6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" h="4">
                  <a:moveTo>
                    <a:pt x="3" y="3"/>
                  </a:moveTo>
                  <a:cubicBezTo>
                    <a:pt x="3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1" y="3"/>
                    <a:pt x="2" y="2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3" y="3"/>
                    <a:pt x="3" y="3"/>
                    <a:pt x="4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4" y="3"/>
                    <a:pt x="3" y="3"/>
                  </a:cubicBezTo>
                  <a:moveTo>
                    <a:pt x="4" y="2"/>
                  </a:moveTo>
                  <a:cubicBezTo>
                    <a:pt x="3" y="2"/>
                    <a:pt x="3" y="2"/>
                    <a:pt x="2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4" y="1"/>
                    <a:pt x="4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4" y="2"/>
                    <a:pt x="4" y="2"/>
                  </a:cubicBezTo>
                  <a:moveTo>
                    <a:pt x="3" y="0"/>
                  </a:moveTo>
                  <a:cubicBezTo>
                    <a:pt x="2" y="0"/>
                    <a:pt x="1" y="0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2"/>
                    <a:pt x="0" y="3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2" y="4"/>
                    <a:pt x="3" y="4"/>
                  </a:cubicBezTo>
                  <a:cubicBezTo>
                    <a:pt x="4" y="4"/>
                    <a:pt x="5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3"/>
                    <a:pt x="7" y="1"/>
                    <a:pt x="6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4" y="0"/>
                    <a:pt x="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456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18" name="Freeform 100"/>
            <p:cNvSpPr>
              <a:spLocks noEditPoints="1"/>
            </p:cNvSpPr>
            <p:nvPr/>
          </p:nvSpPr>
          <p:spPr bwMode="auto">
            <a:xfrm>
              <a:off x="3679" y="2488"/>
              <a:ext cx="17" cy="12"/>
            </a:xfrm>
            <a:custGeom>
              <a:avLst/>
              <a:gdLst>
                <a:gd name="T0" fmla="*/ 3 w 7"/>
                <a:gd name="T1" fmla="*/ 4 h 5"/>
                <a:gd name="T2" fmla="*/ 2 w 7"/>
                <a:gd name="T3" fmla="*/ 4 h 5"/>
                <a:gd name="T4" fmla="*/ 2 w 7"/>
                <a:gd name="T5" fmla="*/ 4 h 5"/>
                <a:gd name="T6" fmla="*/ 2 w 7"/>
                <a:gd name="T7" fmla="*/ 2 h 5"/>
                <a:gd name="T8" fmla="*/ 2 w 7"/>
                <a:gd name="T9" fmla="*/ 2 h 5"/>
                <a:gd name="T10" fmla="*/ 2 w 7"/>
                <a:gd name="T11" fmla="*/ 2 h 5"/>
                <a:gd name="T12" fmla="*/ 2 w 7"/>
                <a:gd name="T13" fmla="*/ 3 h 5"/>
                <a:gd name="T14" fmla="*/ 2 w 7"/>
                <a:gd name="T15" fmla="*/ 3 h 5"/>
                <a:gd name="T16" fmla="*/ 3 w 7"/>
                <a:gd name="T17" fmla="*/ 3 h 5"/>
                <a:gd name="T18" fmla="*/ 5 w 7"/>
                <a:gd name="T19" fmla="*/ 3 h 5"/>
                <a:gd name="T20" fmla="*/ 5 w 7"/>
                <a:gd name="T21" fmla="*/ 3 h 5"/>
                <a:gd name="T22" fmla="*/ 5 w 7"/>
                <a:gd name="T23" fmla="*/ 4 h 5"/>
                <a:gd name="T24" fmla="*/ 3 w 7"/>
                <a:gd name="T25" fmla="*/ 4 h 5"/>
                <a:gd name="T26" fmla="*/ 3 w 7"/>
                <a:gd name="T27" fmla="*/ 3 h 5"/>
                <a:gd name="T28" fmla="*/ 2 w 7"/>
                <a:gd name="T29" fmla="*/ 3 h 5"/>
                <a:gd name="T30" fmla="*/ 2 w 7"/>
                <a:gd name="T31" fmla="*/ 1 h 5"/>
                <a:gd name="T32" fmla="*/ 2 w 7"/>
                <a:gd name="T33" fmla="*/ 1 h 5"/>
                <a:gd name="T34" fmla="*/ 3 w 7"/>
                <a:gd name="T35" fmla="*/ 1 h 5"/>
                <a:gd name="T36" fmla="*/ 5 w 7"/>
                <a:gd name="T37" fmla="*/ 1 h 5"/>
                <a:gd name="T38" fmla="*/ 5 w 7"/>
                <a:gd name="T39" fmla="*/ 1 h 5"/>
                <a:gd name="T40" fmla="*/ 5 w 7"/>
                <a:gd name="T41" fmla="*/ 2 h 5"/>
                <a:gd name="T42" fmla="*/ 5 w 7"/>
                <a:gd name="T43" fmla="*/ 2 h 5"/>
                <a:gd name="T44" fmla="*/ 5 w 7"/>
                <a:gd name="T45" fmla="*/ 3 h 5"/>
                <a:gd name="T46" fmla="*/ 3 w 7"/>
                <a:gd name="T47" fmla="*/ 3 h 5"/>
                <a:gd name="T48" fmla="*/ 3 w 7"/>
                <a:gd name="T49" fmla="*/ 0 h 5"/>
                <a:gd name="T50" fmla="*/ 1 w 7"/>
                <a:gd name="T51" fmla="*/ 2 h 5"/>
                <a:gd name="T52" fmla="*/ 1 w 7"/>
                <a:gd name="T53" fmla="*/ 2 h 5"/>
                <a:gd name="T54" fmla="*/ 1 w 7"/>
                <a:gd name="T55" fmla="*/ 4 h 5"/>
                <a:gd name="T56" fmla="*/ 1 w 7"/>
                <a:gd name="T57" fmla="*/ 5 h 5"/>
                <a:gd name="T58" fmla="*/ 3 w 7"/>
                <a:gd name="T59" fmla="*/ 5 h 5"/>
                <a:gd name="T60" fmla="*/ 6 w 7"/>
                <a:gd name="T61" fmla="*/ 4 h 5"/>
                <a:gd name="T62" fmla="*/ 6 w 7"/>
                <a:gd name="T63" fmla="*/ 4 h 5"/>
                <a:gd name="T64" fmla="*/ 6 w 7"/>
                <a:gd name="T65" fmla="*/ 1 h 5"/>
                <a:gd name="T66" fmla="*/ 5 w 7"/>
                <a:gd name="T67" fmla="*/ 1 h 5"/>
                <a:gd name="T68" fmla="*/ 5 w 7"/>
                <a:gd name="T69" fmla="*/ 0 h 5"/>
                <a:gd name="T70" fmla="*/ 3 w 7"/>
                <a:gd name="T7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7" h="5">
                  <a:moveTo>
                    <a:pt x="3" y="4"/>
                  </a:moveTo>
                  <a:cubicBezTo>
                    <a:pt x="3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" y="3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3" y="3"/>
                    <a:pt x="3" y="3"/>
                  </a:cubicBezTo>
                  <a:cubicBezTo>
                    <a:pt x="4" y="3"/>
                    <a:pt x="4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4" y="4"/>
                    <a:pt x="3" y="4"/>
                  </a:cubicBezTo>
                  <a:moveTo>
                    <a:pt x="3" y="3"/>
                  </a:moveTo>
                  <a:cubicBezTo>
                    <a:pt x="3" y="3"/>
                    <a:pt x="2" y="3"/>
                    <a:pt x="2" y="3"/>
                  </a:cubicBezTo>
                  <a:cubicBezTo>
                    <a:pt x="2" y="2"/>
                    <a:pt x="2" y="2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4" y="1"/>
                    <a:pt x="4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4" y="3"/>
                    <a:pt x="4" y="3"/>
                    <a:pt x="3" y="3"/>
                  </a:cubicBezTo>
                  <a:moveTo>
                    <a:pt x="3" y="0"/>
                  </a:moveTo>
                  <a:cubicBezTo>
                    <a:pt x="2" y="0"/>
                    <a:pt x="1" y="0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3"/>
                    <a:pt x="0" y="4"/>
                    <a:pt x="1" y="4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2" y="5"/>
                    <a:pt x="2" y="5"/>
                    <a:pt x="3" y="5"/>
                  </a:cubicBezTo>
                  <a:cubicBezTo>
                    <a:pt x="4" y="5"/>
                    <a:pt x="5" y="5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7" y="2"/>
                    <a:pt x="6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4" y="0"/>
                    <a:pt x="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456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19" name="Freeform 101"/>
            <p:cNvSpPr>
              <a:spLocks noEditPoints="1"/>
            </p:cNvSpPr>
            <p:nvPr/>
          </p:nvSpPr>
          <p:spPr bwMode="auto">
            <a:xfrm>
              <a:off x="3701" y="2477"/>
              <a:ext cx="14" cy="9"/>
            </a:xfrm>
            <a:custGeom>
              <a:avLst/>
              <a:gdLst>
                <a:gd name="T0" fmla="*/ 3 w 6"/>
                <a:gd name="T1" fmla="*/ 3 h 4"/>
                <a:gd name="T2" fmla="*/ 1 w 6"/>
                <a:gd name="T3" fmla="*/ 3 h 4"/>
                <a:gd name="T4" fmla="*/ 1 w 6"/>
                <a:gd name="T5" fmla="*/ 3 h 4"/>
                <a:gd name="T6" fmla="*/ 1 w 6"/>
                <a:gd name="T7" fmla="*/ 2 h 4"/>
                <a:gd name="T8" fmla="*/ 1 w 6"/>
                <a:gd name="T9" fmla="*/ 1 h 4"/>
                <a:gd name="T10" fmla="*/ 1 w 6"/>
                <a:gd name="T11" fmla="*/ 1 h 4"/>
                <a:gd name="T12" fmla="*/ 1 w 6"/>
                <a:gd name="T13" fmla="*/ 2 h 4"/>
                <a:gd name="T14" fmla="*/ 1 w 6"/>
                <a:gd name="T15" fmla="*/ 2 h 4"/>
                <a:gd name="T16" fmla="*/ 3 w 6"/>
                <a:gd name="T17" fmla="*/ 3 h 4"/>
                <a:gd name="T18" fmla="*/ 4 w 6"/>
                <a:gd name="T19" fmla="*/ 2 h 4"/>
                <a:gd name="T20" fmla="*/ 4 w 6"/>
                <a:gd name="T21" fmla="*/ 3 h 4"/>
                <a:gd name="T22" fmla="*/ 3 w 6"/>
                <a:gd name="T23" fmla="*/ 3 h 4"/>
                <a:gd name="T24" fmla="*/ 3 w 6"/>
                <a:gd name="T25" fmla="*/ 2 h 4"/>
                <a:gd name="T26" fmla="*/ 1 w 6"/>
                <a:gd name="T27" fmla="*/ 2 h 4"/>
                <a:gd name="T28" fmla="*/ 2 w 6"/>
                <a:gd name="T29" fmla="*/ 1 h 4"/>
                <a:gd name="T30" fmla="*/ 2 w 6"/>
                <a:gd name="T31" fmla="*/ 1 h 4"/>
                <a:gd name="T32" fmla="*/ 4 w 6"/>
                <a:gd name="T33" fmla="*/ 1 h 4"/>
                <a:gd name="T34" fmla="*/ 4 w 6"/>
                <a:gd name="T35" fmla="*/ 1 h 4"/>
                <a:gd name="T36" fmla="*/ 4 w 6"/>
                <a:gd name="T37" fmla="*/ 2 h 4"/>
                <a:gd name="T38" fmla="*/ 3 w 6"/>
                <a:gd name="T39" fmla="*/ 2 h 4"/>
                <a:gd name="T40" fmla="*/ 2 w 6"/>
                <a:gd name="T41" fmla="*/ 0 h 4"/>
                <a:gd name="T42" fmla="*/ 0 w 6"/>
                <a:gd name="T43" fmla="*/ 1 h 4"/>
                <a:gd name="T44" fmla="*/ 0 w 6"/>
                <a:gd name="T45" fmla="*/ 2 h 4"/>
                <a:gd name="T46" fmla="*/ 0 w 6"/>
                <a:gd name="T47" fmla="*/ 4 h 4"/>
                <a:gd name="T48" fmla="*/ 1 w 6"/>
                <a:gd name="T49" fmla="*/ 4 h 4"/>
                <a:gd name="T50" fmla="*/ 3 w 6"/>
                <a:gd name="T51" fmla="*/ 4 h 4"/>
                <a:gd name="T52" fmla="*/ 5 w 6"/>
                <a:gd name="T53" fmla="*/ 4 h 4"/>
                <a:gd name="T54" fmla="*/ 5 w 6"/>
                <a:gd name="T55" fmla="*/ 4 h 4"/>
                <a:gd name="T56" fmla="*/ 5 w 6"/>
                <a:gd name="T57" fmla="*/ 2 h 4"/>
                <a:gd name="T58" fmla="*/ 6 w 6"/>
                <a:gd name="T59" fmla="*/ 2 h 4"/>
                <a:gd name="T60" fmla="*/ 5 w 6"/>
                <a:gd name="T61" fmla="*/ 2 h 4"/>
                <a:gd name="T62" fmla="*/ 5 w 6"/>
                <a:gd name="T63" fmla="*/ 0 h 4"/>
                <a:gd name="T64" fmla="*/ 4 w 6"/>
                <a:gd name="T65" fmla="*/ 0 h 4"/>
                <a:gd name="T66" fmla="*/ 4 w 6"/>
                <a:gd name="T67" fmla="*/ 0 h 4"/>
                <a:gd name="T68" fmla="*/ 2 w 6"/>
                <a:gd name="T6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6" h="4">
                  <a:moveTo>
                    <a:pt x="3" y="3"/>
                  </a:moveTo>
                  <a:cubicBezTo>
                    <a:pt x="2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2"/>
                    <a:pt x="1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3"/>
                    <a:pt x="2" y="3"/>
                    <a:pt x="3" y="3"/>
                  </a:cubicBezTo>
                  <a:cubicBezTo>
                    <a:pt x="3" y="3"/>
                    <a:pt x="4" y="2"/>
                    <a:pt x="4" y="2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3" y="3"/>
                    <a:pt x="3" y="3"/>
                  </a:cubicBezTo>
                  <a:moveTo>
                    <a:pt x="3" y="2"/>
                  </a:moveTo>
                  <a:cubicBezTo>
                    <a:pt x="2" y="2"/>
                    <a:pt x="2" y="2"/>
                    <a:pt x="1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3" y="1"/>
                    <a:pt x="3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2"/>
                    <a:pt x="4" y="2"/>
                  </a:cubicBezTo>
                  <a:cubicBezTo>
                    <a:pt x="4" y="2"/>
                    <a:pt x="3" y="2"/>
                    <a:pt x="3" y="2"/>
                  </a:cubicBezTo>
                  <a:moveTo>
                    <a:pt x="2" y="0"/>
                  </a:moveTo>
                  <a:cubicBezTo>
                    <a:pt x="2" y="0"/>
                    <a:pt x="0" y="0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3"/>
                    <a:pt x="0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3" y="4"/>
                  </a:cubicBezTo>
                  <a:cubicBezTo>
                    <a:pt x="3" y="4"/>
                    <a:pt x="4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3"/>
                    <a:pt x="5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1"/>
                    <a:pt x="5" y="1"/>
                    <a:pt x="5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3" y="0"/>
                    <a:pt x="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456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20" name="Freeform 102"/>
            <p:cNvSpPr>
              <a:spLocks noEditPoints="1"/>
            </p:cNvSpPr>
            <p:nvPr/>
          </p:nvSpPr>
          <p:spPr bwMode="auto">
            <a:xfrm>
              <a:off x="3922" y="1720"/>
              <a:ext cx="76" cy="228"/>
            </a:xfrm>
            <a:custGeom>
              <a:avLst/>
              <a:gdLst>
                <a:gd name="T0" fmla="*/ 29 w 32"/>
                <a:gd name="T1" fmla="*/ 83 h 96"/>
                <a:gd name="T2" fmla="*/ 21 w 32"/>
                <a:gd name="T3" fmla="*/ 84 h 96"/>
                <a:gd name="T4" fmla="*/ 15 w 32"/>
                <a:gd name="T5" fmla="*/ 58 h 96"/>
                <a:gd name="T6" fmla="*/ 16 w 32"/>
                <a:gd name="T7" fmla="*/ 58 h 96"/>
                <a:gd name="T8" fmla="*/ 19 w 32"/>
                <a:gd name="T9" fmla="*/ 57 h 96"/>
                <a:gd name="T10" fmla="*/ 12 w 32"/>
                <a:gd name="T11" fmla="*/ 55 h 96"/>
                <a:gd name="T12" fmla="*/ 14 w 32"/>
                <a:gd name="T13" fmla="*/ 56 h 96"/>
                <a:gd name="T14" fmla="*/ 17 w 32"/>
                <a:gd name="T15" fmla="*/ 52 h 96"/>
                <a:gd name="T16" fmla="*/ 14 w 32"/>
                <a:gd name="T17" fmla="*/ 42 h 96"/>
                <a:gd name="T18" fmla="*/ 11 w 32"/>
                <a:gd name="T19" fmla="*/ 40 h 96"/>
                <a:gd name="T20" fmla="*/ 18 w 32"/>
                <a:gd name="T21" fmla="*/ 48 h 96"/>
                <a:gd name="T22" fmla="*/ 9 w 32"/>
                <a:gd name="T23" fmla="*/ 53 h 96"/>
                <a:gd name="T24" fmla="*/ 13 w 32"/>
                <a:gd name="T25" fmla="*/ 46 h 96"/>
                <a:gd name="T26" fmla="*/ 9 w 32"/>
                <a:gd name="T27" fmla="*/ 50 h 96"/>
                <a:gd name="T28" fmla="*/ 22 w 32"/>
                <a:gd name="T29" fmla="*/ 39 h 96"/>
                <a:gd name="T30" fmla="*/ 12 w 32"/>
                <a:gd name="T31" fmla="*/ 39 h 96"/>
                <a:gd name="T32" fmla="*/ 2 w 32"/>
                <a:gd name="T33" fmla="*/ 49 h 96"/>
                <a:gd name="T34" fmla="*/ 7 w 32"/>
                <a:gd name="T35" fmla="*/ 49 h 96"/>
                <a:gd name="T36" fmla="*/ 15 w 32"/>
                <a:gd name="T37" fmla="*/ 59 h 96"/>
                <a:gd name="T38" fmla="*/ 24 w 32"/>
                <a:gd name="T39" fmla="*/ 44 h 96"/>
                <a:gd name="T40" fmla="*/ 26 w 32"/>
                <a:gd name="T41" fmla="*/ 78 h 96"/>
                <a:gd name="T42" fmla="*/ 21 w 32"/>
                <a:gd name="T43" fmla="*/ 83 h 96"/>
                <a:gd name="T44" fmla="*/ 12 w 32"/>
                <a:gd name="T45" fmla="*/ 78 h 96"/>
                <a:gd name="T46" fmla="*/ 6 w 32"/>
                <a:gd name="T47" fmla="*/ 64 h 96"/>
                <a:gd name="T48" fmla="*/ 4 w 32"/>
                <a:gd name="T49" fmla="*/ 59 h 96"/>
                <a:gd name="T50" fmla="*/ 18 w 32"/>
                <a:gd name="T51" fmla="*/ 37 h 96"/>
                <a:gd name="T52" fmla="*/ 14 w 32"/>
                <a:gd name="T53" fmla="*/ 34 h 96"/>
                <a:gd name="T54" fmla="*/ 12 w 32"/>
                <a:gd name="T55" fmla="*/ 35 h 96"/>
                <a:gd name="T56" fmla="*/ 14 w 32"/>
                <a:gd name="T57" fmla="*/ 33 h 96"/>
                <a:gd name="T58" fmla="*/ 15 w 32"/>
                <a:gd name="T59" fmla="*/ 31 h 96"/>
                <a:gd name="T60" fmla="*/ 20 w 32"/>
                <a:gd name="T61" fmla="*/ 31 h 96"/>
                <a:gd name="T62" fmla="*/ 17 w 32"/>
                <a:gd name="T63" fmla="*/ 31 h 96"/>
                <a:gd name="T64" fmla="*/ 16 w 32"/>
                <a:gd name="T65" fmla="*/ 21 h 96"/>
                <a:gd name="T66" fmla="*/ 22 w 32"/>
                <a:gd name="T67" fmla="*/ 13 h 96"/>
                <a:gd name="T68" fmla="*/ 14 w 32"/>
                <a:gd name="T69" fmla="*/ 19 h 96"/>
                <a:gd name="T70" fmla="*/ 18 w 32"/>
                <a:gd name="T71" fmla="*/ 17 h 96"/>
                <a:gd name="T72" fmla="*/ 11 w 32"/>
                <a:gd name="T73" fmla="*/ 31 h 96"/>
                <a:gd name="T74" fmla="*/ 8 w 32"/>
                <a:gd name="T75" fmla="*/ 6 h 96"/>
                <a:gd name="T76" fmla="*/ 24 w 32"/>
                <a:gd name="T77" fmla="*/ 29 h 96"/>
                <a:gd name="T78" fmla="*/ 24 w 32"/>
                <a:gd name="T79" fmla="*/ 11 h 96"/>
                <a:gd name="T80" fmla="*/ 20 w 32"/>
                <a:gd name="T81" fmla="*/ 13 h 96"/>
                <a:gd name="T82" fmla="*/ 16 w 32"/>
                <a:gd name="T83" fmla="*/ 20 h 96"/>
                <a:gd name="T84" fmla="*/ 15 w 32"/>
                <a:gd name="T85" fmla="*/ 21 h 96"/>
                <a:gd name="T86" fmla="*/ 7 w 32"/>
                <a:gd name="T87" fmla="*/ 23 h 96"/>
                <a:gd name="T88" fmla="*/ 11 w 32"/>
                <a:gd name="T89" fmla="*/ 34 h 96"/>
                <a:gd name="T90" fmla="*/ 6 w 32"/>
                <a:gd name="T91" fmla="*/ 38 h 96"/>
                <a:gd name="T92" fmla="*/ 4 w 32"/>
                <a:gd name="T93" fmla="*/ 61 h 96"/>
                <a:gd name="T94" fmla="*/ 9 w 32"/>
                <a:gd name="T95" fmla="*/ 80 h 96"/>
                <a:gd name="T96" fmla="*/ 8 w 32"/>
                <a:gd name="T97" fmla="*/ 93 h 96"/>
                <a:gd name="T98" fmla="*/ 21 w 32"/>
                <a:gd name="T99" fmla="*/ 87 h 96"/>
                <a:gd name="T100" fmla="*/ 24 w 32"/>
                <a:gd name="T101" fmla="*/ 86 h 96"/>
                <a:gd name="T102" fmla="*/ 29 w 32"/>
                <a:gd name="T103" fmla="*/ 84 h 96"/>
                <a:gd name="T104" fmla="*/ 24 w 32"/>
                <a:gd name="T105" fmla="*/ 91 h 96"/>
                <a:gd name="T106" fmla="*/ 29 w 32"/>
                <a:gd name="T107" fmla="*/ 94 h 96"/>
                <a:gd name="T108" fmla="*/ 29 w 32"/>
                <a:gd name="T109" fmla="*/ 80 h 96"/>
                <a:gd name="T110" fmla="*/ 26 w 32"/>
                <a:gd name="T111" fmla="*/ 54 h 96"/>
                <a:gd name="T112" fmla="*/ 23 w 32"/>
                <a:gd name="T113" fmla="*/ 38 h 96"/>
                <a:gd name="T114" fmla="*/ 23 w 32"/>
                <a:gd name="T115" fmla="*/ 36 h 96"/>
                <a:gd name="T116" fmla="*/ 25 w 32"/>
                <a:gd name="T117" fmla="*/ 29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2" h="96">
                  <a:moveTo>
                    <a:pt x="9" y="84"/>
                  </a:moveTo>
                  <a:cubicBezTo>
                    <a:pt x="9" y="84"/>
                    <a:pt x="9" y="84"/>
                    <a:pt x="9" y="84"/>
                  </a:cubicBezTo>
                  <a:cubicBezTo>
                    <a:pt x="8" y="84"/>
                    <a:pt x="8" y="84"/>
                    <a:pt x="8" y="84"/>
                  </a:cubicBezTo>
                  <a:cubicBezTo>
                    <a:pt x="9" y="83"/>
                    <a:pt x="9" y="83"/>
                    <a:pt x="9" y="83"/>
                  </a:cubicBezTo>
                  <a:cubicBezTo>
                    <a:pt x="9" y="83"/>
                    <a:pt x="9" y="83"/>
                    <a:pt x="9" y="83"/>
                  </a:cubicBezTo>
                  <a:cubicBezTo>
                    <a:pt x="9" y="84"/>
                    <a:pt x="9" y="84"/>
                    <a:pt x="9" y="84"/>
                  </a:cubicBezTo>
                  <a:moveTo>
                    <a:pt x="29" y="83"/>
                  </a:moveTo>
                  <a:cubicBezTo>
                    <a:pt x="29" y="83"/>
                    <a:pt x="29" y="83"/>
                    <a:pt x="29" y="83"/>
                  </a:cubicBezTo>
                  <a:cubicBezTo>
                    <a:pt x="29" y="83"/>
                    <a:pt x="29" y="83"/>
                    <a:pt x="29" y="83"/>
                  </a:cubicBezTo>
                  <a:cubicBezTo>
                    <a:pt x="29" y="83"/>
                    <a:pt x="29" y="83"/>
                    <a:pt x="29" y="83"/>
                  </a:cubicBezTo>
                  <a:cubicBezTo>
                    <a:pt x="29" y="83"/>
                    <a:pt x="29" y="83"/>
                    <a:pt x="29" y="83"/>
                  </a:cubicBezTo>
                  <a:moveTo>
                    <a:pt x="17" y="86"/>
                  </a:moveTo>
                  <a:cubicBezTo>
                    <a:pt x="15" y="86"/>
                    <a:pt x="12" y="85"/>
                    <a:pt x="10" y="85"/>
                  </a:cubicBezTo>
                  <a:cubicBezTo>
                    <a:pt x="10" y="81"/>
                    <a:pt x="10" y="81"/>
                    <a:pt x="10" y="81"/>
                  </a:cubicBezTo>
                  <a:cubicBezTo>
                    <a:pt x="11" y="82"/>
                    <a:pt x="13" y="83"/>
                    <a:pt x="17" y="83"/>
                  </a:cubicBezTo>
                  <a:cubicBezTo>
                    <a:pt x="18" y="83"/>
                    <a:pt x="20" y="84"/>
                    <a:pt x="21" y="84"/>
                  </a:cubicBezTo>
                  <a:cubicBezTo>
                    <a:pt x="22" y="84"/>
                    <a:pt x="22" y="83"/>
                    <a:pt x="23" y="83"/>
                  </a:cubicBezTo>
                  <a:cubicBezTo>
                    <a:pt x="23" y="83"/>
                    <a:pt x="26" y="83"/>
                    <a:pt x="28" y="82"/>
                  </a:cubicBezTo>
                  <a:cubicBezTo>
                    <a:pt x="28" y="82"/>
                    <a:pt x="28" y="83"/>
                    <a:pt x="28" y="84"/>
                  </a:cubicBezTo>
                  <a:cubicBezTo>
                    <a:pt x="26" y="85"/>
                    <a:pt x="23" y="85"/>
                    <a:pt x="21" y="86"/>
                  </a:cubicBezTo>
                  <a:cubicBezTo>
                    <a:pt x="19" y="86"/>
                    <a:pt x="18" y="86"/>
                    <a:pt x="17" y="86"/>
                  </a:cubicBezTo>
                  <a:moveTo>
                    <a:pt x="14" y="58"/>
                  </a:moveTo>
                  <a:cubicBezTo>
                    <a:pt x="15" y="58"/>
                    <a:pt x="15" y="58"/>
                    <a:pt x="15" y="58"/>
                  </a:cubicBezTo>
                  <a:cubicBezTo>
                    <a:pt x="15" y="58"/>
                    <a:pt x="15" y="58"/>
                    <a:pt x="15" y="58"/>
                  </a:cubicBezTo>
                  <a:cubicBezTo>
                    <a:pt x="14" y="58"/>
                    <a:pt x="14" y="58"/>
                    <a:pt x="14" y="58"/>
                  </a:cubicBezTo>
                  <a:moveTo>
                    <a:pt x="14" y="58"/>
                  </a:moveTo>
                  <a:cubicBezTo>
                    <a:pt x="14" y="57"/>
                    <a:pt x="14" y="57"/>
                    <a:pt x="14" y="57"/>
                  </a:cubicBezTo>
                  <a:cubicBezTo>
                    <a:pt x="14" y="57"/>
                    <a:pt x="14" y="57"/>
                    <a:pt x="14" y="57"/>
                  </a:cubicBezTo>
                  <a:cubicBezTo>
                    <a:pt x="14" y="57"/>
                    <a:pt x="14" y="57"/>
                    <a:pt x="14" y="57"/>
                  </a:cubicBezTo>
                  <a:cubicBezTo>
                    <a:pt x="14" y="57"/>
                    <a:pt x="14" y="57"/>
                    <a:pt x="14" y="57"/>
                  </a:cubicBezTo>
                  <a:cubicBezTo>
                    <a:pt x="14" y="58"/>
                    <a:pt x="14" y="58"/>
                    <a:pt x="14" y="58"/>
                  </a:cubicBezTo>
                  <a:moveTo>
                    <a:pt x="16" y="58"/>
                  </a:moveTo>
                  <a:cubicBezTo>
                    <a:pt x="16" y="58"/>
                    <a:pt x="16" y="58"/>
                    <a:pt x="16" y="58"/>
                  </a:cubicBezTo>
                  <a:cubicBezTo>
                    <a:pt x="16" y="58"/>
                    <a:pt x="16" y="57"/>
                    <a:pt x="15" y="57"/>
                  </a:cubicBezTo>
                  <a:cubicBezTo>
                    <a:pt x="15" y="56"/>
                    <a:pt x="15" y="56"/>
                    <a:pt x="15" y="56"/>
                  </a:cubicBezTo>
                  <a:cubicBezTo>
                    <a:pt x="15" y="56"/>
                    <a:pt x="15" y="56"/>
                    <a:pt x="15" y="56"/>
                  </a:cubicBezTo>
                  <a:cubicBezTo>
                    <a:pt x="15" y="54"/>
                    <a:pt x="17" y="53"/>
                    <a:pt x="18" y="52"/>
                  </a:cubicBezTo>
                  <a:cubicBezTo>
                    <a:pt x="19" y="53"/>
                    <a:pt x="19" y="53"/>
                    <a:pt x="19" y="54"/>
                  </a:cubicBezTo>
                  <a:cubicBezTo>
                    <a:pt x="19" y="55"/>
                    <a:pt x="19" y="55"/>
                    <a:pt x="19" y="55"/>
                  </a:cubicBezTo>
                  <a:cubicBezTo>
                    <a:pt x="19" y="56"/>
                    <a:pt x="19" y="57"/>
                    <a:pt x="19" y="57"/>
                  </a:cubicBezTo>
                  <a:cubicBezTo>
                    <a:pt x="18" y="58"/>
                    <a:pt x="18" y="58"/>
                    <a:pt x="18" y="58"/>
                  </a:cubicBezTo>
                  <a:cubicBezTo>
                    <a:pt x="17" y="58"/>
                    <a:pt x="17" y="58"/>
                    <a:pt x="16" y="58"/>
                  </a:cubicBezTo>
                  <a:moveTo>
                    <a:pt x="17" y="52"/>
                  </a:moveTo>
                  <a:cubicBezTo>
                    <a:pt x="18" y="51"/>
                    <a:pt x="18" y="50"/>
                    <a:pt x="18" y="50"/>
                  </a:cubicBezTo>
                  <a:cubicBezTo>
                    <a:pt x="18" y="50"/>
                    <a:pt x="18" y="51"/>
                    <a:pt x="18" y="51"/>
                  </a:cubicBezTo>
                  <a:cubicBezTo>
                    <a:pt x="17" y="52"/>
                    <a:pt x="17" y="52"/>
                    <a:pt x="17" y="52"/>
                  </a:cubicBezTo>
                  <a:moveTo>
                    <a:pt x="13" y="57"/>
                  </a:moveTo>
                  <a:cubicBezTo>
                    <a:pt x="13" y="56"/>
                    <a:pt x="12" y="55"/>
                    <a:pt x="12" y="55"/>
                  </a:cubicBezTo>
                  <a:cubicBezTo>
                    <a:pt x="12" y="54"/>
                    <a:pt x="12" y="52"/>
                    <a:pt x="13" y="51"/>
                  </a:cubicBezTo>
                  <a:cubicBezTo>
                    <a:pt x="13" y="51"/>
                    <a:pt x="14" y="50"/>
                    <a:pt x="14" y="50"/>
                  </a:cubicBezTo>
                  <a:cubicBezTo>
                    <a:pt x="17" y="49"/>
                    <a:pt x="17" y="49"/>
                    <a:pt x="17" y="49"/>
                  </a:cubicBezTo>
                  <a:cubicBezTo>
                    <a:pt x="16" y="50"/>
                    <a:pt x="16" y="52"/>
                    <a:pt x="15" y="53"/>
                  </a:cubicBezTo>
                  <a:cubicBezTo>
                    <a:pt x="16" y="53"/>
                    <a:pt x="16" y="53"/>
                    <a:pt x="16" y="53"/>
                  </a:cubicBezTo>
                  <a:cubicBezTo>
                    <a:pt x="15" y="54"/>
                    <a:pt x="14" y="55"/>
                    <a:pt x="14" y="56"/>
                  </a:cubicBezTo>
                  <a:cubicBezTo>
                    <a:pt x="14" y="56"/>
                    <a:pt x="14" y="56"/>
                    <a:pt x="14" y="56"/>
                  </a:cubicBezTo>
                  <a:cubicBezTo>
                    <a:pt x="14" y="56"/>
                    <a:pt x="14" y="56"/>
                    <a:pt x="14" y="56"/>
                  </a:cubicBezTo>
                  <a:cubicBezTo>
                    <a:pt x="13" y="57"/>
                    <a:pt x="13" y="57"/>
                    <a:pt x="13" y="57"/>
                  </a:cubicBezTo>
                  <a:moveTo>
                    <a:pt x="16" y="52"/>
                  </a:moveTo>
                  <a:cubicBezTo>
                    <a:pt x="16" y="51"/>
                    <a:pt x="17" y="50"/>
                    <a:pt x="17" y="49"/>
                  </a:cubicBezTo>
                  <a:cubicBezTo>
                    <a:pt x="18" y="49"/>
                    <a:pt x="18" y="49"/>
                    <a:pt x="18" y="49"/>
                  </a:cubicBezTo>
                  <a:cubicBezTo>
                    <a:pt x="18" y="49"/>
                    <a:pt x="18" y="49"/>
                    <a:pt x="18" y="49"/>
                  </a:cubicBezTo>
                  <a:cubicBezTo>
                    <a:pt x="18" y="49"/>
                    <a:pt x="18" y="49"/>
                    <a:pt x="18" y="49"/>
                  </a:cubicBezTo>
                  <a:cubicBezTo>
                    <a:pt x="18" y="50"/>
                    <a:pt x="17" y="51"/>
                    <a:pt x="17" y="52"/>
                  </a:cubicBezTo>
                  <a:cubicBezTo>
                    <a:pt x="17" y="52"/>
                    <a:pt x="17" y="52"/>
                    <a:pt x="17" y="52"/>
                  </a:cubicBezTo>
                  <a:cubicBezTo>
                    <a:pt x="16" y="52"/>
                    <a:pt x="16" y="52"/>
                    <a:pt x="16" y="52"/>
                  </a:cubicBezTo>
                  <a:moveTo>
                    <a:pt x="18" y="41"/>
                  </a:moveTo>
                  <a:cubicBezTo>
                    <a:pt x="19" y="41"/>
                    <a:pt x="21" y="41"/>
                    <a:pt x="22" y="40"/>
                  </a:cubicBezTo>
                  <a:cubicBezTo>
                    <a:pt x="22" y="40"/>
                    <a:pt x="22" y="40"/>
                    <a:pt x="22" y="40"/>
                  </a:cubicBezTo>
                  <a:cubicBezTo>
                    <a:pt x="21" y="41"/>
                    <a:pt x="21" y="42"/>
                    <a:pt x="20" y="42"/>
                  </a:cubicBezTo>
                  <a:cubicBezTo>
                    <a:pt x="19" y="43"/>
                    <a:pt x="18" y="43"/>
                    <a:pt x="18" y="43"/>
                  </a:cubicBezTo>
                  <a:cubicBezTo>
                    <a:pt x="17" y="43"/>
                    <a:pt x="17" y="43"/>
                    <a:pt x="17" y="43"/>
                  </a:cubicBezTo>
                  <a:cubicBezTo>
                    <a:pt x="16" y="43"/>
                    <a:pt x="15" y="43"/>
                    <a:pt x="14" y="42"/>
                  </a:cubicBezTo>
                  <a:cubicBezTo>
                    <a:pt x="14" y="41"/>
                    <a:pt x="13" y="41"/>
                    <a:pt x="13" y="40"/>
                  </a:cubicBezTo>
                  <a:cubicBezTo>
                    <a:pt x="13" y="40"/>
                    <a:pt x="13" y="40"/>
                    <a:pt x="13" y="40"/>
                  </a:cubicBezTo>
                  <a:cubicBezTo>
                    <a:pt x="14" y="41"/>
                    <a:pt x="14" y="41"/>
                    <a:pt x="14" y="41"/>
                  </a:cubicBezTo>
                  <a:cubicBezTo>
                    <a:pt x="15" y="41"/>
                    <a:pt x="16" y="41"/>
                    <a:pt x="18" y="41"/>
                  </a:cubicBezTo>
                  <a:moveTo>
                    <a:pt x="9" y="50"/>
                  </a:moveTo>
                  <a:cubicBezTo>
                    <a:pt x="8" y="49"/>
                    <a:pt x="8" y="49"/>
                    <a:pt x="8" y="49"/>
                  </a:cubicBezTo>
                  <a:cubicBezTo>
                    <a:pt x="10" y="47"/>
                    <a:pt x="11" y="42"/>
                    <a:pt x="11" y="40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2" y="41"/>
                    <a:pt x="12" y="42"/>
                    <a:pt x="14" y="43"/>
                  </a:cubicBezTo>
                  <a:cubicBezTo>
                    <a:pt x="15" y="43"/>
                    <a:pt x="16" y="44"/>
                    <a:pt x="17" y="44"/>
                  </a:cubicBezTo>
                  <a:cubicBezTo>
                    <a:pt x="17" y="44"/>
                    <a:pt x="17" y="44"/>
                    <a:pt x="17" y="44"/>
                  </a:cubicBezTo>
                  <a:cubicBezTo>
                    <a:pt x="18" y="44"/>
                    <a:pt x="19" y="44"/>
                    <a:pt x="20" y="44"/>
                  </a:cubicBezTo>
                  <a:cubicBezTo>
                    <a:pt x="19" y="44"/>
                    <a:pt x="19" y="45"/>
                    <a:pt x="18" y="46"/>
                  </a:cubicBezTo>
                  <a:cubicBezTo>
                    <a:pt x="18" y="47"/>
                    <a:pt x="18" y="47"/>
                    <a:pt x="18" y="48"/>
                  </a:cubicBezTo>
                  <a:cubicBezTo>
                    <a:pt x="18" y="48"/>
                    <a:pt x="18" y="48"/>
                    <a:pt x="18" y="48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3" y="50"/>
                    <a:pt x="13" y="50"/>
                    <a:pt x="13" y="50"/>
                  </a:cubicBezTo>
                  <a:cubicBezTo>
                    <a:pt x="12" y="50"/>
                    <a:pt x="12" y="50"/>
                    <a:pt x="12" y="50"/>
                  </a:cubicBezTo>
                  <a:cubicBezTo>
                    <a:pt x="12" y="50"/>
                    <a:pt x="12" y="50"/>
                    <a:pt x="12" y="50"/>
                  </a:cubicBezTo>
                  <a:cubicBezTo>
                    <a:pt x="11" y="51"/>
                    <a:pt x="11" y="53"/>
                    <a:pt x="11" y="55"/>
                  </a:cubicBezTo>
                  <a:cubicBezTo>
                    <a:pt x="10" y="55"/>
                    <a:pt x="10" y="55"/>
                    <a:pt x="10" y="55"/>
                  </a:cubicBezTo>
                  <a:cubicBezTo>
                    <a:pt x="10" y="54"/>
                    <a:pt x="10" y="54"/>
                    <a:pt x="10" y="54"/>
                  </a:cubicBezTo>
                  <a:cubicBezTo>
                    <a:pt x="9" y="53"/>
                    <a:pt x="9" y="53"/>
                    <a:pt x="9" y="53"/>
                  </a:cubicBezTo>
                  <a:cubicBezTo>
                    <a:pt x="9" y="53"/>
                    <a:pt x="9" y="53"/>
                    <a:pt x="9" y="52"/>
                  </a:cubicBezTo>
                  <a:cubicBezTo>
                    <a:pt x="9" y="52"/>
                    <a:pt x="9" y="51"/>
                    <a:pt x="9" y="51"/>
                  </a:cubicBezTo>
                  <a:cubicBezTo>
                    <a:pt x="9" y="51"/>
                    <a:pt x="9" y="51"/>
                    <a:pt x="9" y="51"/>
                  </a:cubicBezTo>
                  <a:cubicBezTo>
                    <a:pt x="9" y="51"/>
                    <a:pt x="9" y="50"/>
                    <a:pt x="10" y="49"/>
                  </a:cubicBezTo>
                  <a:cubicBezTo>
                    <a:pt x="10" y="49"/>
                    <a:pt x="10" y="48"/>
                    <a:pt x="10" y="48"/>
                  </a:cubicBezTo>
                  <a:cubicBezTo>
                    <a:pt x="11" y="48"/>
                    <a:pt x="11" y="48"/>
                    <a:pt x="11" y="48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12" y="47"/>
                    <a:pt x="12" y="46"/>
                    <a:pt x="13" y="46"/>
                  </a:cubicBezTo>
                  <a:cubicBezTo>
                    <a:pt x="14" y="46"/>
                    <a:pt x="15" y="45"/>
                    <a:pt x="16" y="44"/>
                  </a:cubicBezTo>
                  <a:cubicBezTo>
                    <a:pt x="15" y="44"/>
                    <a:pt x="15" y="44"/>
                    <a:pt x="15" y="44"/>
                  </a:cubicBezTo>
                  <a:cubicBezTo>
                    <a:pt x="14" y="44"/>
                    <a:pt x="13" y="45"/>
                    <a:pt x="13" y="45"/>
                  </a:cubicBezTo>
                  <a:cubicBezTo>
                    <a:pt x="12" y="46"/>
                    <a:pt x="11" y="46"/>
                    <a:pt x="10" y="46"/>
                  </a:cubicBezTo>
                  <a:cubicBezTo>
                    <a:pt x="10" y="47"/>
                    <a:pt x="10" y="47"/>
                    <a:pt x="10" y="47"/>
                  </a:cubicBezTo>
                  <a:cubicBezTo>
                    <a:pt x="10" y="47"/>
                    <a:pt x="10" y="47"/>
                    <a:pt x="10" y="47"/>
                  </a:cubicBezTo>
                  <a:cubicBezTo>
                    <a:pt x="9" y="48"/>
                    <a:pt x="9" y="48"/>
                    <a:pt x="9" y="49"/>
                  </a:cubicBezTo>
                  <a:cubicBezTo>
                    <a:pt x="9" y="50"/>
                    <a:pt x="9" y="50"/>
                    <a:pt x="9" y="50"/>
                  </a:cubicBezTo>
                  <a:moveTo>
                    <a:pt x="18" y="40"/>
                  </a:moveTo>
                  <a:cubicBezTo>
                    <a:pt x="17" y="40"/>
                    <a:pt x="17" y="40"/>
                    <a:pt x="17" y="40"/>
                  </a:cubicBezTo>
                  <a:cubicBezTo>
                    <a:pt x="19" y="40"/>
                    <a:pt x="20" y="39"/>
                    <a:pt x="22" y="39"/>
                  </a:cubicBezTo>
                  <a:cubicBezTo>
                    <a:pt x="22" y="39"/>
                    <a:pt x="22" y="39"/>
                    <a:pt x="22" y="39"/>
                  </a:cubicBezTo>
                  <a:cubicBezTo>
                    <a:pt x="22" y="39"/>
                    <a:pt x="22" y="39"/>
                    <a:pt x="22" y="39"/>
                  </a:cubicBezTo>
                  <a:cubicBezTo>
                    <a:pt x="22" y="39"/>
                    <a:pt x="22" y="39"/>
                    <a:pt x="22" y="39"/>
                  </a:cubicBezTo>
                  <a:cubicBezTo>
                    <a:pt x="22" y="39"/>
                    <a:pt x="22" y="39"/>
                    <a:pt x="22" y="39"/>
                  </a:cubicBezTo>
                  <a:cubicBezTo>
                    <a:pt x="22" y="39"/>
                    <a:pt x="22" y="39"/>
                    <a:pt x="22" y="39"/>
                  </a:cubicBezTo>
                  <a:cubicBezTo>
                    <a:pt x="20" y="40"/>
                    <a:pt x="19" y="40"/>
                    <a:pt x="18" y="40"/>
                  </a:cubicBezTo>
                  <a:moveTo>
                    <a:pt x="15" y="38"/>
                  </a:moveTo>
                  <a:cubicBezTo>
                    <a:pt x="16" y="38"/>
                    <a:pt x="17" y="38"/>
                    <a:pt x="18" y="38"/>
                  </a:cubicBezTo>
                  <a:cubicBezTo>
                    <a:pt x="20" y="38"/>
                    <a:pt x="21" y="38"/>
                    <a:pt x="22" y="38"/>
                  </a:cubicBezTo>
                  <a:cubicBezTo>
                    <a:pt x="22" y="38"/>
                    <a:pt x="22" y="38"/>
                    <a:pt x="22" y="38"/>
                  </a:cubicBezTo>
                  <a:cubicBezTo>
                    <a:pt x="20" y="38"/>
                    <a:pt x="17" y="39"/>
                    <a:pt x="15" y="39"/>
                  </a:cubicBezTo>
                  <a:cubicBezTo>
                    <a:pt x="14" y="39"/>
                    <a:pt x="13" y="39"/>
                    <a:pt x="12" y="39"/>
                  </a:cubicBezTo>
                  <a:cubicBezTo>
                    <a:pt x="12" y="39"/>
                    <a:pt x="12" y="39"/>
                    <a:pt x="12" y="39"/>
                  </a:cubicBezTo>
                  <a:cubicBezTo>
                    <a:pt x="12" y="38"/>
                    <a:pt x="12" y="38"/>
                    <a:pt x="12" y="38"/>
                  </a:cubicBezTo>
                  <a:cubicBezTo>
                    <a:pt x="13" y="38"/>
                    <a:pt x="14" y="38"/>
                    <a:pt x="15" y="38"/>
                  </a:cubicBezTo>
                  <a:moveTo>
                    <a:pt x="4" y="59"/>
                  </a:moveTo>
                  <a:cubicBezTo>
                    <a:pt x="3" y="56"/>
                    <a:pt x="3" y="56"/>
                    <a:pt x="3" y="56"/>
                  </a:cubicBezTo>
                  <a:cubicBezTo>
                    <a:pt x="2" y="55"/>
                    <a:pt x="2" y="53"/>
                    <a:pt x="2" y="52"/>
                  </a:cubicBezTo>
                  <a:cubicBezTo>
                    <a:pt x="1" y="52"/>
                    <a:pt x="1" y="51"/>
                    <a:pt x="1" y="50"/>
                  </a:cubicBezTo>
                  <a:cubicBezTo>
                    <a:pt x="1" y="50"/>
                    <a:pt x="2" y="49"/>
                    <a:pt x="2" y="49"/>
                  </a:cubicBezTo>
                  <a:cubicBezTo>
                    <a:pt x="2" y="49"/>
                    <a:pt x="2" y="49"/>
                    <a:pt x="2" y="49"/>
                  </a:cubicBezTo>
                  <a:cubicBezTo>
                    <a:pt x="3" y="47"/>
                    <a:pt x="4" y="45"/>
                    <a:pt x="5" y="43"/>
                  </a:cubicBezTo>
                  <a:cubicBezTo>
                    <a:pt x="5" y="42"/>
                    <a:pt x="6" y="40"/>
                    <a:pt x="7" y="38"/>
                  </a:cubicBezTo>
                  <a:cubicBezTo>
                    <a:pt x="7" y="37"/>
                    <a:pt x="8" y="37"/>
                    <a:pt x="9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10" y="37"/>
                    <a:pt x="10" y="38"/>
                    <a:pt x="11" y="39"/>
                  </a:cubicBezTo>
                  <a:cubicBezTo>
                    <a:pt x="11" y="40"/>
                    <a:pt x="9" y="47"/>
                    <a:pt x="7" y="49"/>
                  </a:cubicBezTo>
                  <a:cubicBezTo>
                    <a:pt x="7" y="49"/>
                    <a:pt x="7" y="49"/>
                    <a:pt x="7" y="49"/>
                  </a:cubicBezTo>
                  <a:cubicBezTo>
                    <a:pt x="7" y="49"/>
                    <a:pt x="7" y="49"/>
                    <a:pt x="7" y="49"/>
                  </a:cubicBezTo>
                  <a:cubicBezTo>
                    <a:pt x="8" y="50"/>
                    <a:pt x="8" y="51"/>
                    <a:pt x="8" y="52"/>
                  </a:cubicBezTo>
                  <a:cubicBezTo>
                    <a:pt x="8" y="53"/>
                    <a:pt x="8" y="53"/>
                    <a:pt x="9" y="54"/>
                  </a:cubicBezTo>
                  <a:cubicBezTo>
                    <a:pt x="9" y="54"/>
                    <a:pt x="9" y="55"/>
                    <a:pt x="9" y="55"/>
                  </a:cubicBezTo>
                  <a:cubicBezTo>
                    <a:pt x="9" y="55"/>
                    <a:pt x="10" y="55"/>
                    <a:pt x="10" y="56"/>
                  </a:cubicBezTo>
                  <a:cubicBezTo>
                    <a:pt x="12" y="56"/>
                    <a:pt x="13" y="57"/>
                    <a:pt x="13" y="59"/>
                  </a:cubicBezTo>
                  <a:cubicBezTo>
                    <a:pt x="13" y="59"/>
                    <a:pt x="13" y="59"/>
                    <a:pt x="13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4" y="59"/>
                    <a:pt x="15" y="59"/>
                    <a:pt x="15" y="59"/>
                  </a:cubicBezTo>
                  <a:cubicBezTo>
                    <a:pt x="16" y="59"/>
                    <a:pt x="17" y="59"/>
                    <a:pt x="18" y="59"/>
                  </a:cubicBezTo>
                  <a:cubicBezTo>
                    <a:pt x="19" y="59"/>
                    <a:pt x="19" y="59"/>
                    <a:pt x="20" y="58"/>
                  </a:cubicBezTo>
                  <a:cubicBezTo>
                    <a:pt x="21" y="57"/>
                    <a:pt x="20" y="55"/>
                    <a:pt x="20" y="55"/>
                  </a:cubicBezTo>
                  <a:cubicBezTo>
                    <a:pt x="20" y="54"/>
                    <a:pt x="20" y="54"/>
                    <a:pt x="20" y="54"/>
                  </a:cubicBezTo>
                  <a:cubicBezTo>
                    <a:pt x="19" y="51"/>
                    <a:pt x="19" y="49"/>
                    <a:pt x="19" y="47"/>
                  </a:cubicBezTo>
                  <a:cubicBezTo>
                    <a:pt x="20" y="44"/>
                    <a:pt x="21" y="43"/>
                    <a:pt x="22" y="43"/>
                  </a:cubicBezTo>
                  <a:cubicBezTo>
                    <a:pt x="22" y="43"/>
                    <a:pt x="22" y="43"/>
                    <a:pt x="22" y="43"/>
                  </a:cubicBezTo>
                  <a:cubicBezTo>
                    <a:pt x="23" y="44"/>
                    <a:pt x="24" y="44"/>
                    <a:pt x="24" y="44"/>
                  </a:cubicBezTo>
                  <a:cubicBezTo>
                    <a:pt x="23" y="48"/>
                    <a:pt x="24" y="51"/>
                    <a:pt x="25" y="54"/>
                  </a:cubicBezTo>
                  <a:cubicBezTo>
                    <a:pt x="25" y="56"/>
                    <a:pt x="26" y="57"/>
                    <a:pt x="26" y="58"/>
                  </a:cubicBezTo>
                  <a:cubicBezTo>
                    <a:pt x="27" y="60"/>
                    <a:pt x="28" y="62"/>
                    <a:pt x="28" y="65"/>
                  </a:cubicBezTo>
                  <a:cubicBezTo>
                    <a:pt x="29" y="69"/>
                    <a:pt x="28" y="70"/>
                    <a:pt x="27" y="72"/>
                  </a:cubicBezTo>
                  <a:cubicBezTo>
                    <a:pt x="27" y="73"/>
                    <a:pt x="26" y="74"/>
                    <a:pt x="26" y="75"/>
                  </a:cubicBezTo>
                  <a:cubicBezTo>
                    <a:pt x="26" y="75"/>
                    <a:pt x="26" y="75"/>
                    <a:pt x="26" y="75"/>
                  </a:cubicBezTo>
                  <a:cubicBezTo>
                    <a:pt x="26" y="76"/>
                    <a:pt x="26" y="77"/>
                    <a:pt x="26" y="78"/>
                  </a:cubicBezTo>
                  <a:cubicBezTo>
                    <a:pt x="26" y="78"/>
                    <a:pt x="26" y="78"/>
                    <a:pt x="26" y="78"/>
                  </a:cubicBezTo>
                  <a:cubicBezTo>
                    <a:pt x="26" y="78"/>
                    <a:pt x="26" y="78"/>
                    <a:pt x="26" y="78"/>
                  </a:cubicBezTo>
                  <a:cubicBezTo>
                    <a:pt x="26" y="79"/>
                    <a:pt x="26" y="80"/>
                    <a:pt x="25" y="80"/>
                  </a:cubicBezTo>
                  <a:cubicBezTo>
                    <a:pt x="26" y="80"/>
                    <a:pt x="26" y="80"/>
                    <a:pt x="26" y="80"/>
                  </a:cubicBezTo>
                  <a:cubicBezTo>
                    <a:pt x="27" y="80"/>
                    <a:pt x="27" y="79"/>
                    <a:pt x="27" y="78"/>
                  </a:cubicBezTo>
                  <a:cubicBezTo>
                    <a:pt x="27" y="78"/>
                    <a:pt x="27" y="79"/>
                    <a:pt x="28" y="79"/>
                  </a:cubicBezTo>
                  <a:cubicBezTo>
                    <a:pt x="28" y="80"/>
                    <a:pt x="28" y="80"/>
                    <a:pt x="28" y="80"/>
                  </a:cubicBezTo>
                  <a:cubicBezTo>
                    <a:pt x="27" y="81"/>
                    <a:pt x="25" y="82"/>
                    <a:pt x="23" y="82"/>
                  </a:cubicBezTo>
                  <a:cubicBezTo>
                    <a:pt x="22" y="82"/>
                    <a:pt x="22" y="83"/>
                    <a:pt x="21" y="83"/>
                  </a:cubicBezTo>
                  <a:cubicBezTo>
                    <a:pt x="20" y="83"/>
                    <a:pt x="18" y="82"/>
                    <a:pt x="17" y="82"/>
                  </a:cubicBezTo>
                  <a:cubicBezTo>
                    <a:pt x="12" y="82"/>
                    <a:pt x="10" y="81"/>
                    <a:pt x="10" y="80"/>
                  </a:cubicBezTo>
                  <a:cubicBezTo>
                    <a:pt x="10" y="80"/>
                    <a:pt x="10" y="80"/>
                    <a:pt x="10" y="80"/>
                  </a:cubicBezTo>
                  <a:cubicBezTo>
                    <a:pt x="10" y="80"/>
                    <a:pt x="10" y="80"/>
                    <a:pt x="10" y="80"/>
                  </a:cubicBezTo>
                  <a:cubicBezTo>
                    <a:pt x="10" y="79"/>
                    <a:pt x="11" y="79"/>
                    <a:pt x="11" y="79"/>
                  </a:cubicBezTo>
                  <a:cubicBezTo>
                    <a:pt x="11" y="79"/>
                    <a:pt x="11" y="80"/>
                    <a:pt x="11" y="80"/>
                  </a:cubicBezTo>
                  <a:cubicBezTo>
                    <a:pt x="12" y="80"/>
                    <a:pt x="12" y="80"/>
                    <a:pt x="12" y="80"/>
                  </a:cubicBezTo>
                  <a:cubicBezTo>
                    <a:pt x="12" y="80"/>
                    <a:pt x="12" y="79"/>
                    <a:pt x="12" y="78"/>
                  </a:cubicBezTo>
                  <a:cubicBezTo>
                    <a:pt x="12" y="78"/>
                    <a:pt x="12" y="78"/>
                    <a:pt x="12" y="78"/>
                  </a:cubicBezTo>
                  <a:cubicBezTo>
                    <a:pt x="12" y="78"/>
                    <a:pt x="12" y="78"/>
                    <a:pt x="12" y="78"/>
                  </a:cubicBezTo>
                  <a:cubicBezTo>
                    <a:pt x="12" y="77"/>
                    <a:pt x="12" y="76"/>
                    <a:pt x="12" y="75"/>
                  </a:cubicBezTo>
                  <a:cubicBezTo>
                    <a:pt x="12" y="75"/>
                    <a:pt x="12" y="75"/>
                    <a:pt x="12" y="75"/>
                  </a:cubicBezTo>
                  <a:cubicBezTo>
                    <a:pt x="12" y="75"/>
                    <a:pt x="12" y="75"/>
                    <a:pt x="12" y="75"/>
                  </a:cubicBezTo>
                  <a:cubicBezTo>
                    <a:pt x="10" y="72"/>
                    <a:pt x="9" y="69"/>
                    <a:pt x="8" y="68"/>
                  </a:cubicBezTo>
                  <a:cubicBezTo>
                    <a:pt x="7" y="67"/>
                    <a:pt x="7" y="66"/>
                    <a:pt x="6" y="66"/>
                  </a:cubicBezTo>
                  <a:cubicBezTo>
                    <a:pt x="6" y="65"/>
                    <a:pt x="6" y="65"/>
                    <a:pt x="6" y="64"/>
                  </a:cubicBezTo>
                  <a:cubicBezTo>
                    <a:pt x="6" y="65"/>
                    <a:pt x="6" y="65"/>
                    <a:pt x="6" y="65"/>
                  </a:cubicBezTo>
                  <a:cubicBezTo>
                    <a:pt x="6" y="65"/>
                    <a:pt x="6" y="65"/>
                    <a:pt x="7" y="65"/>
                  </a:cubicBezTo>
                  <a:cubicBezTo>
                    <a:pt x="7" y="65"/>
                    <a:pt x="7" y="65"/>
                    <a:pt x="7" y="65"/>
                  </a:cubicBezTo>
                  <a:cubicBezTo>
                    <a:pt x="7" y="65"/>
                    <a:pt x="7" y="65"/>
                    <a:pt x="7" y="65"/>
                  </a:cubicBezTo>
                  <a:cubicBezTo>
                    <a:pt x="7" y="65"/>
                    <a:pt x="7" y="65"/>
                    <a:pt x="7" y="65"/>
                  </a:cubicBezTo>
                  <a:cubicBezTo>
                    <a:pt x="7" y="64"/>
                    <a:pt x="7" y="64"/>
                    <a:pt x="7" y="64"/>
                  </a:cubicBezTo>
                  <a:cubicBezTo>
                    <a:pt x="7" y="64"/>
                    <a:pt x="7" y="64"/>
                    <a:pt x="7" y="64"/>
                  </a:cubicBezTo>
                  <a:cubicBezTo>
                    <a:pt x="4" y="59"/>
                    <a:pt x="4" y="59"/>
                    <a:pt x="4" y="59"/>
                  </a:cubicBezTo>
                  <a:cubicBezTo>
                    <a:pt x="4" y="59"/>
                    <a:pt x="4" y="59"/>
                    <a:pt x="4" y="59"/>
                  </a:cubicBezTo>
                  <a:cubicBezTo>
                    <a:pt x="4" y="59"/>
                    <a:pt x="4" y="59"/>
                    <a:pt x="4" y="59"/>
                  </a:cubicBezTo>
                  <a:moveTo>
                    <a:pt x="12" y="37"/>
                  </a:moveTo>
                  <a:cubicBezTo>
                    <a:pt x="13" y="37"/>
                    <a:pt x="13" y="37"/>
                    <a:pt x="13" y="37"/>
                  </a:cubicBezTo>
                  <a:cubicBezTo>
                    <a:pt x="16" y="36"/>
                    <a:pt x="19" y="36"/>
                    <a:pt x="22" y="35"/>
                  </a:cubicBezTo>
                  <a:cubicBezTo>
                    <a:pt x="22" y="36"/>
                    <a:pt x="22" y="36"/>
                    <a:pt x="22" y="36"/>
                  </a:cubicBezTo>
                  <a:cubicBezTo>
                    <a:pt x="22" y="37"/>
                    <a:pt x="22" y="37"/>
                    <a:pt x="22" y="37"/>
                  </a:cubicBezTo>
                  <a:cubicBezTo>
                    <a:pt x="21" y="37"/>
                    <a:pt x="20" y="37"/>
                    <a:pt x="18" y="37"/>
                  </a:cubicBezTo>
                  <a:cubicBezTo>
                    <a:pt x="17" y="37"/>
                    <a:pt x="16" y="37"/>
                    <a:pt x="15" y="37"/>
                  </a:cubicBezTo>
                  <a:cubicBezTo>
                    <a:pt x="14" y="37"/>
                    <a:pt x="13" y="37"/>
                    <a:pt x="12" y="37"/>
                  </a:cubicBezTo>
                  <a:cubicBezTo>
                    <a:pt x="12" y="37"/>
                    <a:pt x="12" y="37"/>
                    <a:pt x="12" y="37"/>
                  </a:cubicBezTo>
                  <a:cubicBezTo>
                    <a:pt x="12" y="37"/>
                    <a:pt x="12" y="37"/>
                    <a:pt x="12" y="37"/>
                  </a:cubicBezTo>
                  <a:cubicBezTo>
                    <a:pt x="12" y="36"/>
                    <a:pt x="12" y="36"/>
                    <a:pt x="12" y="36"/>
                  </a:cubicBezTo>
                  <a:cubicBezTo>
                    <a:pt x="12" y="37"/>
                    <a:pt x="12" y="37"/>
                    <a:pt x="12" y="37"/>
                  </a:cubicBezTo>
                  <a:moveTo>
                    <a:pt x="13" y="34"/>
                  </a:moveTo>
                  <a:cubicBezTo>
                    <a:pt x="14" y="34"/>
                    <a:pt x="14" y="34"/>
                    <a:pt x="14" y="34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19" y="35"/>
                    <a:pt x="16" y="35"/>
                    <a:pt x="13" y="36"/>
                  </a:cubicBezTo>
                  <a:cubicBezTo>
                    <a:pt x="12" y="35"/>
                    <a:pt x="12" y="35"/>
                    <a:pt x="12" y="35"/>
                  </a:cubicBezTo>
                  <a:cubicBezTo>
                    <a:pt x="12" y="35"/>
                    <a:pt x="12" y="35"/>
                    <a:pt x="12" y="35"/>
                  </a:cubicBezTo>
                  <a:cubicBezTo>
                    <a:pt x="12" y="35"/>
                    <a:pt x="12" y="35"/>
                    <a:pt x="12" y="35"/>
                  </a:cubicBezTo>
                  <a:cubicBezTo>
                    <a:pt x="12" y="34"/>
                    <a:pt x="12" y="34"/>
                    <a:pt x="12" y="34"/>
                  </a:cubicBezTo>
                  <a:cubicBezTo>
                    <a:pt x="12" y="34"/>
                    <a:pt x="13" y="34"/>
                    <a:pt x="13" y="34"/>
                  </a:cubicBezTo>
                  <a:moveTo>
                    <a:pt x="18" y="33"/>
                  </a:moveTo>
                  <a:cubicBezTo>
                    <a:pt x="18" y="33"/>
                    <a:pt x="19" y="32"/>
                    <a:pt x="20" y="32"/>
                  </a:cubicBezTo>
                  <a:cubicBezTo>
                    <a:pt x="21" y="32"/>
                    <a:pt x="22" y="32"/>
                    <a:pt x="22" y="32"/>
                  </a:cubicBezTo>
                  <a:cubicBezTo>
                    <a:pt x="22" y="33"/>
                    <a:pt x="22" y="33"/>
                    <a:pt x="22" y="33"/>
                  </a:cubicBezTo>
                  <a:cubicBezTo>
                    <a:pt x="22" y="33"/>
                    <a:pt x="22" y="33"/>
                    <a:pt x="22" y="33"/>
                  </a:cubicBezTo>
                  <a:cubicBezTo>
                    <a:pt x="14" y="33"/>
                    <a:pt x="14" y="33"/>
                    <a:pt x="14" y="33"/>
                  </a:cubicBezTo>
                  <a:cubicBezTo>
                    <a:pt x="14" y="33"/>
                    <a:pt x="14" y="33"/>
                    <a:pt x="14" y="33"/>
                  </a:cubicBezTo>
                  <a:cubicBezTo>
                    <a:pt x="13" y="33"/>
                    <a:pt x="12" y="33"/>
                    <a:pt x="12" y="33"/>
                  </a:cubicBezTo>
                  <a:cubicBezTo>
                    <a:pt x="12" y="33"/>
                    <a:pt x="12" y="33"/>
                    <a:pt x="12" y="33"/>
                  </a:cubicBezTo>
                  <a:cubicBezTo>
                    <a:pt x="12" y="32"/>
                    <a:pt x="12" y="32"/>
                    <a:pt x="12" y="32"/>
                  </a:cubicBezTo>
                  <a:cubicBezTo>
                    <a:pt x="12" y="32"/>
                    <a:pt x="12" y="32"/>
                    <a:pt x="12" y="32"/>
                  </a:cubicBezTo>
                  <a:cubicBezTo>
                    <a:pt x="12" y="32"/>
                    <a:pt x="12" y="32"/>
                    <a:pt x="12" y="32"/>
                  </a:cubicBezTo>
                  <a:cubicBezTo>
                    <a:pt x="14" y="32"/>
                    <a:pt x="16" y="33"/>
                    <a:pt x="18" y="33"/>
                  </a:cubicBezTo>
                  <a:moveTo>
                    <a:pt x="15" y="31"/>
                  </a:moveTo>
                  <a:cubicBezTo>
                    <a:pt x="15" y="31"/>
                    <a:pt x="15" y="31"/>
                    <a:pt x="14" y="31"/>
                  </a:cubicBezTo>
                  <a:cubicBezTo>
                    <a:pt x="15" y="31"/>
                    <a:pt x="15" y="31"/>
                    <a:pt x="16" y="31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16" y="31"/>
                    <a:pt x="15" y="31"/>
                    <a:pt x="15" y="31"/>
                  </a:cubicBezTo>
                  <a:cubicBezTo>
                    <a:pt x="15" y="31"/>
                    <a:pt x="15" y="31"/>
                    <a:pt x="15" y="31"/>
                  </a:cubicBezTo>
                  <a:moveTo>
                    <a:pt x="20" y="31"/>
                  </a:moveTo>
                  <a:cubicBezTo>
                    <a:pt x="20" y="31"/>
                    <a:pt x="20" y="31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0" y="31"/>
                    <a:pt x="21" y="31"/>
                    <a:pt x="21" y="31"/>
                  </a:cubicBezTo>
                  <a:cubicBezTo>
                    <a:pt x="21" y="31"/>
                    <a:pt x="21" y="31"/>
                    <a:pt x="20" y="31"/>
                  </a:cubicBezTo>
                  <a:moveTo>
                    <a:pt x="18" y="31"/>
                  </a:moveTo>
                  <a:cubicBezTo>
                    <a:pt x="18" y="31"/>
                    <a:pt x="17" y="31"/>
                    <a:pt x="17" y="31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7" y="31"/>
                    <a:pt x="18" y="31"/>
                    <a:pt x="18" y="31"/>
                  </a:cubicBezTo>
                  <a:cubicBezTo>
                    <a:pt x="18" y="31"/>
                    <a:pt x="19" y="31"/>
                    <a:pt x="19" y="31"/>
                  </a:cubicBezTo>
                  <a:cubicBezTo>
                    <a:pt x="19" y="31"/>
                    <a:pt x="19" y="31"/>
                    <a:pt x="19" y="31"/>
                  </a:cubicBezTo>
                  <a:cubicBezTo>
                    <a:pt x="19" y="31"/>
                    <a:pt x="19" y="31"/>
                    <a:pt x="19" y="31"/>
                  </a:cubicBezTo>
                  <a:cubicBezTo>
                    <a:pt x="19" y="31"/>
                    <a:pt x="18" y="31"/>
                    <a:pt x="18" y="31"/>
                  </a:cubicBezTo>
                  <a:moveTo>
                    <a:pt x="17" y="30"/>
                  </a:moveTo>
                  <a:cubicBezTo>
                    <a:pt x="17" y="27"/>
                    <a:pt x="17" y="24"/>
                    <a:pt x="16" y="21"/>
                  </a:cubicBezTo>
                  <a:cubicBezTo>
                    <a:pt x="16" y="21"/>
                    <a:pt x="16" y="21"/>
                    <a:pt x="16" y="21"/>
                  </a:cubicBezTo>
                  <a:cubicBezTo>
                    <a:pt x="17" y="21"/>
                    <a:pt x="18" y="20"/>
                    <a:pt x="18" y="20"/>
                  </a:cubicBezTo>
                  <a:cubicBezTo>
                    <a:pt x="18" y="20"/>
                    <a:pt x="19" y="20"/>
                    <a:pt x="19" y="20"/>
                  </a:cubicBezTo>
                  <a:cubicBezTo>
                    <a:pt x="19" y="24"/>
                    <a:pt x="19" y="27"/>
                    <a:pt x="19" y="30"/>
                  </a:cubicBezTo>
                  <a:cubicBezTo>
                    <a:pt x="18" y="30"/>
                    <a:pt x="18" y="30"/>
                    <a:pt x="18" y="30"/>
                  </a:cubicBezTo>
                  <a:cubicBezTo>
                    <a:pt x="17" y="30"/>
                    <a:pt x="17" y="30"/>
                    <a:pt x="17" y="30"/>
                  </a:cubicBezTo>
                  <a:moveTo>
                    <a:pt x="21" y="19"/>
                  </a:moveTo>
                  <a:cubicBezTo>
                    <a:pt x="21" y="17"/>
                    <a:pt x="22" y="15"/>
                    <a:pt x="22" y="13"/>
                  </a:cubicBezTo>
                  <a:cubicBezTo>
                    <a:pt x="23" y="12"/>
                    <a:pt x="23" y="12"/>
                    <a:pt x="23" y="12"/>
                  </a:cubicBezTo>
                  <a:cubicBezTo>
                    <a:pt x="23" y="12"/>
                    <a:pt x="23" y="12"/>
                    <a:pt x="23" y="12"/>
                  </a:cubicBezTo>
                  <a:cubicBezTo>
                    <a:pt x="23" y="12"/>
                    <a:pt x="23" y="12"/>
                    <a:pt x="23" y="12"/>
                  </a:cubicBezTo>
                  <a:cubicBezTo>
                    <a:pt x="23" y="12"/>
                    <a:pt x="23" y="12"/>
                    <a:pt x="23" y="12"/>
                  </a:cubicBezTo>
                  <a:cubicBezTo>
                    <a:pt x="23" y="14"/>
                    <a:pt x="23" y="16"/>
                    <a:pt x="22" y="18"/>
                  </a:cubicBezTo>
                  <a:cubicBezTo>
                    <a:pt x="21" y="18"/>
                    <a:pt x="21" y="19"/>
                    <a:pt x="21" y="19"/>
                  </a:cubicBezTo>
                  <a:moveTo>
                    <a:pt x="15" y="19"/>
                  </a:moveTo>
                  <a:cubicBezTo>
                    <a:pt x="14" y="19"/>
                    <a:pt x="14" y="19"/>
                    <a:pt x="14" y="19"/>
                  </a:cubicBezTo>
                  <a:cubicBezTo>
                    <a:pt x="13" y="18"/>
                    <a:pt x="12" y="16"/>
                    <a:pt x="11" y="14"/>
                  </a:cubicBezTo>
                  <a:cubicBezTo>
                    <a:pt x="11" y="14"/>
                    <a:pt x="10" y="13"/>
                    <a:pt x="10" y="13"/>
                  </a:cubicBezTo>
                  <a:cubicBezTo>
                    <a:pt x="10" y="12"/>
                    <a:pt x="11" y="12"/>
                    <a:pt x="11" y="12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3" y="12"/>
                    <a:pt x="13" y="12"/>
                    <a:pt x="13" y="13"/>
                  </a:cubicBezTo>
                  <a:cubicBezTo>
                    <a:pt x="14" y="15"/>
                    <a:pt x="15" y="17"/>
                    <a:pt x="15" y="19"/>
                  </a:cubicBezTo>
                  <a:moveTo>
                    <a:pt x="18" y="17"/>
                  </a:moveTo>
                  <a:cubicBezTo>
                    <a:pt x="18" y="15"/>
                    <a:pt x="18" y="13"/>
                    <a:pt x="18" y="12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9" y="11"/>
                    <a:pt x="19" y="11"/>
                    <a:pt x="19" y="11"/>
                  </a:cubicBezTo>
                  <a:cubicBezTo>
                    <a:pt x="19" y="11"/>
                    <a:pt x="19" y="11"/>
                    <a:pt x="19" y="11"/>
                  </a:cubicBezTo>
                  <a:cubicBezTo>
                    <a:pt x="19" y="12"/>
                    <a:pt x="19" y="12"/>
                    <a:pt x="19" y="12"/>
                  </a:cubicBezTo>
                  <a:cubicBezTo>
                    <a:pt x="19" y="14"/>
                    <a:pt x="19" y="16"/>
                    <a:pt x="18" y="17"/>
                  </a:cubicBezTo>
                  <a:moveTo>
                    <a:pt x="12" y="31"/>
                  </a:moveTo>
                  <a:cubicBezTo>
                    <a:pt x="11" y="31"/>
                    <a:pt x="11" y="31"/>
                    <a:pt x="11" y="31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11" y="30"/>
                    <a:pt x="10" y="29"/>
                    <a:pt x="10" y="28"/>
                  </a:cubicBezTo>
                  <a:cubicBezTo>
                    <a:pt x="10" y="28"/>
                    <a:pt x="10" y="28"/>
                    <a:pt x="10" y="28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6"/>
                    <a:pt x="9" y="24"/>
                    <a:pt x="9" y="23"/>
                  </a:cubicBezTo>
                  <a:cubicBezTo>
                    <a:pt x="8" y="23"/>
                    <a:pt x="8" y="23"/>
                    <a:pt x="8" y="22"/>
                  </a:cubicBezTo>
                  <a:cubicBezTo>
                    <a:pt x="7" y="21"/>
                    <a:pt x="7" y="21"/>
                    <a:pt x="7" y="20"/>
                  </a:cubicBezTo>
                  <a:cubicBezTo>
                    <a:pt x="4" y="15"/>
                    <a:pt x="5" y="10"/>
                    <a:pt x="8" y="6"/>
                  </a:cubicBezTo>
                  <a:cubicBezTo>
                    <a:pt x="10" y="2"/>
                    <a:pt x="13" y="1"/>
                    <a:pt x="17" y="1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23" y="1"/>
                    <a:pt x="26" y="3"/>
                    <a:pt x="28" y="7"/>
                  </a:cubicBezTo>
                  <a:cubicBezTo>
                    <a:pt x="31" y="12"/>
                    <a:pt x="29" y="18"/>
                    <a:pt x="27" y="21"/>
                  </a:cubicBezTo>
                  <a:cubicBezTo>
                    <a:pt x="26" y="23"/>
                    <a:pt x="25" y="24"/>
                    <a:pt x="25" y="26"/>
                  </a:cubicBezTo>
                  <a:cubicBezTo>
                    <a:pt x="25" y="26"/>
                    <a:pt x="25" y="26"/>
                    <a:pt x="25" y="26"/>
                  </a:cubicBezTo>
                  <a:cubicBezTo>
                    <a:pt x="24" y="27"/>
                    <a:pt x="24" y="27"/>
                    <a:pt x="24" y="28"/>
                  </a:cubicBezTo>
                  <a:cubicBezTo>
                    <a:pt x="24" y="28"/>
                    <a:pt x="24" y="29"/>
                    <a:pt x="24" y="29"/>
                  </a:cubicBezTo>
                  <a:cubicBezTo>
                    <a:pt x="24" y="30"/>
                    <a:pt x="23" y="30"/>
                    <a:pt x="23" y="31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2" y="30"/>
                    <a:pt x="21" y="30"/>
                    <a:pt x="20" y="30"/>
                  </a:cubicBezTo>
                  <a:cubicBezTo>
                    <a:pt x="20" y="27"/>
                    <a:pt x="20" y="23"/>
                    <a:pt x="20" y="20"/>
                  </a:cubicBezTo>
                  <a:cubicBezTo>
                    <a:pt x="21" y="20"/>
                    <a:pt x="21" y="20"/>
                    <a:pt x="21" y="20"/>
                  </a:cubicBezTo>
                  <a:cubicBezTo>
                    <a:pt x="22" y="19"/>
                    <a:pt x="22" y="19"/>
                    <a:pt x="23" y="18"/>
                  </a:cubicBezTo>
                  <a:cubicBezTo>
                    <a:pt x="24" y="16"/>
                    <a:pt x="24" y="14"/>
                    <a:pt x="24" y="12"/>
                  </a:cubicBezTo>
                  <a:cubicBezTo>
                    <a:pt x="24" y="11"/>
                    <a:pt x="24" y="11"/>
                    <a:pt x="24" y="11"/>
                  </a:cubicBezTo>
                  <a:cubicBezTo>
                    <a:pt x="23" y="11"/>
                    <a:pt x="23" y="11"/>
                    <a:pt x="23" y="11"/>
                  </a:cubicBezTo>
                  <a:cubicBezTo>
                    <a:pt x="23" y="11"/>
                    <a:pt x="23" y="11"/>
                    <a:pt x="23" y="11"/>
                  </a:cubicBezTo>
                  <a:cubicBezTo>
                    <a:pt x="23" y="11"/>
                    <a:pt x="22" y="11"/>
                    <a:pt x="22" y="11"/>
                  </a:cubicBezTo>
                  <a:cubicBezTo>
                    <a:pt x="22" y="11"/>
                    <a:pt x="22" y="12"/>
                    <a:pt x="21" y="12"/>
                  </a:cubicBezTo>
                  <a:cubicBezTo>
                    <a:pt x="21" y="15"/>
                    <a:pt x="20" y="17"/>
                    <a:pt x="20" y="19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9" y="17"/>
                    <a:pt x="20" y="15"/>
                    <a:pt x="20" y="13"/>
                  </a:cubicBezTo>
                  <a:cubicBezTo>
                    <a:pt x="20" y="12"/>
                    <a:pt x="20" y="11"/>
                    <a:pt x="20" y="11"/>
                  </a:cubicBezTo>
                  <a:cubicBezTo>
                    <a:pt x="20" y="10"/>
                    <a:pt x="19" y="10"/>
                    <a:pt x="19" y="10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7" y="10"/>
                    <a:pt x="17" y="11"/>
                    <a:pt x="17" y="11"/>
                  </a:cubicBezTo>
                  <a:cubicBezTo>
                    <a:pt x="17" y="14"/>
                    <a:pt x="17" y="16"/>
                    <a:pt x="17" y="18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17" y="19"/>
                    <a:pt x="17" y="20"/>
                    <a:pt x="16" y="20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6" y="18"/>
                    <a:pt x="15" y="15"/>
                    <a:pt x="14" y="13"/>
                  </a:cubicBezTo>
                  <a:cubicBezTo>
                    <a:pt x="14" y="12"/>
                    <a:pt x="14" y="11"/>
                    <a:pt x="13" y="11"/>
                  </a:cubicBezTo>
                  <a:cubicBezTo>
                    <a:pt x="13" y="10"/>
                    <a:pt x="12" y="10"/>
                    <a:pt x="12" y="10"/>
                  </a:cubicBezTo>
                  <a:cubicBezTo>
                    <a:pt x="11" y="10"/>
                    <a:pt x="11" y="10"/>
                    <a:pt x="10" y="11"/>
                  </a:cubicBezTo>
                  <a:cubicBezTo>
                    <a:pt x="10" y="11"/>
                    <a:pt x="9" y="12"/>
                    <a:pt x="9" y="13"/>
                  </a:cubicBezTo>
                  <a:cubicBezTo>
                    <a:pt x="9" y="14"/>
                    <a:pt x="10" y="14"/>
                    <a:pt x="10" y="15"/>
                  </a:cubicBezTo>
                  <a:cubicBezTo>
                    <a:pt x="11" y="17"/>
                    <a:pt x="12" y="18"/>
                    <a:pt x="14" y="20"/>
                  </a:cubicBezTo>
                  <a:cubicBezTo>
                    <a:pt x="14" y="20"/>
                    <a:pt x="15" y="21"/>
                    <a:pt x="15" y="21"/>
                  </a:cubicBezTo>
                  <a:cubicBezTo>
                    <a:pt x="16" y="24"/>
                    <a:pt x="16" y="27"/>
                    <a:pt x="16" y="30"/>
                  </a:cubicBezTo>
                  <a:cubicBezTo>
                    <a:pt x="14" y="30"/>
                    <a:pt x="13" y="31"/>
                    <a:pt x="12" y="31"/>
                  </a:cubicBezTo>
                  <a:cubicBezTo>
                    <a:pt x="12" y="31"/>
                    <a:pt x="12" y="31"/>
                    <a:pt x="12" y="31"/>
                  </a:cubicBezTo>
                  <a:cubicBezTo>
                    <a:pt x="12" y="31"/>
                    <a:pt x="12" y="31"/>
                    <a:pt x="12" y="31"/>
                  </a:cubicBezTo>
                  <a:moveTo>
                    <a:pt x="17" y="0"/>
                  </a:moveTo>
                  <a:cubicBezTo>
                    <a:pt x="13" y="0"/>
                    <a:pt x="9" y="2"/>
                    <a:pt x="7" y="5"/>
                  </a:cubicBezTo>
                  <a:cubicBezTo>
                    <a:pt x="4" y="10"/>
                    <a:pt x="3" y="16"/>
                    <a:pt x="6" y="20"/>
                  </a:cubicBezTo>
                  <a:cubicBezTo>
                    <a:pt x="6" y="21"/>
                    <a:pt x="7" y="22"/>
                    <a:pt x="7" y="23"/>
                  </a:cubicBezTo>
                  <a:cubicBezTo>
                    <a:pt x="7" y="23"/>
                    <a:pt x="8" y="23"/>
                    <a:pt x="8" y="24"/>
                  </a:cubicBezTo>
                  <a:cubicBezTo>
                    <a:pt x="8" y="25"/>
                    <a:pt x="9" y="26"/>
                    <a:pt x="9" y="27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9" y="30"/>
                    <a:pt x="10" y="30"/>
                    <a:pt x="10" y="31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11" y="32"/>
                    <a:pt x="11" y="32"/>
                    <a:pt x="11" y="33"/>
                  </a:cubicBezTo>
                  <a:cubicBezTo>
                    <a:pt x="11" y="33"/>
                    <a:pt x="11" y="34"/>
                    <a:pt x="11" y="34"/>
                  </a:cubicBezTo>
                  <a:cubicBezTo>
                    <a:pt x="11" y="35"/>
                    <a:pt x="11" y="35"/>
                    <a:pt x="11" y="35"/>
                  </a:cubicBezTo>
                  <a:cubicBezTo>
                    <a:pt x="11" y="36"/>
                    <a:pt x="11" y="36"/>
                    <a:pt x="11" y="36"/>
                  </a:cubicBezTo>
                  <a:cubicBezTo>
                    <a:pt x="11" y="36"/>
                    <a:pt x="11" y="37"/>
                    <a:pt x="11" y="37"/>
                  </a:cubicBezTo>
                  <a:cubicBezTo>
                    <a:pt x="11" y="38"/>
                    <a:pt x="11" y="38"/>
                    <a:pt x="11" y="38"/>
                  </a:cubicBezTo>
                  <a:cubicBezTo>
                    <a:pt x="11" y="38"/>
                    <a:pt x="11" y="38"/>
                    <a:pt x="11" y="38"/>
                  </a:cubicBezTo>
                  <a:cubicBezTo>
                    <a:pt x="11" y="37"/>
                    <a:pt x="10" y="36"/>
                    <a:pt x="10" y="36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8" y="36"/>
                    <a:pt x="7" y="37"/>
                    <a:pt x="6" y="38"/>
                  </a:cubicBezTo>
                  <a:cubicBezTo>
                    <a:pt x="5" y="39"/>
                    <a:pt x="4" y="41"/>
                    <a:pt x="4" y="43"/>
                  </a:cubicBezTo>
                  <a:cubicBezTo>
                    <a:pt x="3" y="45"/>
                    <a:pt x="2" y="46"/>
                    <a:pt x="1" y="48"/>
                  </a:cubicBezTo>
                  <a:cubicBezTo>
                    <a:pt x="1" y="48"/>
                    <a:pt x="1" y="48"/>
                    <a:pt x="1" y="48"/>
                  </a:cubicBezTo>
                  <a:cubicBezTo>
                    <a:pt x="1" y="49"/>
                    <a:pt x="0" y="50"/>
                    <a:pt x="0" y="50"/>
                  </a:cubicBezTo>
                  <a:cubicBezTo>
                    <a:pt x="0" y="51"/>
                    <a:pt x="0" y="52"/>
                    <a:pt x="1" y="53"/>
                  </a:cubicBezTo>
                  <a:cubicBezTo>
                    <a:pt x="1" y="54"/>
                    <a:pt x="2" y="55"/>
                    <a:pt x="2" y="56"/>
                  </a:cubicBezTo>
                  <a:cubicBezTo>
                    <a:pt x="4" y="59"/>
                    <a:pt x="4" y="59"/>
                    <a:pt x="4" y="59"/>
                  </a:cubicBezTo>
                  <a:cubicBezTo>
                    <a:pt x="4" y="60"/>
                    <a:pt x="4" y="61"/>
                    <a:pt x="4" y="61"/>
                  </a:cubicBezTo>
                  <a:cubicBezTo>
                    <a:pt x="4" y="62"/>
                    <a:pt x="5" y="63"/>
                    <a:pt x="5" y="63"/>
                  </a:cubicBezTo>
                  <a:cubicBezTo>
                    <a:pt x="5" y="64"/>
                    <a:pt x="5" y="66"/>
                    <a:pt x="6" y="67"/>
                  </a:cubicBezTo>
                  <a:cubicBezTo>
                    <a:pt x="6" y="67"/>
                    <a:pt x="6" y="67"/>
                    <a:pt x="7" y="68"/>
                  </a:cubicBezTo>
                  <a:cubicBezTo>
                    <a:pt x="8" y="70"/>
                    <a:pt x="9" y="73"/>
                    <a:pt x="11" y="75"/>
                  </a:cubicBezTo>
                  <a:cubicBezTo>
                    <a:pt x="11" y="76"/>
                    <a:pt x="11" y="77"/>
                    <a:pt x="11" y="78"/>
                  </a:cubicBezTo>
                  <a:cubicBezTo>
                    <a:pt x="10" y="78"/>
                    <a:pt x="9" y="79"/>
                    <a:pt x="9" y="79"/>
                  </a:cubicBezTo>
                  <a:cubicBezTo>
                    <a:pt x="9" y="79"/>
                    <a:pt x="9" y="80"/>
                    <a:pt x="9" y="80"/>
                  </a:cubicBezTo>
                  <a:cubicBezTo>
                    <a:pt x="9" y="80"/>
                    <a:pt x="9" y="80"/>
                    <a:pt x="9" y="80"/>
                  </a:cubicBezTo>
                  <a:cubicBezTo>
                    <a:pt x="9" y="82"/>
                    <a:pt x="9" y="82"/>
                    <a:pt x="9" y="82"/>
                  </a:cubicBezTo>
                  <a:cubicBezTo>
                    <a:pt x="9" y="82"/>
                    <a:pt x="8" y="82"/>
                    <a:pt x="8" y="83"/>
                  </a:cubicBezTo>
                  <a:cubicBezTo>
                    <a:pt x="7" y="83"/>
                    <a:pt x="7" y="84"/>
                    <a:pt x="7" y="84"/>
                  </a:cubicBezTo>
                  <a:cubicBezTo>
                    <a:pt x="7" y="84"/>
                    <a:pt x="7" y="84"/>
                    <a:pt x="7" y="84"/>
                  </a:cubicBezTo>
                  <a:cubicBezTo>
                    <a:pt x="7" y="85"/>
                    <a:pt x="7" y="86"/>
                    <a:pt x="7" y="87"/>
                  </a:cubicBezTo>
                  <a:cubicBezTo>
                    <a:pt x="7" y="89"/>
                    <a:pt x="7" y="91"/>
                    <a:pt x="7" y="93"/>
                  </a:cubicBezTo>
                  <a:cubicBezTo>
                    <a:pt x="7" y="94"/>
                    <a:pt x="7" y="94"/>
                    <a:pt x="7" y="94"/>
                  </a:cubicBezTo>
                  <a:cubicBezTo>
                    <a:pt x="8" y="93"/>
                    <a:pt x="8" y="93"/>
                    <a:pt x="8" y="93"/>
                  </a:cubicBezTo>
                  <a:cubicBezTo>
                    <a:pt x="8" y="91"/>
                    <a:pt x="8" y="89"/>
                    <a:pt x="8" y="87"/>
                  </a:cubicBezTo>
                  <a:cubicBezTo>
                    <a:pt x="8" y="86"/>
                    <a:pt x="8" y="86"/>
                    <a:pt x="8" y="85"/>
                  </a:cubicBezTo>
                  <a:cubicBezTo>
                    <a:pt x="9" y="85"/>
                    <a:pt x="9" y="85"/>
                    <a:pt x="9" y="85"/>
                  </a:cubicBezTo>
                  <a:cubicBezTo>
                    <a:pt x="9" y="86"/>
                    <a:pt x="9" y="86"/>
                    <a:pt x="9" y="86"/>
                  </a:cubicBezTo>
                  <a:cubicBezTo>
                    <a:pt x="10" y="86"/>
                    <a:pt x="10" y="86"/>
                    <a:pt x="10" y="86"/>
                  </a:cubicBezTo>
                  <a:cubicBezTo>
                    <a:pt x="10" y="86"/>
                    <a:pt x="10" y="86"/>
                    <a:pt x="10" y="86"/>
                  </a:cubicBezTo>
                  <a:cubicBezTo>
                    <a:pt x="12" y="86"/>
                    <a:pt x="15" y="87"/>
                    <a:pt x="17" y="87"/>
                  </a:cubicBezTo>
                  <a:cubicBezTo>
                    <a:pt x="18" y="87"/>
                    <a:pt x="19" y="87"/>
                    <a:pt x="21" y="87"/>
                  </a:cubicBezTo>
                  <a:cubicBezTo>
                    <a:pt x="22" y="86"/>
                    <a:pt x="22" y="86"/>
                    <a:pt x="22" y="86"/>
                  </a:cubicBezTo>
                  <a:cubicBezTo>
                    <a:pt x="21" y="87"/>
                    <a:pt x="21" y="87"/>
                    <a:pt x="21" y="87"/>
                  </a:cubicBezTo>
                  <a:cubicBezTo>
                    <a:pt x="21" y="88"/>
                    <a:pt x="21" y="88"/>
                    <a:pt x="21" y="88"/>
                  </a:cubicBezTo>
                  <a:cubicBezTo>
                    <a:pt x="22" y="86"/>
                    <a:pt x="22" y="86"/>
                    <a:pt x="22" y="86"/>
                  </a:cubicBezTo>
                  <a:cubicBezTo>
                    <a:pt x="23" y="86"/>
                    <a:pt x="23" y="86"/>
                    <a:pt x="24" y="86"/>
                  </a:cubicBezTo>
                  <a:cubicBezTo>
                    <a:pt x="23" y="87"/>
                    <a:pt x="23" y="87"/>
                    <a:pt x="22" y="88"/>
                  </a:cubicBezTo>
                  <a:cubicBezTo>
                    <a:pt x="23" y="88"/>
                    <a:pt x="23" y="88"/>
                    <a:pt x="23" y="88"/>
                  </a:cubicBezTo>
                  <a:cubicBezTo>
                    <a:pt x="23" y="88"/>
                    <a:pt x="24" y="87"/>
                    <a:pt x="24" y="86"/>
                  </a:cubicBezTo>
                  <a:cubicBezTo>
                    <a:pt x="25" y="86"/>
                    <a:pt x="26" y="86"/>
                    <a:pt x="27" y="86"/>
                  </a:cubicBezTo>
                  <a:cubicBezTo>
                    <a:pt x="25" y="87"/>
                    <a:pt x="24" y="89"/>
                    <a:pt x="23" y="90"/>
                  </a:cubicBezTo>
                  <a:cubicBezTo>
                    <a:pt x="23" y="91"/>
                    <a:pt x="23" y="91"/>
                    <a:pt x="23" y="91"/>
                  </a:cubicBezTo>
                  <a:cubicBezTo>
                    <a:pt x="25" y="89"/>
                    <a:pt x="26" y="87"/>
                    <a:pt x="28" y="85"/>
                  </a:cubicBezTo>
                  <a:cubicBezTo>
                    <a:pt x="28" y="85"/>
                    <a:pt x="28" y="85"/>
                    <a:pt x="28" y="85"/>
                  </a:cubicBezTo>
                  <a:cubicBezTo>
                    <a:pt x="28" y="85"/>
                    <a:pt x="28" y="85"/>
                    <a:pt x="28" y="85"/>
                  </a:cubicBezTo>
                  <a:cubicBezTo>
                    <a:pt x="29" y="85"/>
                    <a:pt x="29" y="85"/>
                    <a:pt x="29" y="85"/>
                  </a:cubicBezTo>
                  <a:cubicBezTo>
                    <a:pt x="29" y="84"/>
                    <a:pt x="29" y="84"/>
                    <a:pt x="29" y="84"/>
                  </a:cubicBezTo>
                  <a:cubicBezTo>
                    <a:pt x="29" y="85"/>
                    <a:pt x="29" y="85"/>
                    <a:pt x="29" y="85"/>
                  </a:cubicBezTo>
                  <a:cubicBezTo>
                    <a:pt x="29" y="85"/>
                    <a:pt x="29" y="85"/>
                    <a:pt x="29" y="85"/>
                  </a:cubicBezTo>
                  <a:cubicBezTo>
                    <a:pt x="24" y="91"/>
                    <a:pt x="24" y="91"/>
                    <a:pt x="24" y="91"/>
                  </a:cubicBezTo>
                  <a:cubicBezTo>
                    <a:pt x="24" y="91"/>
                    <a:pt x="24" y="91"/>
                    <a:pt x="24" y="91"/>
                  </a:cubicBezTo>
                  <a:cubicBezTo>
                    <a:pt x="24" y="92"/>
                    <a:pt x="24" y="92"/>
                    <a:pt x="24" y="92"/>
                  </a:cubicBezTo>
                  <a:cubicBezTo>
                    <a:pt x="24" y="92"/>
                    <a:pt x="24" y="92"/>
                    <a:pt x="24" y="92"/>
                  </a:cubicBezTo>
                  <a:cubicBezTo>
                    <a:pt x="24" y="91"/>
                    <a:pt x="24" y="91"/>
                    <a:pt x="24" y="91"/>
                  </a:cubicBezTo>
                  <a:cubicBezTo>
                    <a:pt x="24" y="91"/>
                    <a:pt x="24" y="91"/>
                    <a:pt x="24" y="91"/>
                  </a:cubicBezTo>
                  <a:cubicBezTo>
                    <a:pt x="29" y="86"/>
                    <a:pt x="29" y="86"/>
                    <a:pt x="29" y="86"/>
                  </a:cubicBezTo>
                  <a:cubicBezTo>
                    <a:pt x="29" y="87"/>
                    <a:pt x="29" y="88"/>
                    <a:pt x="29" y="89"/>
                  </a:cubicBezTo>
                  <a:cubicBezTo>
                    <a:pt x="29" y="90"/>
                    <a:pt x="29" y="92"/>
                    <a:pt x="29" y="94"/>
                  </a:cubicBezTo>
                  <a:cubicBezTo>
                    <a:pt x="28" y="93"/>
                    <a:pt x="28" y="93"/>
                    <a:pt x="28" y="93"/>
                  </a:cubicBezTo>
                  <a:cubicBezTo>
                    <a:pt x="28" y="94"/>
                    <a:pt x="27" y="95"/>
                    <a:pt x="27" y="96"/>
                  </a:cubicBezTo>
                  <a:cubicBezTo>
                    <a:pt x="27" y="96"/>
                    <a:pt x="27" y="96"/>
                    <a:pt x="27" y="96"/>
                  </a:cubicBezTo>
                  <a:cubicBezTo>
                    <a:pt x="28" y="95"/>
                    <a:pt x="28" y="94"/>
                    <a:pt x="29" y="94"/>
                  </a:cubicBezTo>
                  <a:cubicBezTo>
                    <a:pt x="29" y="94"/>
                    <a:pt x="29" y="94"/>
                    <a:pt x="29" y="94"/>
                  </a:cubicBezTo>
                  <a:cubicBezTo>
                    <a:pt x="29" y="95"/>
                    <a:pt x="29" y="95"/>
                    <a:pt x="29" y="95"/>
                  </a:cubicBezTo>
                  <a:cubicBezTo>
                    <a:pt x="30" y="94"/>
                    <a:pt x="30" y="94"/>
                    <a:pt x="30" y="94"/>
                  </a:cubicBezTo>
                  <a:cubicBezTo>
                    <a:pt x="30" y="93"/>
                    <a:pt x="30" y="91"/>
                    <a:pt x="30" y="89"/>
                  </a:cubicBezTo>
                  <a:cubicBezTo>
                    <a:pt x="30" y="87"/>
                    <a:pt x="30" y="85"/>
                    <a:pt x="30" y="83"/>
                  </a:cubicBezTo>
                  <a:cubicBezTo>
                    <a:pt x="30" y="83"/>
                    <a:pt x="30" y="83"/>
                    <a:pt x="30" y="82"/>
                  </a:cubicBezTo>
                  <a:cubicBezTo>
                    <a:pt x="29" y="82"/>
                    <a:pt x="29" y="82"/>
                    <a:pt x="29" y="82"/>
                  </a:cubicBezTo>
                  <a:cubicBezTo>
                    <a:pt x="29" y="82"/>
                    <a:pt x="29" y="82"/>
                    <a:pt x="29" y="82"/>
                  </a:cubicBezTo>
                  <a:cubicBezTo>
                    <a:pt x="29" y="81"/>
                    <a:pt x="29" y="81"/>
                    <a:pt x="29" y="80"/>
                  </a:cubicBezTo>
                  <a:cubicBezTo>
                    <a:pt x="29" y="80"/>
                    <a:pt x="29" y="80"/>
                    <a:pt x="29" y="80"/>
                  </a:cubicBezTo>
                  <a:cubicBezTo>
                    <a:pt x="29" y="79"/>
                    <a:pt x="29" y="79"/>
                    <a:pt x="28" y="78"/>
                  </a:cubicBezTo>
                  <a:cubicBezTo>
                    <a:pt x="28" y="78"/>
                    <a:pt x="27" y="77"/>
                    <a:pt x="27" y="77"/>
                  </a:cubicBezTo>
                  <a:cubicBezTo>
                    <a:pt x="27" y="77"/>
                    <a:pt x="27" y="76"/>
                    <a:pt x="27" y="75"/>
                  </a:cubicBezTo>
                  <a:cubicBezTo>
                    <a:pt x="27" y="74"/>
                    <a:pt x="27" y="74"/>
                    <a:pt x="28" y="73"/>
                  </a:cubicBezTo>
                  <a:cubicBezTo>
                    <a:pt x="29" y="71"/>
                    <a:pt x="30" y="69"/>
                    <a:pt x="29" y="65"/>
                  </a:cubicBezTo>
                  <a:cubicBezTo>
                    <a:pt x="29" y="62"/>
                    <a:pt x="28" y="60"/>
                    <a:pt x="27" y="58"/>
                  </a:cubicBezTo>
                  <a:cubicBezTo>
                    <a:pt x="27" y="57"/>
                    <a:pt x="26" y="56"/>
                    <a:pt x="26" y="54"/>
                  </a:cubicBezTo>
                  <a:cubicBezTo>
                    <a:pt x="25" y="51"/>
                    <a:pt x="24" y="48"/>
                    <a:pt x="25" y="45"/>
                  </a:cubicBezTo>
                  <a:cubicBezTo>
                    <a:pt x="25" y="44"/>
                    <a:pt x="24" y="43"/>
                    <a:pt x="23" y="42"/>
                  </a:cubicBezTo>
                  <a:cubicBezTo>
                    <a:pt x="23" y="42"/>
                    <a:pt x="22" y="42"/>
                    <a:pt x="22" y="42"/>
                  </a:cubicBezTo>
                  <a:cubicBezTo>
                    <a:pt x="22" y="42"/>
                    <a:pt x="22" y="42"/>
                    <a:pt x="21" y="42"/>
                  </a:cubicBezTo>
                  <a:cubicBezTo>
                    <a:pt x="22" y="42"/>
                    <a:pt x="23" y="40"/>
                    <a:pt x="23" y="40"/>
                  </a:cubicBezTo>
                  <a:cubicBezTo>
                    <a:pt x="23" y="39"/>
                    <a:pt x="23" y="39"/>
                    <a:pt x="23" y="39"/>
                  </a:cubicBezTo>
                  <a:cubicBezTo>
                    <a:pt x="23" y="38"/>
                    <a:pt x="23" y="38"/>
                    <a:pt x="23" y="38"/>
                  </a:cubicBezTo>
                  <a:cubicBezTo>
                    <a:pt x="23" y="38"/>
                    <a:pt x="23" y="38"/>
                    <a:pt x="23" y="38"/>
                  </a:cubicBezTo>
                  <a:cubicBezTo>
                    <a:pt x="24" y="38"/>
                    <a:pt x="24" y="38"/>
                    <a:pt x="24" y="38"/>
                  </a:cubicBezTo>
                  <a:cubicBezTo>
                    <a:pt x="23" y="38"/>
                    <a:pt x="23" y="38"/>
                    <a:pt x="23" y="38"/>
                  </a:cubicBezTo>
                  <a:cubicBezTo>
                    <a:pt x="23" y="37"/>
                    <a:pt x="23" y="37"/>
                    <a:pt x="23" y="37"/>
                  </a:cubicBezTo>
                  <a:cubicBezTo>
                    <a:pt x="23" y="37"/>
                    <a:pt x="23" y="37"/>
                    <a:pt x="23" y="37"/>
                  </a:cubicBezTo>
                  <a:cubicBezTo>
                    <a:pt x="23" y="37"/>
                    <a:pt x="23" y="37"/>
                    <a:pt x="23" y="37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3" y="34"/>
                    <a:pt x="23" y="34"/>
                    <a:pt x="23" y="34"/>
                  </a:cubicBezTo>
                  <a:cubicBezTo>
                    <a:pt x="23" y="34"/>
                    <a:pt x="23" y="34"/>
                    <a:pt x="23" y="34"/>
                  </a:cubicBezTo>
                  <a:cubicBezTo>
                    <a:pt x="23" y="32"/>
                    <a:pt x="23" y="32"/>
                    <a:pt x="23" y="32"/>
                  </a:cubicBezTo>
                  <a:cubicBezTo>
                    <a:pt x="23" y="32"/>
                    <a:pt x="23" y="32"/>
                    <a:pt x="23" y="32"/>
                  </a:cubicBezTo>
                  <a:cubicBezTo>
                    <a:pt x="24" y="31"/>
                    <a:pt x="25" y="30"/>
                    <a:pt x="25" y="29"/>
                  </a:cubicBezTo>
                  <a:cubicBezTo>
                    <a:pt x="25" y="29"/>
                    <a:pt x="25" y="28"/>
                    <a:pt x="25" y="28"/>
                  </a:cubicBezTo>
                  <a:cubicBezTo>
                    <a:pt x="25" y="28"/>
                    <a:pt x="25" y="27"/>
                    <a:pt x="25" y="27"/>
                  </a:cubicBezTo>
                  <a:cubicBezTo>
                    <a:pt x="26" y="26"/>
                    <a:pt x="26" y="26"/>
                    <a:pt x="26" y="26"/>
                  </a:cubicBezTo>
                  <a:cubicBezTo>
                    <a:pt x="26" y="25"/>
                    <a:pt x="26" y="24"/>
                    <a:pt x="28" y="22"/>
                  </a:cubicBezTo>
                  <a:cubicBezTo>
                    <a:pt x="30" y="19"/>
                    <a:pt x="32" y="12"/>
                    <a:pt x="29" y="6"/>
                  </a:cubicBezTo>
                  <a:cubicBezTo>
                    <a:pt x="28" y="3"/>
                    <a:pt x="25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456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21" name="Freeform 103"/>
            <p:cNvSpPr/>
            <p:nvPr/>
          </p:nvSpPr>
          <p:spPr bwMode="auto">
            <a:xfrm>
              <a:off x="3958" y="1687"/>
              <a:ext cx="5" cy="26"/>
            </a:xfrm>
            <a:custGeom>
              <a:avLst/>
              <a:gdLst>
                <a:gd name="T0" fmla="*/ 1 w 2"/>
                <a:gd name="T1" fmla="*/ 0 h 11"/>
                <a:gd name="T2" fmla="*/ 0 w 2"/>
                <a:gd name="T3" fmla="*/ 0 h 11"/>
                <a:gd name="T4" fmla="*/ 1 w 2"/>
                <a:gd name="T5" fmla="*/ 10 h 11"/>
                <a:gd name="T6" fmla="*/ 2 w 2"/>
                <a:gd name="T7" fmla="*/ 11 h 11"/>
                <a:gd name="T8" fmla="*/ 2 w 2"/>
                <a:gd name="T9" fmla="*/ 11 h 11"/>
                <a:gd name="T10" fmla="*/ 2 w 2"/>
                <a:gd name="T11" fmla="*/ 10 h 11"/>
                <a:gd name="T12" fmla="*/ 1 w 2"/>
                <a:gd name="T13" fmla="*/ 0 h 11"/>
                <a:gd name="T14" fmla="*/ 1 w 2"/>
                <a:gd name="T15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1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3"/>
                    <a:pt x="1" y="7"/>
                    <a:pt x="1" y="10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7"/>
                    <a:pt x="1" y="3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456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22" name="Freeform 104"/>
            <p:cNvSpPr/>
            <p:nvPr/>
          </p:nvSpPr>
          <p:spPr bwMode="auto">
            <a:xfrm>
              <a:off x="3991" y="1703"/>
              <a:ext cx="19" cy="15"/>
            </a:xfrm>
            <a:custGeom>
              <a:avLst/>
              <a:gdLst>
                <a:gd name="T0" fmla="*/ 17 w 19"/>
                <a:gd name="T1" fmla="*/ 0 h 15"/>
                <a:gd name="T2" fmla="*/ 2 w 19"/>
                <a:gd name="T3" fmla="*/ 12 h 15"/>
                <a:gd name="T4" fmla="*/ 0 w 19"/>
                <a:gd name="T5" fmla="*/ 15 h 15"/>
                <a:gd name="T6" fmla="*/ 2 w 19"/>
                <a:gd name="T7" fmla="*/ 15 h 15"/>
                <a:gd name="T8" fmla="*/ 2 w 19"/>
                <a:gd name="T9" fmla="*/ 15 h 15"/>
                <a:gd name="T10" fmla="*/ 17 w 19"/>
                <a:gd name="T11" fmla="*/ 3 h 15"/>
                <a:gd name="T12" fmla="*/ 19 w 19"/>
                <a:gd name="T13" fmla="*/ 0 h 15"/>
                <a:gd name="T14" fmla="*/ 17 w 19"/>
                <a:gd name="T15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" h="15">
                  <a:moveTo>
                    <a:pt x="17" y="0"/>
                  </a:moveTo>
                  <a:lnTo>
                    <a:pt x="2" y="12"/>
                  </a:lnTo>
                  <a:lnTo>
                    <a:pt x="0" y="15"/>
                  </a:lnTo>
                  <a:lnTo>
                    <a:pt x="2" y="15"/>
                  </a:lnTo>
                  <a:lnTo>
                    <a:pt x="2" y="15"/>
                  </a:lnTo>
                  <a:lnTo>
                    <a:pt x="17" y="3"/>
                  </a:lnTo>
                  <a:lnTo>
                    <a:pt x="19" y="0"/>
                  </a:lnTo>
                  <a:lnTo>
                    <a:pt x="1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456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23" name="Freeform 105"/>
            <p:cNvSpPr/>
            <p:nvPr/>
          </p:nvSpPr>
          <p:spPr bwMode="auto">
            <a:xfrm>
              <a:off x="3991" y="1703"/>
              <a:ext cx="19" cy="15"/>
            </a:xfrm>
            <a:custGeom>
              <a:avLst/>
              <a:gdLst>
                <a:gd name="T0" fmla="*/ 17 w 19"/>
                <a:gd name="T1" fmla="*/ 0 h 15"/>
                <a:gd name="T2" fmla="*/ 2 w 19"/>
                <a:gd name="T3" fmla="*/ 12 h 15"/>
                <a:gd name="T4" fmla="*/ 0 w 19"/>
                <a:gd name="T5" fmla="*/ 15 h 15"/>
                <a:gd name="T6" fmla="*/ 2 w 19"/>
                <a:gd name="T7" fmla="*/ 15 h 15"/>
                <a:gd name="T8" fmla="*/ 2 w 19"/>
                <a:gd name="T9" fmla="*/ 15 h 15"/>
                <a:gd name="T10" fmla="*/ 17 w 19"/>
                <a:gd name="T11" fmla="*/ 3 h 15"/>
                <a:gd name="T12" fmla="*/ 19 w 19"/>
                <a:gd name="T13" fmla="*/ 0 h 15"/>
                <a:gd name="T14" fmla="*/ 17 w 19"/>
                <a:gd name="T15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" h="15">
                  <a:moveTo>
                    <a:pt x="17" y="0"/>
                  </a:moveTo>
                  <a:lnTo>
                    <a:pt x="2" y="12"/>
                  </a:lnTo>
                  <a:lnTo>
                    <a:pt x="0" y="15"/>
                  </a:lnTo>
                  <a:lnTo>
                    <a:pt x="2" y="15"/>
                  </a:lnTo>
                  <a:lnTo>
                    <a:pt x="2" y="15"/>
                  </a:lnTo>
                  <a:lnTo>
                    <a:pt x="17" y="3"/>
                  </a:lnTo>
                  <a:lnTo>
                    <a:pt x="19" y="0"/>
                  </a:lnTo>
                  <a:lnTo>
                    <a:pt x="17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456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24" name="Freeform 106"/>
            <p:cNvSpPr/>
            <p:nvPr/>
          </p:nvSpPr>
          <p:spPr bwMode="auto">
            <a:xfrm>
              <a:off x="4003" y="1739"/>
              <a:ext cx="19" cy="7"/>
            </a:xfrm>
            <a:custGeom>
              <a:avLst/>
              <a:gdLst>
                <a:gd name="T0" fmla="*/ 7 w 8"/>
                <a:gd name="T1" fmla="*/ 0 h 3"/>
                <a:gd name="T2" fmla="*/ 0 w 8"/>
                <a:gd name="T3" fmla="*/ 2 h 3"/>
                <a:gd name="T4" fmla="*/ 0 w 8"/>
                <a:gd name="T5" fmla="*/ 2 h 3"/>
                <a:gd name="T6" fmla="*/ 1 w 8"/>
                <a:gd name="T7" fmla="*/ 3 h 3"/>
                <a:gd name="T8" fmla="*/ 8 w 8"/>
                <a:gd name="T9" fmla="*/ 1 h 3"/>
                <a:gd name="T10" fmla="*/ 8 w 8"/>
                <a:gd name="T11" fmla="*/ 0 h 3"/>
                <a:gd name="T12" fmla="*/ 7 w 8"/>
                <a:gd name="T1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3">
                  <a:moveTo>
                    <a:pt x="7" y="0"/>
                  </a:moveTo>
                  <a:cubicBezTo>
                    <a:pt x="5" y="1"/>
                    <a:pt x="3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3" y="3"/>
                    <a:pt x="5" y="2"/>
                    <a:pt x="8" y="1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7" y="0"/>
                    <a:pt x="7" y="0"/>
                    <a:pt x="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456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25" name="Freeform 107"/>
            <p:cNvSpPr/>
            <p:nvPr/>
          </p:nvSpPr>
          <p:spPr bwMode="auto">
            <a:xfrm>
              <a:off x="4001" y="1768"/>
              <a:ext cx="14" cy="14"/>
            </a:xfrm>
            <a:custGeom>
              <a:avLst/>
              <a:gdLst>
                <a:gd name="T0" fmla="*/ 2 w 14"/>
                <a:gd name="T1" fmla="*/ 0 h 14"/>
                <a:gd name="T2" fmla="*/ 0 w 14"/>
                <a:gd name="T3" fmla="*/ 0 h 14"/>
                <a:gd name="T4" fmla="*/ 0 w 14"/>
                <a:gd name="T5" fmla="*/ 2 h 14"/>
                <a:gd name="T6" fmla="*/ 11 w 14"/>
                <a:gd name="T7" fmla="*/ 12 h 14"/>
                <a:gd name="T8" fmla="*/ 14 w 14"/>
                <a:gd name="T9" fmla="*/ 14 h 14"/>
                <a:gd name="T10" fmla="*/ 14 w 14"/>
                <a:gd name="T11" fmla="*/ 12 h 14"/>
                <a:gd name="T12" fmla="*/ 14 w 14"/>
                <a:gd name="T13" fmla="*/ 12 h 14"/>
                <a:gd name="T14" fmla="*/ 2 w 14"/>
                <a:gd name="T15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" h="14">
                  <a:moveTo>
                    <a:pt x="2" y="0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11" y="12"/>
                  </a:lnTo>
                  <a:lnTo>
                    <a:pt x="14" y="14"/>
                  </a:lnTo>
                  <a:lnTo>
                    <a:pt x="14" y="12"/>
                  </a:lnTo>
                  <a:lnTo>
                    <a:pt x="14" y="12"/>
                  </a:ln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456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26" name="Freeform 108"/>
            <p:cNvSpPr/>
            <p:nvPr/>
          </p:nvSpPr>
          <p:spPr bwMode="auto">
            <a:xfrm>
              <a:off x="4001" y="1768"/>
              <a:ext cx="14" cy="14"/>
            </a:xfrm>
            <a:custGeom>
              <a:avLst/>
              <a:gdLst>
                <a:gd name="T0" fmla="*/ 2 w 14"/>
                <a:gd name="T1" fmla="*/ 0 h 14"/>
                <a:gd name="T2" fmla="*/ 0 w 14"/>
                <a:gd name="T3" fmla="*/ 0 h 14"/>
                <a:gd name="T4" fmla="*/ 0 w 14"/>
                <a:gd name="T5" fmla="*/ 2 h 14"/>
                <a:gd name="T6" fmla="*/ 11 w 14"/>
                <a:gd name="T7" fmla="*/ 12 h 14"/>
                <a:gd name="T8" fmla="*/ 14 w 14"/>
                <a:gd name="T9" fmla="*/ 14 h 14"/>
                <a:gd name="T10" fmla="*/ 14 w 14"/>
                <a:gd name="T11" fmla="*/ 12 h 14"/>
                <a:gd name="T12" fmla="*/ 14 w 14"/>
                <a:gd name="T13" fmla="*/ 12 h 14"/>
                <a:gd name="T14" fmla="*/ 2 w 14"/>
                <a:gd name="T15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" h="14">
                  <a:moveTo>
                    <a:pt x="2" y="0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11" y="12"/>
                  </a:lnTo>
                  <a:lnTo>
                    <a:pt x="14" y="14"/>
                  </a:lnTo>
                  <a:lnTo>
                    <a:pt x="14" y="12"/>
                  </a:lnTo>
                  <a:lnTo>
                    <a:pt x="14" y="12"/>
                  </a:lnTo>
                  <a:lnTo>
                    <a:pt x="2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456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27" name="Freeform 109"/>
            <p:cNvSpPr/>
            <p:nvPr/>
          </p:nvSpPr>
          <p:spPr bwMode="auto">
            <a:xfrm>
              <a:off x="3917" y="1703"/>
              <a:ext cx="15" cy="15"/>
            </a:xfrm>
            <a:custGeom>
              <a:avLst/>
              <a:gdLst>
                <a:gd name="T0" fmla="*/ 1 w 6"/>
                <a:gd name="T1" fmla="*/ 0 h 6"/>
                <a:gd name="T2" fmla="*/ 0 w 6"/>
                <a:gd name="T3" fmla="*/ 0 h 6"/>
                <a:gd name="T4" fmla="*/ 1 w 6"/>
                <a:gd name="T5" fmla="*/ 1 h 6"/>
                <a:gd name="T6" fmla="*/ 5 w 6"/>
                <a:gd name="T7" fmla="*/ 6 h 6"/>
                <a:gd name="T8" fmla="*/ 6 w 6"/>
                <a:gd name="T9" fmla="*/ 6 h 6"/>
                <a:gd name="T10" fmla="*/ 6 w 6"/>
                <a:gd name="T11" fmla="*/ 6 h 6"/>
                <a:gd name="T12" fmla="*/ 6 w 6"/>
                <a:gd name="T13" fmla="*/ 5 h 6"/>
                <a:gd name="T14" fmla="*/ 1 w 6"/>
                <a:gd name="T15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" h="6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2"/>
                    <a:pt x="4" y="4"/>
                    <a:pt x="5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5" y="3"/>
                    <a:pt x="3" y="2"/>
                    <a:pt x="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456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28" name="Freeform 110"/>
            <p:cNvSpPr/>
            <p:nvPr/>
          </p:nvSpPr>
          <p:spPr bwMode="auto">
            <a:xfrm>
              <a:off x="3908" y="1739"/>
              <a:ext cx="16" cy="7"/>
            </a:xfrm>
            <a:custGeom>
              <a:avLst/>
              <a:gdLst>
                <a:gd name="T0" fmla="*/ 0 w 7"/>
                <a:gd name="T1" fmla="*/ 0 h 3"/>
                <a:gd name="T2" fmla="*/ 0 w 7"/>
                <a:gd name="T3" fmla="*/ 1 h 3"/>
                <a:gd name="T4" fmla="*/ 0 w 7"/>
                <a:gd name="T5" fmla="*/ 1 h 3"/>
                <a:gd name="T6" fmla="*/ 6 w 7"/>
                <a:gd name="T7" fmla="*/ 3 h 3"/>
                <a:gd name="T8" fmla="*/ 6 w 7"/>
                <a:gd name="T9" fmla="*/ 3 h 3"/>
                <a:gd name="T10" fmla="*/ 7 w 7"/>
                <a:gd name="T11" fmla="*/ 3 h 3"/>
                <a:gd name="T12" fmla="*/ 7 w 7"/>
                <a:gd name="T13" fmla="*/ 2 h 3"/>
                <a:gd name="T14" fmla="*/ 0 w 7"/>
                <a:gd name="T1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" h="3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2" y="2"/>
                    <a:pt x="4" y="2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5" y="1"/>
                    <a:pt x="2" y="1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456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29" name="Freeform 111"/>
            <p:cNvSpPr/>
            <p:nvPr/>
          </p:nvSpPr>
          <p:spPr bwMode="auto">
            <a:xfrm>
              <a:off x="3913" y="1772"/>
              <a:ext cx="14" cy="15"/>
            </a:xfrm>
            <a:custGeom>
              <a:avLst/>
              <a:gdLst>
                <a:gd name="T0" fmla="*/ 6 w 6"/>
                <a:gd name="T1" fmla="*/ 0 h 6"/>
                <a:gd name="T2" fmla="*/ 6 w 6"/>
                <a:gd name="T3" fmla="*/ 0 h 6"/>
                <a:gd name="T4" fmla="*/ 3 w 6"/>
                <a:gd name="T5" fmla="*/ 3 h 6"/>
                <a:gd name="T6" fmla="*/ 0 w 6"/>
                <a:gd name="T7" fmla="*/ 5 h 6"/>
                <a:gd name="T8" fmla="*/ 0 w 6"/>
                <a:gd name="T9" fmla="*/ 6 h 6"/>
                <a:gd name="T10" fmla="*/ 0 w 6"/>
                <a:gd name="T11" fmla="*/ 6 h 6"/>
                <a:gd name="T12" fmla="*/ 1 w 6"/>
                <a:gd name="T13" fmla="*/ 6 h 6"/>
                <a:gd name="T14" fmla="*/ 4 w 6"/>
                <a:gd name="T15" fmla="*/ 4 h 6"/>
                <a:gd name="T16" fmla="*/ 6 w 6"/>
                <a:gd name="T17" fmla="*/ 1 h 6"/>
                <a:gd name="T18" fmla="*/ 6 w 6"/>
                <a:gd name="T1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" h="6">
                  <a:moveTo>
                    <a:pt x="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5" y="2"/>
                    <a:pt x="4" y="2"/>
                    <a:pt x="3" y="3"/>
                  </a:cubicBezTo>
                  <a:cubicBezTo>
                    <a:pt x="2" y="3"/>
                    <a:pt x="1" y="4"/>
                    <a:pt x="0" y="5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2" y="5"/>
                    <a:pt x="3" y="4"/>
                    <a:pt x="4" y="4"/>
                  </a:cubicBezTo>
                  <a:cubicBezTo>
                    <a:pt x="4" y="3"/>
                    <a:pt x="5" y="2"/>
                    <a:pt x="6" y="1"/>
                  </a:cubicBezTo>
                  <a:cubicBezTo>
                    <a:pt x="6" y="0"/>
                    <a:pt x="6" y="0"/>
                    <a:pt x="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456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30" name="Freeform 112"/>
            <p:cNvSpPr>
              <a:spLocks noEditPoints="1"/>
            </p:cNvSpPr>
            <p:nvPr/>
          </p:nvSpPr>
          <p:spPr bwMode="auto">
            <a:xfrm>
              <a:off x="4234" y="2227"/>
              <a:ext cx="54" cy="85"/>
            </a:xfrm>
            <a:custGeom>
              <a:avLst/>
              <a:gdLst>
                <a:gd name="T0" fmla="*/ 14 w 23"/>
                <a:gd name="T1" fmla="*/ 35 h 36"/>
                <a:gd name="T2" fmla="*/ 11 w 23"/>
                <a:gd name="T3" fmla="*/ 33 h 36"/>
                <a:gd name="T4" fmla="*/ 18 w 23"/>
                <a:gd name="T5" fmla="*/ 31 h 36"/>
                <a:gd name="T6" fmla="*/ 13 w 23"/>
                <a:gd name="T7" fmla="*/ 32 h 36"/>
                <a:gd name="T8" fmla="*/ 17 w 23"/>
                <a:gd name="T9" fmla="*/ 30 h 36"/>
                <a:gd name="T10" fmla="*/ 10 w 23"/>
                <a:gd name="T11" fmla="*/ 31 h 36"/>
                <a:gd name="T12" fmla="*/ 17 w 23"/>
                <a:gd name="T13" fmla="*/ 28 h 36"/>
                <a:gd name="T14" fmla="*/ 14 w 23"/>
                <a:gd name="T15" fmla="*/ 30 h 36"/>
                <a:gd name="T16" fmla="*/ 9 w 23"/>
                <a:gd name="T17" fmla="*/ 30 h 36"/>
                <a:gd name="T18" fmla="*/ 17 w 23"/>
                <a:gd name="T19" fmla="*/ 27 h 36"/>
                <a:gd name="T20" fmla="*/ 10 w 23"/>
                <a:gd name="T21" fmla="*/ 29 h 36"/>
                <a:gd name="T22" fmla="*/ 9 w 23"/>
                <a:gd name="T23" fmla="*/ 28 h 36"/>
                <a:gd name="T24" fmla="*/ 17 w 23"/>
                <a:gd name="T25" fmla="*/ 26 h 36"/>
                <a:gd name="T26" fmla="*/ 10 w 23"/>
                <a:gd name="T27" fmla="*/ 27 h 36"/>
                <a:gd name="T28" fmla="*/ 9 w 23"/>
                <a:gd name="T29" fmla="*/ 26 h 36"/>
                <a:gd name="T30" fmla="*/ 12 w 23"/>
                <a:gd name="T31" fmla="*/ 25 h 36"/>
                <a:gd name="T32" fmla="*/ 13 w 23"/>
                <a:gd name="T33" fmla="*/ 26 h 36"/>
                <a:gd name="T34" fmla="*/ 14 w 23"/>
                <a:gd name="T35" fmla="*/ 25 h 36"/>
                <a:gd name="T36" fmla="*/ 15 w 23"/>
                <a:gd name="T37" fmla="*/ 25 h 36"/>
                <a:gd name="T38" fmla="*/ 15 w 23"/>
                <a:gd name="T39" fmla="*/ 25 h 36"/>
                <a:gd name="T40" fmla="*/ 11 w 23"/>
                <a:gd name="T41" fmla="*/ 17 h 36"/>
                <a:gd name="T42" fmla="*/ 14 w 23"/>
                <a:gd name="T43" fmla="*/ 24 h 36"/>
                <a:gd name="T44" fmla="*/ 6 w 23"/>
                <a:gd name="T45" fmla="*/ 12 h 36"/>
                <a:gd name="T46" fmla="*/ 7 w 23"/>
                <a:gd name="T47" fmla="*/ 10 h 36"/>
                <a:gd name="T48" fmla="*/ 16 w 23"/>
                <a:gd name="T49" fmla="*/ 10 h 36"/>
                <a:gd name="T50" fmla="*/ 16 w 23"/>
                <a:gd name="T51" fmla="*/ 9 h 36"/>
                <a:gd name="T52" fmla="*/ 12 w 23"/>
                <a:gd name="T53" fmla="*/ 9 h 36"/>
                <a:gd name="T54" fmla="*/ 13 w 23"/>
                <a:gd name="T55" fmla="*/ 10 h 36"/>
                <a:gd name="T56" fmla="*/ 8 w 23"/>
                <a:gd name="T57" fmla="*/ 25 h 36"/>
                <a:gd name="T58" fmla="*/ 5 w 23"/>
                <a:gd name="T59" fmla="*/ 20 h 36"/>
                <a:gd name="T60" fmla="*/ 11 w 23"/>
                <a:gd name="T61" fmla="*/ 0 h 36"/>
                <a:gd name="T62" fmla="*/ 19 w 23"/>
                <a:gd name="T63" fmla="*/ 20 h 36"/>
                <a:gd name="T64" fmla="*/ 18 w 23"/>
                <a:gd name="T65" fmla="*/ 24 h 36"/>
                <a:gd name="T66" fmla="*/ 15 w 23"/>
                <a:gd name="T67" fmla="*/ 16 h 36"/>
                <a:gd name="T68" fmla="*/ 17 w 23"/>
                <a:gd name="T69" fmla="*/ 9 h 36"/>
                <a:gd name="T70" fmla="*/ 14 w 23"/>
                <a:gd name="T71" fmla="*/ 15 h 36"/>
                <a:gd name="T72" fmla="*/ 14 w 23"/>
                <a:gd name="T73" fmla="*/ 8 h 36"/>
                <a:gd name="T74" fmla="*/ 12 w 23"/>
                <a:gd name="T75" fmla="*/ 15 h 36"/>
                <a:gd name="T76" fmla="*/ 9 w 23"/>
                <a:gd name="T77" fmla="*/ 11 h 36"/>
                <a:gd name="T78" fmla="*/ 5 w 23"/>
                <a:gd name="T79" fmla="*/ 11 h 36"/>
                <a:gd name="T80" fmla="*/ 12 w 23"/>
                <a:gd name="T81" fmla="*/ 25 h 36"/>
                <a:gd name="T82" fmla="*/ 12 w 23"/>
                <a:gd name="T83" fmla="*/ 0 h 36"/>
                <a:gd name="T84" fmla="*/ 4 w 23"/>
                <a:gd name="T85" fmla="*/ 19 h 36"/>
                <a:gd name="T86" fmla="*/ 6 w 23"/>
                <a:gd name="T87" fmla="*/ 24 h 36"/>
                <a:gd name="T88" fmla="*/ 8 w 23"/>
                <a:gd name="T89" fmla="*/ 28 h 36"/>
                <a:gd name="T90" fmla="*/ 9 w 23"/>
                <a:gd name="T91" fmla="*/ 31 h 36"/>
                <a:gd name="T92" fmla="*/ 11 w 23"/>
                <a:gd name="T93" fmla="*/ 35 h 36"/>
                <a:gd name="T94" fmla="*/ 19 w 23"/>
                <a:gd name="T95" fmla="*/ 31 h 36"/>
                <a:gd name="T96" fmla="*/ 18 w 23"/>
                <a:gd name="T97" fmla="*/ 30 h 36"/>
                <a:gd name="T98" fmla="*/ 18 w 23"/>
                <a:gd name="T99" fmla="*/ 29 h 36"/>
                <a:gd name="T100" fmla="*/ 18 w 23"/>
                <a:gd name="T101" fmla="*/ 28 h 36"/>
                <a:gd name="T102" fmla="*/ 18 w 23"/>
                <a:gd name="T103" fmla="*/ 26 h 36"/>
                <a:gd name="T104" fmla="*/ 19 w 23"/>
                <a:gd name="T105" fmla="*/ 21 h 36"/>
                <a:gd name="T106" fmla="*/ 12 w 23"/>
                <a:gd name="T10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3" h="36">
                  <a:moveTo>
                    <a:pt x="12" y="33"/>
                  </a:moveTo>
                  <a:cubicBezTo>
                    <a:pt x="14" y="33"/>
                    <a:pt x="16" y="33"/>
                    <a:pt x="18" y="32"/>
                  </a:cubicBezTo>
                  <a:cubicBezTo>
                    <a:pt x="17" y="33"/>
                    <a:pt x="17" y="34"/>
                    <a:pt x="16" y="34"/>
                  </a:cubicBezTo>
                  <a:cubicBezTo>
                    <a:pt x="16" y="35"/>
                    <a:pt x="15" y="35"/>
                    <a:pt x="14" y="35"/>
                  </a:cubicBezTo>
                  <a:cubicBezTo>
                    <a:pt x="13" y="35"/>
                    <a:pt x="12" y="35"/>
                    <a:pt x="11" y="34"/>
                  </a:cubicBezTo>
                  <a:cubicBezTo>
                    <a:pt x="11" y="34"/>
                    <a:pt x="10" y="33"/>
                    <a:pt x="10" y="33"/>
                  </a:cubicBezTo>
                  <a:cubicBezTo>
                    <a:pt x="11" y="33"/>
                    <a:pt x="11" y="33"/>
                    <a:pt x="11" y="33"/>
                  </a:cubicBezTo>
                  <a:cubicBezTo>
                    <a:pt x="11" y="33"/>
                    <a:pt x="11" y="33"/>
                    <a:pt x="11" y="33"/>
                  </a:cubicBezTo>
                  <a:cubicBezTo>
                    <a:pt x="11" y="33"/>
                    <a:pt x="12" y="33"/>
                    <a:pt x="12" y="33"/>
                  </a:cubicBezTo>
                  <a:moveTo>
                    <a:pt x="13" y="32"/>
                  </a:moveTo>
                  <a:cubicBezTo>
                    <a:pt x="15" y="32"/>
                    <a:pt x="16" y="32"/>
                    <a:pt x="18" y="31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16" y="32"/>
                    <a:pt x="15" y="32"/>
                    <a:pt x="13" y="32"/>
                  </a:cubicBezTo>
                  <a:moveTo>
                    <a:pt x="10" y="31"/>
                  </a:moveTo>
                  <a:cubicBezTo>
                    <a:pt x="12" y="31"/>
                    <a:pt x="13" y="31"/>
                    <a:pt x="15" y="31"/>
                  </a:cubicBezTo>
                  <a:cubicBezTo>
                    <a:pt x="16" y="31"/>
                    <a:pt x="17" y="30"/>
                    <a:pt x="18" y="30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15" y="31"/>
                    <a:pt x="13" y="32"/>
                    <a:pt x="10" y="32"/>
                  </a:cubicBezTo>
                  <a:cubicBezTo>
                    <a:pt x="10" y="32"/>
                    <a:pt x="10" y="32"/>
                    <a:pt x="10" y="32"/>
                  </a:cubicBezTo>
                  <a:cubicBezTo>
                    <a:pt x="9" y="32"/>
                    <a:pt x="9" y="32"/>
                    <a:pt x="9" y="32"/>
                  </a:cubicBezTo>
                  <a:cubicBezTo>
                    <a:pt x="10" y="31"/>
                    <a:pt x="10" y="31"/>
                    <a:pt x="10" y="31"/>
                  </a:cubicBezTo>
                  <a:cubicBezTo>
                    <a:pt x="10" y="31"/>
                    <a:pt x="10" y="31"/>
                    <a:pt x="10" y="31"/>
                  </a:cubicBezTo>
                  <a:moveTo>
                    <a:pt x="9" y="30"/>
                  </a:moveTo>
                  <a:cubicBezTo>
                    <a:pt x="10" y="30"/>
                    <a:pt x="10" y="30"/>
                    <a:pt x="10" y="30"/>
                  </a:cubicBezTo>
                  <a:cubicBezTo>
                    <a:pt x="12" y="30"/>
                    <a:pt x="15" y="29"/>
                    <a:pt x="17" y="28"/>
                  </a:cubicBezTo>
                  <a:cubicBezTo>
                    <a:pt x="17" y="28"/>
                    <a:pt x="17" y="28"/>
                    <a:pt x="17" y="28"/>
                  </a:cubicBezTo>
                  <a:cubicBezTo>
                    <a:pt x="17" y="29"/>
                    <a:pt x="17" y="29"/>
                    <a:pt x="17" y="29"/>
                  </a:cubicBezTo>
                  <a:cubicBezTo>
                    <a:pt x="17" y="29"/>
                    <a:pt x="17" y="29"/>
                    <a:pt x="17" y="29"/>
                  </a:cubicBezTo>
                  <a:cubicBezTo>
                    <a:pt x="16" y="30"/>
                    <a:pt x="15" y="30"/>
                    <a:pt x="14" y="30"/>
                  </a:cubicBezTo>
                  <a:cubicBezTo>
                    <a:pt x="13" y="30"/>
                    <a:pt x="12" y="31"/>
                    <a:pt x="10" y="31"/>
                  </a:cubicBezTo>
                  <a:cubicBezTo>
                    <a:pt x="10" y="31"/>
                    <a:pt x="10" y="31"/>
                    <a:pt x="9" y="30"/>
                  </a:cubicBezTo>
                  <a:cubicBezTo>
                    <a:pt x="9" y="30"/>
                    <a:pt x="9" y="30"/>
                    <a:pt x="9" y="30"/>
                  </a:cubicBezTo>
                  <a:cubicBezTo>
                    <a:pt x="9" y="30"/>
                    <a:pt x="9" y="30"/>
                    <a:pt x="9" y="30"/>
                  </a:cubicBezTo>
                  <a:cubicBezTo>
                    <a:pt x="9" y="30"/>
                    <a:pt x="9" y="30"/>
                    <a:pt x="9" y="30"/>
                  </a:cubicBezTo>
                  <a:moveTo>
                    <a:pt x="10" y="28"/>
                  </a:moveTo>
                  <a:cubicBezTo>
                    <a:pt x="10" y="28"/>
                    <a:pt x="10" y="28"/>
                    <a:pt x="11" y="28"/>
                  </a:cubicBezTo>
                  <a:cubicBezTo>
                    <a:pt x="17" y="27"/>
                    <a:pt x="17" y="27"/>
                    <a:pt x="17" y="27"/>
                  </a:cubicBezTo>
                  <a:cubicBezTo>
                    <a:pt x="17" y="27"/>
                    <a:pt x="17" y="27"/>
                    <a:pt x="17" y="27"/>
                  </a:cubicBezTo>
                  <a:cubicBezTo>
                    <a:pt x="17" y="28"/>
                    <a:pt x="17" y="28"/>
                    <a:pt x="17" y="28"/>
                  </a:cubicBezTo>
                  <a:cubicBezTo>
                    <a:pt x="17" y="28"/>
                    <a:pt x="17" y="28"/>
                    <a:pt x="17" y="28"/>
                  </a:cubicBezTo>
                  <a:cubicBezTo>
                    <a:pt x="15" y="28"/>
                    <a:pt x="12" y="29"/>
                    <a:pt x="10" y="29"/>
                  </a:cubicBezTo>
                  <a:cubicBezTo>
                    <a:pt x="9" y="29"/>
                    <a:pt x="9" y="29"/>
                    <a:pt x="9" y="29"/>
                  </a:cubicBezTo>
                  <a:cubicBezTo>
                    <a:pt x="9" y="29"/>
                    <a:pt x="9" y="29"/>
                    <a:pt x="9" y="29"/>
                  </a:cubicBezTo>
                  <a:cubicBezTo>
                    <a:pt x="9" y="29"/>
                    <a:pt x="9" y="29"/>
                    <a:pt x="9" y="29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10" y="28"/>
                    <a:pt x="10" y="28"/>
                    <a:pt x="10" y="28"/>
                  </a:cubicBezTo>
                  <a:moveTo>
                    <a:pt x="10" y="27"/>
                  </a:moveTo>
                  <a:cubicBezTo>
                    <a:pt x="12" y="27"/>
                    <a:pt x="14" y="26"/>
                    <a:pt x="16" y="26"/>
                  </a:cubicBezTo>
                  <a:cubicBezTo>
                    <a:pt x="16" y="26"/>
                    <a:pt x="17" y="26"/>
                    <a:pt x="17" y="26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10" y="27"/>
                    <a:pt x="10" y="27"/>
                    <a:pt x="10" y="27"/>
                  </a:cubicBezTo>
                  <a:moveTo>
                    <a:pt x="11" y="26"/>
                  </a:moveTo>
                  <a:cubicBezTo>
                    <a:pt x="11" y="26"/>
                    <a:pt x="12" y="26"/>
                    <a:pt x="12" y="25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6"/>
                    <a:pt x="11" y="26"/>
                    <a:pt x="11" y="26"/>
                  </a:cubicBezTo>
                  <a:moveTo>
                    <a:pt x="13" y="26"/>
                  </a:moveTo>
                  <a:cubicBezTo>
                    <a:pt x="13" y="25"/>
                    <a:pt x="13" y="25"/>
                    <a:pt x="13" y="25"/>
                  </a:cubicBezTo>
                  <a:cubicBezTo>
                    <a:pt x="13" y="25"/>
                    <a:pt x="13" y="25"/>
                    <a:pt x="13" y="25"/>
                  </a:cubicBezTo>
                  <a:cubicBezTo>
                    <a:pt x="13" y="25"/>
                    <a:pt x="14" y="25"/>
                    <a:pt x="14" y="25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4" y="25"/>
                    <a:pt x="13" y="25"/>
                    <a:pt x="13" y="26"/>
                  </a:cubicBezTo>
                  <a:moveTo>
                    <a:pt x="15" y="25"/>
                  </a:moveTo>
                  <a:cubicBezTo>
                    <a:pt x="15" y="25"/>
                    <a:pt x="15" y="25"/>
                    <a:pt x="15" y="25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5" y="25"/>
                    <a:pt x="15" y="25"/>
                    <a:pt x="15" y="25"/>
                  </a:cubicBezTo>
                  <a:moveTo>
                    <a:pt x="13" y="24"/>
                  </a:moveTo>
                  <a:cubicBezTo>
                    <a:pt x="12" y="22"/>
                    <a:pt x="12" y="19"/>
                    <a:pt x="11" y="17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2" y="17"/>
                    <a:pt x="12" y="16"/>
                    <a:pt x="13" y="16"/>
                  </a:cubicBezTo>
                  <a:cubicBezTo>
                    <a:pt x="13" y="16"/>
                    <a:pt x="13" y="16"/>
                    <a:pt x="14" y="16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4" y="19"/>
                    <a:pt x="14" y="22"/>
                    <a:pt x="14" y="24"/>
                  </a:cubicBezTo>
                  <a:cubicBezTo>
                    <a:pt x="14" y="24"/>
                    <a:pt x="13" y="24"/>
                    <a:pt x="13" y="24"/>
                  </a:cubicBezTo>
                  <a:moveTo>
                    <a:pt x="10" y="16"/>
                  </a:moveTo>
                  <a:cubicBezTo>
                    <a:pt x="10" y="16"/>
                    <a:pt x="10" y="16"/>
                    <a:pt x="10" y="16"/>
                  </a:cubicBezTo>
                  <a:cubicBezTo>
                    <a:pt x="8" y="15"/>
                    <a:pt x="7" y="14"/>
                    <a:pt x="6" y="12"/>
                  </a:cubicBezTo>
                  <a:cubicBezTo>
                    <a:pt x="6" y="12"/>
                    <a:pt x="6" y="11"/>
                    <a:pt x="6" y="11"/>
                  </a:cubicBezTo>
                  <a:cubicBezTo>
                    <a:pt x="6" y="11"/>
                    <a:pt x="6" y="10"/>
                    <a:pt x="6" y="1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8" y="10"/>
                    <a:pt x="8" y="10"/>
                    <a:pt x="8" y="11"/>
                  </a:cubicBezTo>
                  <a:cubicBezTo>
                    <a:pt x="9" y="13"/>
                    <a:pt x="10" y="14"/>
                    <a:pt x="10" y="16"/>
                  </a:cubicBezTo>
                  <a:moveTo>
                    <a:pt x="15" y="15"/>
                  </a:moveTo>
                  <a:cubicBezTo>
                    <a:pt x="15" y="13"/>
                    <a:pt x="15" y="12"/>
                    <a:pt x="16" y="10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6" y="11"/>
                    <a:pt x="16" y="12"/>
                    <a:pt x="16" y="14"/>
                  </a:cubicBezTo>
                  <a:cubicBezTo>
                    <a:pt x="15" y="14"/>
                    <a:pt x="15" y="15"/>
                    <a:pt x="15" y="15"/>
                  </a:cubicBezTo>
                  <a:moveTo>
                    <a:pt x="12" y="14"/>
                  </a:moveTo>
                  <a:cubicBezTo>
                    <a:pt x="12" y="12"/>
                    <a:pt x="12" y="11"/>
                    <a:pt x="12" y="9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13" y="11"/>
                    <a:pt x="13" y="13"/>
                    <a:pt x="12" y="14"/>
                  </a:cubicBezTo>
                  <a:moveTo>
                    <a:pt x="8" y="26"/>
                  </a:moveTo>
                  <a:cubicBezTo>
                    <a:pt x="8" y="26"/>
                    <a:pt x="8" y="26"/>
                    <a:pt x="8" y="26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8" y="25"/>
                    <a:pt x="7" y="24"/>
                    <a:pt x="7" y="24"/>
                  </a:cubicBezTo>
                  <a:cubicBezTo>
                    <a:pt x="7" y="23"/>
                    <a:pt x="7" y="23"/>
                    <a:pt x="7" y="23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7" y="21"/>
                    <a:pt x="6" y="20"/>
                    <a:pt x="5" y="20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4" y="18"/>
                    <a:pt x="4" y="18"/>
                    <a:pt x="3" y="17"/>
                  </a:cubicBezTo>
                  <a:cubicBezTo>
                    <a:pt x="1" y="14"/>
                    <a:pt x="1" y="9"/>
                    <a:pt x="3" y="5"/>
                  </a:cubicBezTo>
                  <a:cubicBezTo>
                    <a:pt x="5" y="2"/>
                    <a:pt x="7" y="1"/>
                    <a:pt x="11" y="0"/>
                  </a:cubicBezTo>
                  <a:cubicBezTo>
                    <a:pt x="11" y="0"/>
                    <a:pt x="11" y="0"/>
                    <a:pt x="12" y="0"/>
                  </a:cubicBezTo>
                  <a:cubicBezTo>
                    <a:pt x="15" y="0"/>
                    <a:pt x="18" y="2"/>
                    <a:pt x="20" y="5"/>
                  </a:cubicBezTo>
                  <a:cubicBezTo>
                    <a:pt x="22" y="8"/>
                    <a:pt x="21" y="14"/>
                    <a:pt x="20" y="16"/>
                  </a:cubicBezTo>
                  <a:cubicBezTo>
                    <a:pt x="19" y="18"/>
                    <a:pt x="19" y="19"/>
                    <a:pt x="19" y="20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8" y="21"/>
                    <a:pt x="18" y="22"/>
                    <a:pt x="18" y="22"/>
                  </a:cubicBezTo>
                  <a:cubicBezTo>
                    <a:pt x="18" y="23"/>
                    <a:pt x="18" y="23"/>
                    <a:pt x="18" y="23"/>
                  </a:cubicBezTo>
                  <a:cubicBezTo>
                    <a:pt x="18" y="23"/>
                    <a:pt x="18" y="24"/>
                    <a:pt x="18" y="24"/>
                  </a:cubicBezTo>
                  <a:cubicBezTo>
                    <a:pt x="17" y="24"/>
                    <a:pt x="17" y="24"/>
                    <a:pt x="17" y="24"/>
                  </a:cubicBezTo>
                  <a:cubicBezTo>
                    <a:pt x="17" y="24"/>
                    <a:pt x="16" y="24"/>
                    <a:pt x="16" y="24"/>
                  </a:cubicBezTo>
                  <a:cubicBezTo>
                    <a:pt x="16" y="24"/>
                    <a:pt x="15" y="24"/>
                    <a:pt x="15" y="24"/>
                  </a:cubicBezTo>
                  <a:cubicBezTo>
                    <a:pt x="15" y="22"/>
                    <a:pt x="14" y="19"/>
                    <a:pt x="15" y="16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6" y="15"/>
                    <a:pt x="16" y="15"/>
                    <a:pt x="16" y="14"/>
                  </a:cubicBezTo>
                  <a:cubicBezTo>
                    <a:pt x="17" y="13"/>
                    <a:pt x="17" y="11"/>
                    <a:pt x="17" y="9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7" y="8"/>
                    <a:pt x="16" y="8"/>
                    <a:pt x="16" y="8"/>
                  </a:cubicBezTo>
                  <a:cubicBezTo>
                    <a:pt x="16" y="8"/>
                    <a:pt x="16" y="8"/>
                    <a:pt x="15" y="9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4" y="12"/>
                    <a:pt x="14" y="13"/>
                    <a:pt x="14" y="15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3" y="13"/>
                    <a:pt x="14" y="12"/>
                    <a:pt x="14" y="10"/>
                  </a:cubicBezTo>
                  <a:cubicBezTo>
                    <a:pt x="14" y="10"/>
                    <a:pt x="14" y="9"/>
                    <a:pt x="14" y="8"/>
                  </a:cubicBezTo>
                  <a:cubicBezTo>
                    <a:pt x="13" y="8"/>
                    <a:pt x="13" y="8"/>
                    <a:pt x="12" y="8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1" y="8"/>
                    <a:pt x="11" y="9"/>
                    <a:pt x="11" y="9"/>
                  </a:cubicBezTo>
                  <a:cubicBezTo>
                    <a:pt x="11" y="11"/>
                    <a:pt x="11" y="13"/>
                    <a:pt x="12" y="15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12" y="16"/>
                    <a:pt x="12" y="16"/>
                    <a:pt x="11" y="16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1" y="14"/>
                    <a:pt x="10" y="12"/>
                    <a:pt x="9" y="11"/>
                  </a:cubicBezTo>
                  <a:cubicBezTo>
                    <a:pt x="9" y="10"/>
                    <a:pt x="9" y="9"/>
                    <a:pt x="8" y="9"/>
                  </a:cubicBezTo>
                  <a:cubicBezTo>
                    <a:pt x="8" y="9"/>
                    <a:pt x="7" y="9"/>
                    <a:pt x="7" y="9"/>
                  </a:cubicBezTo>
                  <a:cubicBezTo>
                    <a:pt x="7" y="9"/>
                    <a:pt x="6" y="9"/>
                    <a:pt x="6" y="9"/>
                  </a:cubicBezTo>
                  <a:cubicBezTo>
                    <a:pt x="5" y="10"/>
                    <a:pt x="5" y="10"/>
                    <a:pt x="5" y="11"/>
                  </a:cubicBezTo>
                  <a:cubicBezTo>
                    <a:pt x="5" y="12"/>
                    <a:pt x="5" y="12"/>
                    <a:pt x="6" y="13"/>
                  </a:cubicBezTo>
                  <a:cubicBezTo>
                    <a:pt x="7" y="14"/>
                    <a:pt x="8" y="15"/>
                    <a:pt x="9" y="16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11" y="19"/>
                    <a:pt x="12" y="22"/>
                    <a:pt x="12" y="25"/>
                  </a:cubicBezTo>
                  <a:cubicBezTo>
                    <a:pt x="11" y="25"/>
                    <a:pt x="10" y="25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8" y="26"/>
                    <a:pt x="8" y="26"/>
                    <a:pt x="8" y="26"/>
                  </a:cubicBezTo>
                  <a:moveTo>
                    <a:pt x="12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7" y="0"/>
                    <a:pt x="4" y="2"/>
                    <a:pt x="2" y="5"/>
                  </a:cubicBezTo>
                  <a:cubicBezTo>
                    <a:pt x="0" y="9"/>
                    <a:pt x="0" y="14"/>
                    <a:pt x="3" y="17"/>
                  </a:cubicBezTo>
                  <a:cubicBezTo>
                    <a:pt x="3" y="18"/>
                    <a:pt x="4" y="19"/>
                    <a:pt x="4" y="19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5" y="21"/>
                    <a:pt x="6" y="22"/>
                    <a:pt x="6" y="23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7" y="25"/>
                    <a:pt x="7" y="25"/>
                    <a:pt x="7" y="26"/>
                  </a:cubicBezTo>
                  <a:cubicBezTo>
                    <a:pt x="8" y="26"/>
                    <a:pt x="8" y="26"/>
                    <a:pt x="8" y="26"/>
                  </a:cubicBezTo>
                  <a:cubicBezTo>
                    <a:pt x="8" y="26"/>
                    <a:pt x="8" y="27"/>
                    <a:pt x="8" y="27"/>
                  </a:cubicBezTo>
                  <a:cubicBezTo>
                    <a:pt x="8" y="28"/>
                    <a:pt x="8" y="28"/>
                    <a:pt x="8" y="28"/>
                  </a:cubicBezTo>
                  <a:cubicBezTo>
                    <a:pt x="8" y="29"/>
                    <a:pt x="8" y="29"/>
                    <a:pt x="8" y="29"/>
                  </a:cubicBezTo>
                  <a:cubicBezTo>
                    <a:pt x="9" y="30"/>
                    <a:pt x="9" y="30"/>
                    <a:pt x="9" y="30"/>
                  </a:cubicBezTo>
                  <a:cubicBezTo>
                    <a:pt x="8" y="30"/>
                    <a:pt x="8" y="30"/>
                    <a:pt x="9" y="31"/>
                  </a:cubicBezTo>
                  <a:cubicBezTo>
                    <a:pt x="9" y="31"/>
                    <a:pt x="9" y="31"/>
                    <a:pt x="9" y="31"/>
                  </a:cubicBezTo>
                  <a:cubicBezTo>
                    <a:pt x="9" y="32"/>
                    <a:pt x="9" y="32"/>
                    <a:pt x="9" y="32"/>
                  </a:cubicBezTo>
                  <a:cubicBezTo>
                    <a:pt x="9" y="33"/>
                    <a:pt x="9" y="33"/>
                    <a:pt x="9" y="33"/>
                  </a:cubicBezTo>
                  <a:cubicBezTo>
                    <a:pt x="9" y="33"/>
                    <a:pt x="9" y="33"/>
                    <a:pt x="9" y="33"/>
                  </a:cubicBezTo>
                  <a:cubicBezTo>
                    <a:pt x="9" y="34"/>
                    <a:pt x="10" y="34"/>
                    <a:pt x="11" y="35"/>
                  </a:cubicBezTo>
                  <a:cubicBezTo>
                    <a:pt x="12" y="35"/>
                    <a:pt x="13" y="36"/>
                    <a:pt x="14" y="36"/>
                  </a:cubicBezTo>
                  <a:cubicBezTo>
                    <a:pt x="15" y="36"/>
                    <a:pt x="16" y="35"/>
                    <a:pt x="17" y="35"/>
                  </a:cubicBezTo>
                  <a:cubicBezTo>
                    <a:pt x="17" y="34"/>
                    <a:pt x="19" y="32"/>
                    <a:pt x="18" y="32"/>
                  </a:cubicBezTo>
                  <a:cubicBezTo>
                    <a:pt x="19" y="31"/>
                    <a:pt x="19" y="31"/>
                    <a:pt x="19" y="31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19" y="30"/>
                    <a:pt x="19" y="30"/>
                    <a:pt x="19" y="30"/>
                  </a:cubicBezTo>
                  <a:cubicBezTo>
                    <a:pt x="18" y="30"/>
                    <a:pt x="18" y="30"/>
                    <a:pt x="18" y="30"/>
                  </a:cubicBezTo>
                  <a:cubicBezTo>
                    <a:pt x="19" y="30"/>
                    <a:pt x="19" y="30"/>
                    <a:pt x="19" y="30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25"/>
                    <a:pt x="19" y="24"/>
                    <a:pt x="19" y="23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19" y="22"/>
                    <a:pt x="19" y="21"/>
                    <a:pt x="19" y="21"/>
                  </a:cubicBezTo>
                  <a:cubicBezTo>
                    <a:pt x="19" y="20"/>
                    <a:pt x="19" y="20"/>
                    <a:pt x="19" y="20"/>
                  </a:cubicBezTo>
                  <a:cubicBezTo>
                    <a:pt x="20" y="19"/>
                    <a:pt x="20" y="18"/>
                    <a:pt x="21" y="17"/>
                  </a:cubicBezTo>
                  <a:cubicBezTo>
                    <a:pt x="22" y="14"/>
                    <a:pt x="23" y="8"/>
                    <a:pt x="21" y="4"/>
                  </a:cubicBezTo>
                  <a:cubicBezTo>
                    <a:pt x="19" y="2"/>
                    <a:pt x="17" y="0"/>
                    <a:pt x="1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456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31" name="Freeform 113"/>
            <p:cNvSpPr/>
            <p:nvPr/>
          </p:nvSpPr>
          <p:spPr bwMode="auto">
            <a:xfrm>
              <a:off x="4253" y="2198"/>
              <a:ext cx="5" cy="22"/>
            </a:xfrm>
            <a:custGeom>
              <a:avLst/>
              <a:gdLst>
                <a:gd name="T0" fmla="*/ 0 w 2"/>
                <a:gd name="T1" fmla="*/ 0 h 9"/>
                <a:gd name="T2" fmla="*/ 0 w 2"/>
                <a:gd name="T3" fmla="*/ 1 h 9"/>
                <a:gd name="T4" fmla="*/ 1 w 2"/>
                <a:gd name="T5" fmla="*/ 9 h 9"/>
                <a:gd name="T6" fmla="*/ 2 w 2"/>
                <a:gd name="T7" fmla="*/ 9 h 9"/>
                <a:gd name="T8" fmla="*/ 2 w 2"/>
                <a:gd name="T9" fmla="*/ 9 h 9"/>
                <a:gd name="T10" fmla="*/ 2 w 2"/>
                <a:gd name="T11" fmla="*/ 9 h 9"/>
                <a:gd name="T12" fmla="*/ 1 w 2"/>
                <a:gd name="T13" fmla="*/ 1 h 9"/>
                <a:gd name="T14" fmla="*/ 0 w 2"/>
                <a:gd name="T15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9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4"/>
                    <a:pt x="1" y="6"/>
                    <a:pt x="1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1" y="6"/>
                    <a:pt x="1" y="3"/>
                    <a:pt x="1" y="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456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32" name="Freeform 114"/>
            <p:cNvSpPr/>
            <p:nvPr/>
          </p:nvSpPr>
          <p:spPr bwMode="auto">
            <a:xfrm>
              <a:off x="4281" y="2210"/>
              <a:ext cx="15" cy="12"/>
            </a:xfrm>
            <a:custGeom>
              <a:avLst/>
              <a:gdLst>
                <a:gd name="T0" fmla="*/ 12 w 15"/>
                <a:gd name="T1" fmla="*/ 0 h 12"/>
                <a:gd name="T2" fmla="*/ 0 w 15"/>
                <a:gd name="T3" fmla="*/ 10 h 12"/>
                <a:gd name="T4" fmla="*/ 0 w 15"/>
                <a:gd name="T5" fmla="*/ 12 h 12"/>
                <a:gd name="T6" fmla="*/ 3 w 15"/>
                <a:gd name="T7" fmla="*/ 12 h 12"/>
                <a:gd name="T8" fmla="*/ 3 w 15"/>
                <a:gd name="T9" fmla="*/ 12 h 12"/>
                <a:gd name="T10" fmla="*/ 15 w 15"/>
                <a:gd name="T11" fmla="*/ 3 h 12"/>
                <a:gd name="T12" fmla="*/ 15 w 15"/>
                <a:gd name="T13" fmla="*/ 0 h 12"/>
                <a:gd name="T14" fmla="*/ 12 w 15"/>
                <a:gd name="T1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" h="12">
                  <a:moveTo>
                    <a:pt x="12" y="0"/>
                  </a:moveTo>
                  <a:lnTo>
                    <a:pt x="0" y="10"/>
                  </a:lnTo>
                  <a:lnTo>
                    <a:pt x="0" y="12"/>
                  </a:lnTo>
                  <a:lnTo>
                    <a:pt x="3" y="12"/>
                  </a:lnTo>
                  <a:lnTo>
                    <a:pt x="3" y="12"/>
                  </a:lnTo>
                  <a:lnTo>
                    <a:pt x="15" y="3"/>
                  </a:lnTo>
                  <a:lnTo>
                    <a:pt x="15" y="0"/>
                  </a:lnTo>
                  <a:lnTo>
                    <a:pt x="1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456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33" name="Freeform 115"/>
            <p:cNvSpPr/>
            <p:nvPr/>
          </p:nvSpPr>
          <p:spPr bwMode="auto">
            <a:xfrm>
              <a:off x="4281" y="2210"/>
              <a:ext cx="15" cy="12"/>
            </a:xfrm>
            <a:custGeom>
              <a:avLst/>
              <a:gdLst>
                <a:gd name="T0" fmla="*/ 12 w 15"/>
                <a:gd name="T1" fmla="*/ 0 h 12"/>
                <a:gd name="T2" fmla="*/ 0 w 15"/>
                <a:gd name="T3" fmla="*/ 10 h 12"/>
                <a:gd name="T4" fmla="*/ 0 w 15"/>
                <a:gd name="T5" fmla="*/ 12 h 12"/>
                <a:gd name="T6" fmla="*/ 3 w 15"/>
                <a:gd name="T7" fmla="*/ 12 h 12"/>
                <a:gd name="T8" fmla="*/ 3 w 15"/>
                <a:gd name="T9" fmla="*/ 12 h 12"/>
                <a:gd name="T10" fmla="*/ 15 w 15"/>
                <a:gd name="T11" fmla="*/ 3 h 12"/>
                <a:gd name="T12" fmla="*/ 15 w 15"/>
                <a:gd name="T13" fmla="*/ 0 h 12"/>
                <a:gd name="T14" fmla="*/ 12 w 15"/>
                <a:gd name="T1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" h="12">
                  <a:moveTo>
                    <a:pt x="12" y="0"/>
                  </a:moveTo>
                  <a:lnTo>
                    <a:pt x="0" y="10"/>
                  </a:lnTo>
                  <a:lnTo>
                    <a:pt x="0" y="12"/>
                  </a:lnTo>
                  <a:lnTo>
                    <a:pt x="3" y="12"/>
                  </a:lnTo>
                  <a:lnTo>
                    <a:pt x="3" y="12"/>
                  </a:lnTo>
                  <a:lnTo>
                    <a:pt x="15" y="3"/>
                  </a:lnTo>
                  <a:lnTo>
                    <a:pt x="15" y="0"/>
                  </a:lnTo>
                  <a:lnTo>
                    <a:pt x="12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456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34" name="Freeform 116"/>
            <p:cNvSpPr/>
            <p:nvPr/>
          </p:nvSpPr>
          <p:spPr bwMode="auto">
            <a:xfrm>
              <a:off x="4293" y="2239"/>
              <a:ext cx="14" cy="4"/>
            </a:xfrm>
            <a:custGeom>
              <a:avLst/>
              <a:gdLst>
                <a:gd name="T0" fmla="*/ 6 w 6"/>
                <a:gd name="T1" fmla="*/ 0 h 2"/>
                <a:gd name="T2" fmla="*/ 0 w 6"/>
                <a:gd name="T3" fmla="*/ 1 h 2"/>
                <a:gd name="T4" fmla="*/ 0 w 6"/>
                <a:gd name="T5" fmla="*/ 2 h 2"/>
                <a:gd name="T6" fmla="*/ 0 w 6"/>
                <a:gd name="T7" fmla="*/ 2 h 2"/>
                <a:gd name="T8" fmla="*/ 6 w 6"/>
                <a:gd name="T9" fmla="*/ 0 h 2"/>
                <a:gd name="T10" fmla="*/ 6 w 6"/>
                <a:gd name="T11" fmla="*/ 0 h 2"/>
                <a:gd name="T12" fmla="*/ 6 w 6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2">
                  <a:moveTo>
                    <a:pt x="6" y="0"/>
                  </a:moveTo>
                  <a:cubicBezTo>
                    <a:pt x="4" y="1"/>
                    <a:pt x="2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2" y="2"/>
                    <a:pt x="4" y="1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456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35" name="Freeform 117"/>
            <p:cNvSpPr/>
            <p:nvPr/>
          </p:nvSpPr>
          <p:spPr bwMode="auto">
            <a:xfrm>
              <a:off x="4293" y="2262"/>
              <a:ext cx="12" cy="10"/>
            </a:xfrm>
            <a:custGeom>
              <a:avLst/>
              <a:gdLst>
                <a:gd name="T0" fmla="*/ 3 w 12"/>
                <a:gd name="T1" fmla="*/ 0 h 10"/>
                <a:gd name="T2" fmla="*/ 0 w 12"/>
                <a:gd name="T3" fmla="*/ 0 h 10"/>
                <a:gd name="T4" fmla="*/ 0 w 12"/>
                <a:gd name="T5" fmla="*/ 3 h 10"/>
                <a:gd name="T6" fmla="*/ 12 w 12"/>
                <a:gd name="T7" fmla="*/ 10 h 10"/>
                <a:gd name="T8" fmla="*/ 12 w 12"/>
                <a:gd name="T9" fmla="*/ 10 h 10"/>
                <a:gd name="T10" fmla="*/ 12 w 12"/>
                <a:gd name="T11" fmla="*/ 10 h 10"/>
                <a:gd name="T12" fmla="*/ 12 w 12"/>
                <a:gd name="T13" fmla="*/ 8 h 10"/>
                <a:gd name="T14" fmla="*/ 3 w 12"/>
                <a:gd name="T1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10">
                  <a:moveTo>
                    <a:pt x="3" y="0"/>
                  </a:moveTo>
                  <a:lnTo>
                    <a:pt x="0" y="0"/>
                  </a:lnTo>
                  <a:lnTo>
                    <a:pt x="0" y="3"/>
                  </a:lnTo>
                  <a:lnTo>
                    <a:pt x="12" y="10"/>
                  </a:lnTo>
                  <a:lnTo>
                    <a:pt x="12" y="10"/>
                  </a:lnTo>
                  <a:lnTo>
                    <a:pt x="12" y="10"/>
                  </a:lnTo>
                  <a:lnTo>
                    <a:pt x="12" y="8"/>
                  </a:ln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456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36" name="Freeform 118"/>
            <p:cNvSpPr/>
            <p:nvPr/>
          </p:nvSpPr>
          <p:spPr bwMode="auto">
            <a:xfrm>
              <a:off x="4293" y="2262"/>
              <a:ext cx="12" cy="10"/>
            </a:xfrm>
            <a:custGeom>
              <a:avLst/>
              <a:gdLst>
                <a:gd name="T0" fmla="*/ 3 w 12"/>
                <a:gd name="T1" fmla="*/ 0 h 10"/>
                <a:gd name="T2" fmla="*/ 0 w 12"/>
                <a:gd name="T3" fmla="*/ 0 h 10"/>
                <a:gd name="T4" fmla="*/ 0 w 12"/>
                <a:gd name="T5" fmla="*/ 3 h 10"/>
                <a:gd name="T6" fmla="*/ 12 w 12"/>
                <a:gd name="T7" fmla="*/ 10 h 10"/>
                <a:gd name="T8" fmla="*/ 12 w 12"/>
                <a:gd name="T9" fmla="*/ 10 h 10"/>
                <a:gd name="T10" fmla="*/ 12 w 12"/>
                <a:gd name="T11" fmla="*/ 10 h 10"/>
                <a:gd name="T12" fmla="*/ 12 w 12"/>
                <a:gd name="T13" fmla="*/ 8 h 10"/>
                <a:gd name="T14" fmla="*/ 3 w 12"/>
                <a:gd name="T1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10">
                  <a:moveTo>
                    <a:pt x="3" y="0"/>
                  </a:moveTo>
                  <a:lnTo>
                    <a:pt x="0" y="0"/>
                  </a:lnTo>
                  <a:lnTo>
                    <a:pt x="0" y="3"/>
                  </a:lnTo>
                  <a:lnTo>
                    <a:pt x="12" y="10"/>
                  </a:lnTo>
                  <a:lnTo>
                    <a:pt x="12" y="10"/>
                  </a:lnTo>
                  <a:lnTo>
                    <a:pt x="12" y="10"/>
                  </a:lnTo>
                  <a:lnTo>
                    <a:pt x="12" y="8"/>
                  </a:lnTo>
                  <a:lnTo>
                    <a:pt x="3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456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37" name="Freeform 119"/>
            <p:cNvSpPr/>
            <p:nvPr/>
          </p:nvSpPr>
          <p:spPr bwMode="auto">
            <a:xfrm>
              <a:off x="4222" y="2217"/>
              <a:ext cx="12" cy="10"/>
            </a:xfrm>
            <a:custGeom>
              <a:avLst/>
              <a:gdLst>
                <a:gd name="T0" fmla="*/ 0 w 5"/>
                <a:gd name="T1" fmla="*/ 0 h 4"/>
                <a:gd name="T2" fmla="*/ 0 w 5"/>
                <a:gd name="T3" fmla="*/ 0 h 4"/>
                <a:gd name="T4" fmla="*/ 0 w 5"/>
                <a:gd name="T5" fmla="*/ 1 h 4"/>
                <a:gd name="T6" fmla="*/ 4 w 5"/>
                <a:gd name="T7" fmla="*/ 4 h 4"/>
                <a:gd name="T8" fmla="*/ 4 w 5"/>
                <a:gd name="T9" fmla="*/ 4 h 4"/>
                <a:gd name="T10" fmla="*/ 5 w 5"/>
                <a:gd name="T11" fmla="*/ 4 h 4"/>
                <a:gd name="T12" fmla="*/ 5 w 5"/>
                <a:gd name="T13" fmla="*/ 4 h 4"/>
                <a:gd name="T14" fmla="*/ 0 w 5"/>
                <a:gd name="T1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4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2"/>
                    <a:pt x="3" y="3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3" y="2"/>
                    <a:pt x="2" y="1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456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38" name="Freeform 120"/>
            <p:cNvSpPr/>
            <p:nvPr/>
          </p:nvSpPr>
          <p:spPr bwMode="auto">
            <a:xfrm>
              <a:off x="4215" y="2248"/>
              <a:ext cx="14" cy="3"/>
            </a:xfrm>
            <a:custGeom>
              <a:avLst/>
              <a:gdLst>
                <a:gd name="T0" fmla="*/ 0 w 6"/>
                <a:gd name="T1" fmla="*/ 0 h 1"/>
                <a:gd name="T2" fmla="*/ 0 w 6"/>
                <a:gd name="T3" fmla="*/ 0 h 1"/>
                <a:gd name="T4" fmla="*/ 0 w 6"/>
                <a:gd name="T5" fmla="*/ 0 h 1"/>
                <a:gd name="T6" fmla="*/ 6 w 6"/>
                <a:gd name="T7" fmla="*/ 1 h 1"/>
                <a:gd name="T8" fmla="*/ 6 w 6"/>
                <a:gd name="T9" fmla="*/ 1 h 1"/>
                <a:gd name="T10" fmla="*/ 6 w 6"/>
                <a:gd name="T11" fmla="*/ 1 h 1"/>
                <a:gd name="T12" fmla="*/ 6 w 6"/>
                <a:gd name="T13" fmla="*/ 0 h 1"/>
                <a:gd name="T14" fmla="*/ 0 w 6"/>
                <a:gd name="T1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"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0"/>
                    <a:pt x="4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0"/>
                    <a:pt x="2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456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39" name="Freeform 121"/>
            <p:cNvSpPr/>
            <p:nvPr/>
          </p:nvSpPr>
          <p:spPr bwMode="auto">
            <a:xfrm>
              <a:off x="4224" y="2272"/>
              <a:ext cx="10" cy="14"/>
            </a:xfrm>
            <a:custGeom>
              <a:avLst/>
              <a:gdLst>
                <a:gd name="T0" fmla="*/ 4 w 4"/>
                <a:gd name="T1" fmla="*/ 0 h 6"/>
                <a:gd name="T2" fmla="*/ 4 w 4"/>
                <a:gd name="T3" fmla="*/ 0 h 6"/>
                <a:gd name="T4" fmla="*/ 2 w 4"/>
                <a:gd name="T5" fmla="*/ 3 h 6"/>
                <a:gd name="T6" fmla="*/ 0 w 4"/>
                <a:gd name="T7" fmla="*/ 5 h 6"/>
                <a:gd name="T8" fmla="*/ 0 w 4"/>
                <a:gd name="T9" fmla="*/ 5 h 6"/>
                <a:gd name="T10" fmla="*/ 0 w 4"/>
                <a:gd name="T11" fmla="*/ 6 h 6"/>
                <a:gd name="T12" fmla="*/ 0 w 4"/>
                <a:gd name="T13" fmla="*/ 5 h 6"/>
                <a:gd name="T14" fmla="*/ 2 w 4"/>
                <a:gd name="T15" fmla="*/ 3 h 6"/>
                <a:gd name="T16" fmla="*/ 4 w 4"/>
                <a:gd name="T17" fmla="*/ 1 h 6"/>
                <a:gd name="T18" fmla="*/ 4 w 4"/>
                <a:gd name="T1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"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3" y="1"/>
                    <a:pt x="2" y="2"/>
                    <a:pt x="2" y="3"/>
                  </a:cubicBezTo>
                  <a:cubicBezTo>
                    <a:pt x="1" y="3"/>
                    <a:pt x="0" y="4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" y="4"/>
                    <a:pt x="2" y="4"/>
                    <a:pt x="2" y="3"/>
                  </a:cubicBezTo>
                  <a:cubicBezTo>
                    <a:pt x="3" y="3"/>
                    <a:pt x="4" y="2"/>
                    <a:pt x="4" y="1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456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40" name="Freeform 122"/>
            <p:cNvSpPr/>
            <p:nvPr/>
          </p:nvSpPr>
          <p:spPr bwMode="auto">
            <a:xfrm>
              <a:off x="3825" y="2082"/>
              <a:ext cx="107" cy="85"/>
            </a:xfrm>
            <a:custGeom>
              <a:avLst/>
              <a:gdLst>
                <a:gd name="T0" fmla="*/ 9 w 107"/>
                <a:gd name="T1" fmla="*/ 0 h 85"/>
                <a:gd name="T2" fmla="*/ 7 w 107"/>
                <a:gd name="T3" fmla="*/ 0 h 85"/>
                <a:gd name="T4" fmla="*/ 7 w 107"/>
                <a:gd name="T5" fmla="*/ 9 h 85"/>
                <a:gd name="T6" fmla="*/ 4 w 107"/>
                <a:gd name="T7" fmla="*/ 9 h 85"/>
                <a:gd name="T8" fmla="*/ 4 w 107"/>
                <a:gd name="T9" fmla="*/ 9 h 85"/>
                <a:gd name="T10" fmla="*/ 4 w 107"/>
                <a:gd name="T11" fmla="*/ 12 h 85"/>
                <a:gd name="T12" fmla="*/ 7 w 107"/>
                <a:gd name="T13" fmla="*/ 12 h 85"/>
                <a:gd name="T14" fmla="*/ 7 w 107"/>
                <a:gd name="T15" fmla="*/ 19 h 85"/>
                <a:gd name="T16" fmla="*/ 4 w 107"/>
                <a:gd name="T17" fmla="*/ 19 h 85"/>
                <a:gd name="T18" fmla="*/ 4 w 107"/>
                <a:gd name="T19" fmla="*/ 19 h 85"/>
                <a:gd name="T20" fmla="*/ 4 w 107"/>
                <a:gd name="T21" fmla="*/ 21 h 85"/>
                <a:gd name="T22" fmla="*/ 7 w 107"/>
                <a:gd name="T23" fmla="*/ 21 h 85"/>
                <a:gd name="T24" fmla="*/ 7 w 107"/>
                <a:gd name="T25" fmla="*/ 28 h 85"/>
                <a:gd name="T26" fmla="*/ 4 w 107"/>
                <a:gd name="T27" fmla="*/ 28 h 85"/>
                <a:gd name="T28" fmla="*/ 4 w 107"/>
                <a:gd name="T29" fmla="*/ 31 h 85"/>
                <a:gd name="T30" fmla="*/ 4 w 107"/>
                <a:gd name="T31" fmla="*/ 31 h 85"/>
                <a:gd name="T32" fmla="*/ 7 w 107"/>
                <a:gd name="T33" fmla="*/ 31 h 85"/>
                <a:gd name="T34" fmla="*/ 7 w 107"/>
                <a:gd name="T35" fmla="*/ 40 h 85"/>
                <a:gd name="T36" fmla="*/ 4 w 107"/>
                <a:gd name="T37" fmla="*/ 40 h 85"/>
                <a:gd name="T38" fmla="*/ 4 w 107"/>
                <a:gd name="T39" fmla="*/ 43 h 85"/>
                <a:gd name="T40" fmla="*/ 4 w 107"/>
                <a:gd name="T41" fmla="*/ 43 h 85"/>
                <a:gd name="T42" fmla="*/ 7 w 107"/>
                <a:gd name="T43" fmla="*/ 43 h 85"/>
                <a:gd name="T44" fmla="*/ 7 w 107"/>
                <a:gd name="T45" fmla="*/ 52 h 85"/>
                <a:gd name="T46" fmla="*/ 4 w 107"/>
                <a:gd name="T47" fmla="*/ 52 h 85"/>
                <a:gd name="T48" fmla="*/ 4 w 107"/>
                <a:gd name="T49" fmla="*/ 52 h 85"/>
                <a:gd name="T50" fmla="*/ 4 w 107"/>
                <a:gd name="T51" fmla="*/ 54 h 85"/>
                <a:gd name="T52" fmla="*/ 7 w 107"/>
                <a:gd name="T53" fmla="*/ 54 h 85"/>
                <a:gd name="T54" fmla="*/ 7 w 107"/>
                <a:gd name="T55" fmla="*/ 64 h 85"/>
                <a:gd name="T56" fmla="*/ 4 w 107"/>
                <a:gd name="T57" fmla="*/ 64 h 85"/>
                <a:gd name="T58" fmla="*/ 4 w 107"/>
                <a:gd name="T59" fmla="*/ 64 h 85"/>
                <a:gd name="T60" fmla="*/ 4 w 107"/>
                <a:gd name="T61" fmla="*/ 66 h 85"/>
                <a:gd name="T62" fmla="*/ 7 w 107"/>
                <a:gd name="T63" fmla="*/ 66 h 85"/>
                <a:gd name="T64" fmla="*/ 7 w 107"/>
                <a:gd name="T65" fmla="*/ 73 h 85"/>
                <a:gd name="T66" fmla="*/ 0 w 107"/>
                <a:gd name="T67" fmla="*/ 73 h 85"/>
                <a:gd name="T68" fmla="*/ 0 w 107"/>
                <a:gd name="T69" fmla="*/ 76 h 85"/>
                <a:gd name="T70" fmla="*/ 0 w 107"/>
                <a:gd name="T71" fmla="*/ 76 h 85"/>
                <a:gd name="T72" fmla="*/ 7 w 107"/>
                <a:gd name="T73" fmla="*/ 76 h 85"/>
                <a:gd name="T74" fmla="*/ 7 w 107"/>
                <a:gd name="T75" fmla="*/ 85 h 85"/>
                <a:gd name="T76" fmla="*/ 9 w 107"/>
                <a:gd name="T77" fmla="*/ 85 h 85"/>
                <a:gd name="T78" fmla="*/ 9 w 107"/>
                <a:gd name="T79" fmla="*/ 85 h 85"/>
                <a:gd name="T80" fmla="*/ 9 w 107"/>
                <a:gd name="T81" fmla="*/ 76 h 85"/>
                <a:gd name="T82" fmla="*/ 107 w 107"/>
                <a:gd name="T83" fmla="*/ 76 h 85"/>
                <a:gd name="T84" fmla="*/ 107 w 107"/>
                <a:gd name="T85" fmla="*/ 76 h 85"/>
                <a:gd name="T86" fmla="*/ 107 w 107"/>
                <a:gd name="T87" fmla="*/ 73 h 85"/>
                <a:gd name="T88" fmla="*/ 9 w 107"/>
                <a:gd name="T89" fmla="*/ 73 h 85"/>
                <a:gd name="T90" fmla="*/ 9 w 107"/>
                <a:gd name="T91" fmla="*/ 0 h 85"/>
                <a:gd name="T92" fmla="*/ 9 w 107"/>
                <a:gd name="T93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07" h="85">
                  <a:moveTo>
                    <a:pt x="9" y="0"/>
                  </a:moveTo>
                  <a:lnTo>
                    <a:pt x="7" y="0"/>
                  </a:lnTo>
                  <a:lnTo>
                    <a:pt x="7" y="9"/>
                  </a:lnTo>
                  <a:lnTo>
                    <a:pt x="4" y="9"/>
                  </a:lnTo>
                  <a:lnTo>
                    <a:pt x="4" y="9"/>
                  </a:lnTo>
                  <a:lnTo>
                    <a:pt x="4" y="12"/>
                  </a:lnTo>
                  <a:lnTo>
                    <a:pt x="7" y="12"/>
                  </a:lnTo>
                  <a:lnTo>
                    <a:pt x="7" y="19"/>
                  </a:lnTo>
                  <a:lnTo>
                    <a:pt x="4" y="19"/>
                  </a:lnTo>
                  <a:lnTo>
                    <a:pt x="4" y="19"/>
                  </a:lnTo>
                  <a:lnTo>
                    <a:pt x="4" y="21"/>
                  </a:lnTo>
                  <a:lnTo>
                    <a:pt x="7" y="21"/>
                  </a:lnTo>
                  <a:lnTo>
                    <a:pt x="7" y="28"/>
                  </a:lnTo>
                  <a:lnTo>
                    <a:pt x="4" y="28"/>
                  </a:lnTo>
                  <a:lnTo>
                    <a:pt x="4" y="31"/>
                  </a:lnTo>
                  <a:lnTo>
                    <a:pt x="4" y="31"/>
                  </a:lnTo>
                  <a:lnTo>
                    <a:pt x="7" y="31"/>
                  </a:lnTo>
                  <a:lnTo>
                    <a:pt x="7" y="40"/>
                  </a:lnTo>
                  <a:lnTo>
                    <a:pt x="4" y="40"/>
                  </a:lnTo>
                  <a:lnTo>
                    <a:pt x="4" y="43"/>
                  </a:lnTo>
                  <a:lnTo>
                    <a:pt x="4" y="43"/>
                  </a:lnTo>
                  <a:lnTo>
                    <a:pt x="7" y="43"/>
                  </a:lnTo>
                  <a:lnTo>
                    <a:pt x="7" y="52"/>
                  </a:lnTo>
                  <a:lnTo>
                    <a:pt x="4" y="52"/>
                  </a:lnTo>
                  <a:lnTo>
                    <a:pt x="4" y="52"/>
                  </a:lnTo>
                  <a:lnTo>
                    <a:pt x="4" y="54"/>
                  </a:lnTo>
                  <a:lnTo>
                    <a:pt x="7" y="54"/>
                  </a:lnTo>
                  <a:lnTo>
                    <a:pt x="7" y="64"/>
                  </a:lnTo>
                  <a:lnTo>
                    <a:pt x="4" y="64"/>
                  </a:lnTo>
                  <a:lnTo>
                    <a:pt x="4" y="64"/>
                  </a:lnTo>
                  <a:lnTo>
                    <a:pt x="4" y="66"/>
                  </a:lnTo>
                  <a:lnTo>
                    <a:pt x="7" y="66"/>
                  </a:lnTo>
                  <a:lnTo>
                    <a:pt x="7" y="73"/>
                  </a:lnTo>
                  <a:lnTo>
                    <a:pt x="0" y="73"/>
                  </a:lnTo>
                  <a:lnTo>
                    <a:pt x="0" y="76"/>
                  </a:lnTo>
                  <a:lnTo>
                    <a:pt x="0" y="76"/>
                  </a:lnTo>
                  <a:lnTo>
                    <a:pt x="7" y="76"/>
                  </a:lnTo>
                  <a:lnTo>
                    <a:pt x="7" y="85"/>
                  </a:lnTo>
                  <a:lnTo>
                    <a:pt x="9" y="85"/>
                  </a:lnTo>
                  <a:lnTo>
                    <a:pt x="9" y="85"/>
                  </a:lnTo>
                  <a:lnTo>
                    <a:pt x="9" y="76"/>
                  </a:lnTo>
                  <a:lnTo>
                    <a:pt x="107" y="76"/>
                  </a:lnTo>
                  <a:lnTo>
                    <a:pt x="107" y="76"/>
                  </a:lnTo>
                  <a:lnTo>
                    <a:pt x="107" y="73"/>
                  </a:lnTo>
                  <a:lnTo>
                    <a:pt x="9" y="73"/>
                  </a:lnTo>
                  <a:lnTo>
                    <a:pt x="9" y="0"/>
                  </a:lnTo>
                  <a:lnTo>
                    <a:pt x="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456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41" name="Freeform 123"/>
            <p:cNvSpPr/>
            <p:nvPr/>
          </p:nvSpPr>
          <p:spPr bwMode="auto">
            <a:xfrm>
              <a:off x="3825" y="2082"/>
              <a:ext cx="107" cy="85"/>
            </a:xfrm>
            <a:custGeom>
              <a:avLst/>
              <a:gdLst>
                <a:gd name="T0" fmla="*/ 9 w 107"/>
                <a:gd name="T1" fmla="*/ 0 h 85"/>
                <a:gd name="T2" fmla="*/ 7 w 107"/>
                <a:gd name="T3" fmla="*/ 0 h 85"/>
                <a:gd name="T4" fmla="*/ 7 w 107"/>
                <a:gd name="T5" fmla="*/ 9 h 85"/>
                <a:gd name="T6" fmla="*/ 4 w 107"/>
                <a:gd name="T7" fmla="*/ 9 h 85"/>
                <a:gd name="T8" fmla="*/ 4 w 107"/>
                <a:gd name="T9" fmla="*/ 9 h 85"/>
                <a:gd name="T10" fmla="*/ 4 w 107"/>
                <a:gd name="T11" fmla="*/ 12 h 85"/>
                <a:gd name="T12" fmla="*/ 7 w 107"/>
                <a:gd name="T13" fmla="*/ 12 h 85"/>
                <a:gd name="T14" fmla="*/ 7 w 107"/>
                <a:gd name="T15" fmla="*/ 19 h 85"/>
                <a:gd name="T16" fmla="*/ 4 w 107"/>
                <a:gd name="T17" fmla="*/ 19 h 85"/>
                <a:gd name="T18" fmla="*/ 4 w 107"/>
                <a:gd name="T19" fmla="*/ 19 h 85"/>
                <a:gd name="T20" fmla="*/ 4 w 107"/>
                <a:gd name="T21" fmla="*/ 21 h 85"/>
                <a:gd name="T22" fmla="*/ 7 w 107"/>
                <a:gd name="T23" fmla="*/ 21 h 85"/>
                <a:gd name="T24" fmla="*/ 7 w 107"/>
                <a:gd name="T25" fmla="*/ 28 h 85"/>
                <a:gd name="T26" fmla="*/ 4 w 107"/>
                <a:gd name="T27" fmla="*/ 28 h 85"/>
                <a:gd name="T28" fmla="*/ 4 w 107"/>
                <a:gd name="T29" fmla="*/ 31 h 85"/>
                <a:gd name="T30" fmla="*/ 4 w 107"/>
                <a:gd name="T31" fmla="*/ 31 h 85"/>
                <a:gd name="T32" fmla="*/ 7 w 107"/>
                <a:gd name="T33" fmla="*/ 31 h 85"/>
                <a:gd name="T34" fmla="*/ 7 w 107"/>
                <a:gd name="T35" fmla="*/ 40 h 85"/>
                <a:gd name="T36" fmla="*/ 4 w 107"/>
                <a:gd name="T37" fmla="*/ 40 h 85"/>
                <a:gd name="T38" fmla="*/ 4 w 107"/>
                <a:gd name="T39" fmla="*/ 43 h 85"/>
                <a:gd name="T40" fmla="*/ 4 w 107"/>
                <a:gd name="T41" fmla="*/ 43 h 85"/>
                <a:gd name="T42" fmla="*/ 7 w 107"/>
                <a:gd name="T43" fmla="*/ 43 h 85"/>
                <a:gd name="T44" fmla="*/ 7 w 107"/>
                <a:gd name="T45" fmla="*/ 52 h 85"/>
                <a:gd name="T46" fmla="*/ 4 w 107"/>
                <a:gd name="T47" fmla="*/ 52 h 85"/>
                <a:gd name="T48" fmla="*/ 4 w 107"/>
                <a:gd name="T49" fmla="*/ 52 h 85"/>
                <a:gd name="T50" fmla="*/ 4 w 107"/>
                <a:gd name="T51" fmla="*/ 54 h 85"/>
                <a:gd name="T52" fmla="*/ 7 w 107"/>
                <a:gd name="T53" fmla="*/ 54 h 85"/>
                <a:gd name="T54" fmla="*/ 7 w 107"/>
                <a:gd name="T55" fmla="*/ 64 h 85"/>
                <a:gd name="T56" fmla="*/ 4 w 107"/>
                <a:gd name="T57" fmla="*/ 64 h 85"/>
                <a:gd name="T58" fmla="*/ 4 w 107"/>
                <a:gd name="T59" fmla="*/ 64 h 85"/>
                <a:gd name="T60" fmla="*/ 4 w 107"/>
                <a:gd name="T61" fmla="*/ 66 h 85"/>
                <a:gd name="T62" fmla="*/ 7 w 107"/>
                <a:gd name="T63" fmla="*/ 66 h 85"/>
                <a:gd name="T64" fmla="*/ 7 w 107"/>
                <a:gd name="T65" fmla="*/ 73 h 85"/>
                <a:gd name="T66" fmla="*/ 0 w 107"/>
                <a:gd name="T67" fmla="*/ 73 h 85"/>
                <a:gd name="T68" fmla="*/ 0 w 107"/>
                <a:gd name="T69" fmla="*/ 76 h 85"/>
                <a:gd name="T70" fmla="*/ 0 w 107"/>
                <a:gd name="T71" fmla="*/ 76 h 85"/>
                <a:gd name="T72" fmla="*/ 7 w 107"/>
                <a:gd name="T73" fmla="*/ 76 h 85"/>
                <a:gd name="T74" fmla="*/ 7 w 107"/>
                <a:gd name="T75" fmla="*/ 85 h 85"/>
                <a:gd name="T76" fmla="*/ 9 w 107"/>
                <a:gd name="T77" fmla="*/ 85 h 85"/>
                <a:gd name="T78" fmla="*/ 9 w 107"/>
                <a:gd name="T79" fmla="*/ 85 h 85"/>
                <a:gd name="T80" fmla="*/ 9 w 107"/>
                <a:gd name="T81" fmla="*/ 76 h 85"/>
                <a:gd name="T82" fmla="*/ 107 w 107"/>
                <a:gd name="T83" fmla="*/ 76 h 85"/>
                <a:gd name="T84" fmla="*/ 107 w 107"/>
                <a:gd name="T85" fmla="*/ 76 h 85"/>
                <a:gd name="T86" fmla="*/ 107 w 107"/>
                <a:gd name="T87" fmla="*/ 73 h 85"/>
                <a:gd name="T88" fmla="*/ 9 w 107"/>
                <a:gd name="T89" fmla="*/ 73 h 85"/>
                <a:gd name="T90" fmla="*/ 9 w 107"/>
                <a:gd name="T91" fmla="*/ 0 h 85"/>
                <a:gd name="T92" fmla="*/ 9 w 107"/>
                <a:gd name="T93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07" h="85">
                  <a:moveTo>
                    <a:pt x="9" y="0"/>
                  </a:moveTo>
                  <a:lnTo>
                    <a:pt x="7" y="0"/>
                  </a:lnTo>
                  <a:lnTo>
                    <a:pt x="7" y="9"/>
                  </a:lnTo>
                  <a:lnTo>
                    <a:pt x="4" y="9"/>
                  </a:lnTo>
                  <a:lnTo>
                    <a:pt x="4" y="9"/>
                  </a:lnTo>
                  <a:lnTo>
                    <a:pt x="4" y="12"/>
                  </a:lnTo>
                  <a:lnTo>
                    <a:pt x="7" y="12"/>
                  </a:lnTo>
                  <a:lnTo>
                    <a:pt x="7" y="19"/>
                  </a:lnTo>
                  <a:lnTo>
                    <a:pt x="4" y="19"/>
                  </a:lnTo>
                  <a:lnTo>
                    <a:pt x="4" y="19"/>
                  </a:lnTo>
                  <a:lnTo>
                    <a:pt x="4" y="21"/>
                  </a:lnTo>
                  <a:lnTo>
                    <a:pt x="7" y="21"/>
                  </a:lnTo>
                  <a:lnTo>
                    <a:pt x="7" y="28"/>
                  </a:lnTo>
                  <a:lnTo>
                    <a:pt x="4" y="28"/>
                  </a:lnTo>
                  <a:lnTo>
                    <a:pt x="4" y="31"/>
                  </a:lnTo>
                  <a:lnTo>
                    <a:pt x="4" y="31"/>
                  </a:lnTo>
                  <a:lnTo>
                    <a:pt x="7" y="31"/>
                  </a:lnTo>
                  <a:lnTo>
                    <a:pt x="7" y="40"/>
                  </a:lnTo>
                  <a:lnTo>
                    <a:pt x="4" y="40"/>
                  </a:lnTo>
                  <a:lnTo>
                    <a:pt x="4" y="43"/>
                  </a:lnTo>
                  <a:lnTo>
                    <a:pt x="4" y="43"/>
                  </a:lnTo>
                  <a:lnTo>
                    <a:pt x="7" y="43"/>
                  </a:lnTo>
                  <a:lnTo>
                    <a:pt x="7" y="52"/>
                  </a:lnTo>
                  <a:lnTo>
                    <a:pt x="4" y="52"/>
                  </a:lnTo>
                  <a:lnTo>
                    <a:pt x="4" y="52"/>
                  </a:lnTo>
                  <a:lnTo>
                    <a:pt x="4" y="54"/>
                  </a:lnTo>
                  <a:lnTo>
                    <a:pt x="7" y="54"/>
                  </a:lnTo>
                  <a:lnTo>
                    <a:pt x="7" y="64"/>
                  </a:lnTo>
                  <a:lnTo>
                    <a:pt x="4" y="64"/>
                  </a:lnTo>
                  <a:lnTo>
                    <a:pt x="4" y="64"/>
                  </a:lnTo>
                  <a:lnTo>
                    <a:pt x="4" y="66"/>
                  </a:lnTo>
                  <a:lnTo>
                    <a:pt x="7" y="66"/>
                  </a:lnTo>
                  <a:lnTo>
                    <a:pt x="7" y="73"/>
                  </a:lnTo>
                  <a:lnTo>
                    <a:pt x="0" y="73"/>
                  </a:lnTo>
                  <a:lnTo>
                    <a:pt x="0" y="76"/>
                  </a:lnTo>
                  <a:lnTo>
                    <a:pt x="0" y="76"/>
                  </a:lnTo>
                  <a:lnTo>
                    <a:pt x="7" y="76"/>
                  </a:lnTo>
                  <a:lnTo>
                    <a:pt x="7" y="85"/>
                  </a:lnTo>
                  <a:lnTo>
                    <a:pt x="9" y="85"/>
                  </a:lnTo>
                  <a:lnTo>
                    <a:pt x="9" y="85"/>
                  </a:lnTo>
                  <a:lnTo>
                    <a:pt x="9" y="76"/>
                  </a:lnTo>
                  <a:lnTo>
                    <a:pt x="107" y="76"/>
                  </a:lnTo>
                  <a:lnTo>
                    <a:pt x="107" y="76"/>
                  </a:lnTo>
                  <a:lnTo>
                    <a:pt x="107" y="73"/>
                  </a:lnTo>
                  <a:lnTo>
                    <a:pt x="9" y="73"/>
                  </a:lnTo>
                  <a:lnTo>
                    <a:pt x="9" y="0"/>
                  </a:lnTo>
                  <a:lnTo>
                    <a:pt x="9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456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42" name="Freeform 124"/>
            <p:cNvSpPr>
              <a:spLocks noEditPoints="1"/>
            </p:cNvSpPr>
            <p:nvPr/>
          </p:nvSpPr>
          <p:spPr bwMode="auto">
            <a:xfrm>
              <a:off x="3863" y="2089"/>
              <a:ext cx="21" cy="64"/>
            </a:xfrm>
            <a:custGeom>
              <a:avLst/>
              <a:gdLst>
                <a:gd name="T0" fmla="*/ 8 w 9"/>
                <a:gd name="T1" fmla="*/ 24 h 27"/>
                <a:gd name="T2" fmla="*/ 8 w 9"/>
                <a:gd name="T3" fmla="*/ 24 h 27"/>
                <a:gd name="T4" fmla="*/ 6 w 9"/>
                <a:gd name="T5" fmla="*/ 24 h 27"/>
                <a:gd name="T6" fmla="*/ 8 w 9"/>
                <a:gd name="T7" fmla="*/ 23 h 27"/>
                <a:gd name="T8" fmla="*/ 7 w 9"/>
                <a:gd name="T9" fmla="*/ 25 h 27"/>
                <a:gd name="T10" fmla="*/ 6 w 9"/>
                <a:gd name="T11" fmla="*/ 23 h 27"/>
                <a:gd name="T12" fmla="*/ 6 w 9"/>
                <a:gd name="T13" fmla="*/ 22 h 27"/>
                <a:gd name="T14" fmla="*/ 8 w 9"/>
                <a:gd name="T15" fmla="*/ 21 h 27"/>
                <a:gd name="T16" fmla="*/ 6 w 9"/>
                <a:gd name="T17" fmla="*/ 21 h 27"/>
                <a:gd name="T18" fmla="*/ 8 w 9"/>
                <a:gd name="T19" fmla="*/ 17 h 27"/>
                <a:gd name="T20" fmla="*/ 8 w 9"/>
                <a:gd name="T21" fmla="*/ 19 h 27"/>
                <a:gd name="T22" fmla="*/ 6 w 9"/>
                <a:gd name="T23" fmla="*/ 19 h 27"/>
                <a:gd name="T24" fmla="*/ 6 w 9"/>
                <a:gd name="T25" fmla="*/ 18 h 27"/>
                <a:gd name="T26" fmla="*/ 8 w 9"/>
                <a:gd name="T27" fmla="*/ 16 h 27"/>
                <a:gd name="T28" fmla="*/ 6 w 9"/>
                <a:gd name="T29" fmla="*/ 19 h 27"/>
                <a:gd name="T30" fmla="*/ 6 w 9"/>
                <a:gd name="T31" fmla="*/ 15 h 27"/>
                <a:gd name="T32" fmla="*/ 8 w 9"/>
                <a:gd name="T33" fmla="*/ 14 h 27"/>
                <a:gd name="T34" fmla="*/ 6 w 9"/>
                <a:gd name="T35" fmla="*/ 14 h 27"/>
                <a:gd name="T36" fmla="*/ 8 w 9"/>
                <a:gd name="T37" fmla="*/ 9 h 27"/>
                <a:gd name="T38" fmla="*/ 8 w 9"/>
                <a:gd name="T39" fmla="*/ 11 h 27"/>
                <a:gd name="T40" fmla="*/ 6 w 9"/>
                <a:gd name="T41" fmla="*/ 11 h 27"/>
                <a:gd name="T42" fmla="*/ 6 w 9"/>
                <a:gd name="T43" fmla="*/ 10 h 27"/>
                <a:gd name="T44" fmla="*/ 6 w 9"/>
                <a:gd name="T45" fmla="*/ 10 h 27"/>
                <a:gd name="T46" fmla="*/ 8 w 9"/>
                <a:gd name="T47" fmla="*/ 9 h 27"/>
                <a:gd name="T48" fmla="*/ 6 w 9"/>
                <a:gd name="T49" fmla="*/ 11 h 27"/>
                <a:gd name="T50" fmla="*/ 3 w 9"/>
                <a:gd name="T51" fmla="*/ 25 h 27"/>
                <a:gd name="T52" fmla="*/ 1 w 9"/>
                <a:gd name="T53" fmla="*/ 4 h 27"/>
                <a:gd name="T54" fmla="*/ 5 w 9"/>
                <a:gd name="T55" fmla="*/ 25 h 27"/>
                <a:gd name="T56" fmla="*/ 6 w 9"/>
                <a:gd name="T57" fmla="*/ 7 h 27"/>
                <a:gd name="T58" fmla="*/ 8 w 9"/>
                <a:gd name="T59" fmla="*/ 6 h 27"/>
                <a:gd name="T60" fmla="*/ 6 w 9"/>
                <a:gd name="T61" fmla="*/ 6 h 27"/>
                <a:gd name="T62" fmla="*/ 7 w 9"/>
                <a:gd name="T63" fmla="*/ 2 h 27"/>
                <a:gd name="T64" fmla="*/ 8 w 9"/>
                <a:gd name="T65" fmla="*/ 3 h 27"/>
                <a:gd name="T66" fmla="*/ 6 w 9"/>
                <a:gd name="T67" fmla="*/ 6 h 27"/>
                <a:gd name="T68" fmla="*/ 2 w 9"/>
                <a:gd name="T69" fmla="*/ 3 h 27"/>
                <a:gd name="T70" fmla="*/ 7 w 9"/>
                <a:gd name="T71" fmla="*/ 1 h 27"/>
                <a:gd name="T72" fmla="*/ 7 w 9"/>
                <a:gd name="T73" fmla="*/ 2 h 27"/>
                <a:gd name="T74" fmla="*/ 7 w 9"/>
                <a:gd name="T75" fmla="*/ 0 h 27"/>
                <a:gd name="T76" fmla="*/ 4 w 9"/>
                <a:gd name="T77" fmla="*/ 0 h 27"/>
                <a:gd name="T78" fmla="*/ 1 w 9"/>
                <a:gd name="T79" fmla="*/ 3 h 27"/>
                <a:gd name="T80" fmla="*/ 1 w 9"/>
                <a:gd name="T81" fmla="*/ 3 h 27"/>
                <a:gd name="T82" fmla="*/ 0 w 9"/>
                <a:gd name="T83" fmla="*/ 3 h 27"/>
                <a:gd name="T84" fmla="*/ 1 w 9"/>
                <a:gd name="T85" fmla="*/ 26 h 27"/>
                <a:gd name="T86" fmla="*/ 3 w 9"/>
                <a:gd name="T87" fmla="*/ 26 h 27"/>
                <a:gd name="T88" fmla="*/ 6 w 9"/>
                <a:gd name="T89" fmla="*/ 27 h 27"/>
                <a:gd name="T90" fmla="*/ 9 w 9"/>
                <a:gd name="T91" fmla="*/ 25 h 27"/>
                <a:gd name="T92" fmla="*/ 9 w 9"/>
                <a:gd name="T93" fmla="*/ 24 h 27"/>
                <a:gd name="T94" fmla="*/ 9 w 9"/>
                <a:gd name="T95" fmla="*/ 24 h 27"/>
                <a:gd name="T96" fmla="*/ 9 w 9"/>
                <a:gd name="T97" fmla="*/ 0 h 27"/>
                <a:gd name="T98" fmla="*/ 9 w 9"/>
                <a:gd name="T99" fmla="*/ 0 h 27"/>
                <a:gd name="T100" fmla="*/ 8 w 9"/>
                <a:gd name="T101" fmla="*/ 0 h 27"/>
                <a:gd name="T102" fmla="*/ 7 w 9"/>
                <a:gd name="T103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9" h="27">
                  <a:moveTo>
                    <a:pt x="8" y="24"/>
                  </a:moveTo>
                  <a:cubicBezTo>
                    <a:pt x="8" y="24"/>
                    <a:pt x="8" y="24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moveTo>
                    <a:pt x="6" y="25"/>
                  </a:moveTo>
                  <a:cubicBezTo>
                    <a:pt x="6" y="24"/>
                    <a:pt x="6" y="24"/>
                    <a:pt x="6" y="24"/>
                  </a:cubicBezTo>
                  <a:cubicBezTo>
                    <a:pt x="7" y="23"/>
                    <a:pt x="7" y="23"/>
                    <a:pt x="8" y="22"/>
                  </a:cubicBezTo>
                  <a:cubicBezTo>
                    <a:pt x="8" y="22"/>
                    <a:pt x="8" y="22"/>
                    <a:pt x="8" y="23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8" y="24"/>
                    <a:pt x="7" y="24"/>
                    <a:pt x="7" y="25"/>
                  </a:cubicBezTo>
                  <a:cubicBezTo>
                    <a:pt x="6" y="25"/>
                    <a:pt x="6" y="25"/>
                    <a:pt x="6" y="25"/>
                  </a:cubicBezTo>
                  <a:moveTo>
                    <a:pt x="6" y="23"/>
                  </a:moveTo>
                  <a:cubicBezTo>
                    <a:pt x="6" y="23"/>
                    <a:pt x="6" y="23"/>
                    <a:pt x="6" y="22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7" y="21"/>
                    <a:pt x="7" y="20"/>
                    <a:pt x="8" y="20"/>
                  </a:cubicBezTo>
                  <a:cubicBezTo>
                    <a:pt x="8" y="20"/>
                    <a:pt x="8" y="21"/>
                    <a:pt x="8" y="21"/>
                  </a:cubicBezTo>
                  <a:cubicBezTo>
                    <a:pt x="7" y="22"/>
                    <a:pt x="7" y="23"/>
                    <a:pt x="6" y="23"/>
                  </a:cubicBezTo>
                  <a:moveTo>
                    <a:pt x="6" y="21"/>
                  </a:moveTo>
                  <a:cubicBezTo>
                    <a:pt x="6" y="21"/>
                    <a:pt x="6" y="20"/>
                    <a:pt x="6" y="20"/>
                  </a:cubicBezTo>
                  <a:cubicBezTo>
                    <a:pt x="7" y="19"/>
                    <a:pt x="7" y="18"/>
                    <a:pt x="8" y="17"/>
                  </a:cubicBezTo>
                  <a:cubicBezTo>
                    <a:pt x="8" y="18"/>
                    <a:pt x="8" y="18"/>
                    <a:pt x="8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7" y="20"/>
                    <a:pt x="7" y="21"/>
                    <a:pt x="6" y="21"/>
                  </a:cubicBezTo>
                  <a:moveTo>
                    <a:pt x="6" y="19"/>
                  </a:moveTo>
                  <a:cubicBezTo>
                    <a:pt x="6" y="19"/>
                    <a:pt x="6" y="18"/>
                    <a:pt x="6" y="18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7" y="17"/>
                    <a:pt x="7" y="16"/>
                    <a:pt x="8" y="15"/>
                  </a:cubicBezTo>
                  <a:cubicBezTo>
                    <a:pt x="8" y="15"/>
                    <a:pt x="8" y="16"/>
                    <a:pt x="8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7" y="17"/>
                    <a:pt x="7" y="18"/>
                    <a:pt x="6" y="19"/>
                  </a:cubicBezTo>
                  <a:moveTo>
                    <a:pt x="6" y="17"/>
                  </a:moveTo>
                  <a:cubicBezTo>
                    <a:pt x="6" y="16"/>
                    <a:pt x="6" y="15"/>
                    <a:pt x="6" y="15"/>
                  </a:cubicBezTo>
                  <a:cubicBezTo>
                    <a:pt x="7" y="14"/>
                    <a:pt x="7" y="13"/>
                    <a:pt x="8" y="12"/>
                  </a:cubicBezTo>
                  <a:cubicBezTo>
                    <a:pt x="8" y="12"/>
                    <a:pt x="8" y="13"/>
                    <a:pt x="8" y="14"/>
                  </a:cubicBezTo>
                  <a:cubicBezTo>
                    <a:pt x="7" y="15"/>
                    <a:pt x="7" y="16"/>
                    <a:pt x="6" y="17"/>
                  </a:cubicBezTo>
                  <a:moveTo>
                    <a:pt x="6" y="14"/>
                  </a:moveTo>
                  <a:cubicBezTo>
                    <a:pt x="6" y="13"/>
                    <a:pt x="6" y="12"/>
                    <a:pt x="6" y="12"/>
                  </a:cubicBezTo>
                  <a:cubicBezTo>
                    <a:pt x="7" y="11"/>
                    <a:pt x="7" y="10"/>
                    <a:pt x="8" y="9"/>
                  </a:cubicBezTo>
                  <a:cubicBezTo>
                    <a:pt x="8" y="10"/>
                    <a:pt x="8" y="10"/>
                    <a:pt x="8" y="11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7" y="12"/>
                    <a:pt x="7" y="13"/>
                    <a:pt x="6" y="14"/>
                  </a:cubicBezTo>
                  <a:moveTo>
                    <a:pt x="6" y="11"/>
                  </a:moveTo>
                  <a:cubicBezTo>
                    <a:pt x="6" y="10"/>
                    <a:pt x="6" y="10"/>
                    <a:pt x="6" y="1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7" y="9"/>
                    <a:pt x="7" y="8"/>
                    <a:pt x="8" y="7"/>
                  </a:cubicBezTo>
                  <a:cubicBezTo>
                    <a:pt x="8" y="8"/>
                    <a:pt x="8" y="8"/>
                    <a:pt x="8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7" y="10"/>
                    <a:pt x="7" y="10"/>
                    <a:pt x="6" y="11"/>
                  </a:cubicBezTo>
                  <a:moveTo>
                    <a:pt x="5" y="25"/>
                  </a:moveTo>
                  <a:cubicBezTo>
                    <a:pt x="4" y="25"/>
                    <a:pt x="4" y="25"/>
                    <a:pt x="3" y="25"/>
                  </a:cubicBezTo>
                  <a:cubicBezTo>
                    <a:pt x="3" y="25"/>
                    <a:pt x="2" y="25"/>
                    <a:pt x="1" y="25"/>
                  </a:cubicBezTo>
                  <a:cubicBezTo>
                    <a:pt x="1" y="20"/>
                    <a:pt x="2" y="8"/>
                    <a:pt x="1" y="4"/>
                  </a:cubicBezTo>
                  <a:cubicBezTo>
                    <a:pt x="3" y="4"/>
                    <a:pt x="4" y="4"/>
                    <a:pt x="5" y="4"/>
                  </a:cubicBezTo>
                  <a:cubicBezTo>
                    <a:pt x="5" y="7"/>
                    <a:pt x="5" y="21"/>
                    <a:pt x="5" y="25"/>
                  </a:cubicBezTo>
                  <a:moveTo>
                    <a:pt x="6" y="9"/>
                  </a:moveTo>
                  <a:cubicBezTo>
                    <a:pt x="6" y="8"/>
                    <a:pt x="6" y="8"/>
                    <a:pt x="6" y="7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5"/>
                    <a:pt x="8" y="6"/>
                  </a:cubicBezTo>
                  <a:cubicBezTo>
                    <a:pt x="7" y="7"/>
                    <a:pt x="7" y="8"/>
                    <a:pt x="6" y="9"/>
                  </a:cubicBezTo>
                  <a:moveTo>
                    <a:pt x="6" y="6"/>
                  </a:moveTo>
                  <a:cubicBezTo>
                    <a:pt x="6" y="5"/>
                    <a:pt x="6" y="4"/>
                    <a:pt x="6" y="4"/>
                  </a:cubicBezTo>
                  <a:cubicBezTo>
                    <a:pt x="6" y="3"/>
                    <a:pt x="7" y="3"/>
                    <a:pt x="7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6" y="6"/>
                    <a:pt x="6" y="6"/>
                    <a:pt x="6" y="6"/>
                  </a:cubicBezTo>
                  <a:moveTo>
                    <a:pt x="5" y="3"/>
                  </a:moveTo>
                  <a:cubicBezTo>
                    <a:pt x="5" y="3"/>
                    <a:pt x="4" y="3"/>
                    <a:pt x="2" y="3"/>
                  </a:cubicBezTo>
                  <a:cubicBezTo>
                    <a:pt x="3" y="2"/>
                    <a:pt x="4" y="1"/>
                    <a:pt x="4" y="1"/>
                  </a:cubicBezTo>
                  <a:cubicBezTo>
                    <a:pt x="5" y="1"/>
                    <a:pt x="6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2"/>
                    <a:pt x="6" y="2"/>
                    <a:pt x="5" y="3"/>
                  </a:cubicBezTo>
                  <a:moveTo>
                    <a:pt x="7" y="0"/>
                  </a:moveTo>
                  <a:cubicBezTo>
                    <a:pt x="5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2" y="1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7"/>
                    <a:pt x="1" y="21"/>
                    <a:pt x="0" y="26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2" y="26"/>
                    <a:pt x="3" y="26"/>
                    <a:pt x="3" y="26"/>
                  </a:cubicBezTo>
                  <a:cubicBezTo>
                    <a:pt x="4" y="26"/>
                    <a:pt x="5" y="26"/>
                    <a:pt x="6" y="26"/>
                  </a:cubicBezTo>
                  <a:cubicBezTo>
                    <a:pt x="6" y="27"/>
                    <a:pt x="6" y="27"/>
                    <a:pt x="6" y="27"/>
                  </a:cubicBezTo>
                  <a:cubicBezTo>
                    <a:pt x="6" y="26"/>
                    <a:pt x="6" y="26"/>
                    <a:pt x="6" y="26"/>
                  </a:cubicBezTo>
                  <a:cubicBezTo>
                    <a:pt x="7" y="26"/>
                    <a:pt x="8" y="25"/>
                    <a:pt x="9" y="25"/>
                  </a:cubicBezTo>
                  <a:cubicBezTo>
                    <a:pt x="9" y="25"/>
                    <a:pt x="9" y="25"/>
                    <a:pt x="9" y="25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9" y="19"/>
                    <a:pt x="9" y="1"/>
                    <a:pt x="9" y="1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7" y="0"/>
                    <a:pt x="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456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43" name="Freeform 125"/>
            <p:cNvSpPr>
              <a:spLocks noEditPoints="1"/>
            </p:cNvSpPr>
            <p:nvPr/>
          </p:nvSpPr>
          <p:spPr bwMode="auto">
            <a:xfrm>
              <a:off x="3886" y="2070"/>
              <a:ext cx="19" cy="83"/>
            </a:xfrm>
            <a:custGeom>
              <a:avLst/>
              <a:gdLst>
                <a:gd name="T0" fmla="*/ 7 w 8"/>
                <a:gd name="T1" fmla="*/ 31 h 35"/>
                <a:gd name="T2" fmla="*/ 6 w 8"/>
                <a:gd name="T3" fmla="*/ 33 h 35"/>
                <a:gd name="T4" fmla="*/ 6 w 8"/>
                <a:gd name="T5" fmla="*/ 31 h 35"/>
                <a:gd name="T6" fmla="*/ 7 w 8"/>
                <a:gd name="T7" fmla="*/ 29 h 35"/>
                <a:gd name="T8" fmla="*/ 6 w 8"/>
                <a:gd name="T9" fmla="*/ 33 h 35"/>
                <a:gd name="T10" fmla="*/ 6 w 8"/>
                <a:gd name="T11" fmla="*/ 29 h 35"/>
                <a:gd name="T12" fmla="*/ 7 w 8"/>
                <a:gd name="T13" fmla="*/ 28 h 35"/>
                <a:gd name="T14" fmla="*/ 6 w 8"/>
                <a:gd name="T15" fmla="*/ 28 h 35"/>
                <a:gd name="T16" fmla="*/ 7 w 8"/>
                <a:gd name="T17" fmla="*/ 24 h 35"/>
                <a:gd name="T18" fmla="*/ 6 w 8"/>
                <a:gd name="T19" fmla="*/ 28 h 35"/>
                <a:gd name="T20" fmla="*/ 6 w 8"/>
                <a:gd name="T21" fmla="*/ 25 h 35"/>
                <a:gd name="T22" fmla="*/ 7 w 8"/>
                <a:gd name="T23" fmla="*/ 24 h 35"/>
                <a:gd name="T24" fmla="*/ 6 w 8"/>
                <a:gd name="T25" fmla="*/ 26 h 35"/>
                <a:gd name="T26" fmla="*/ 6 w 8"/>
                <a:gd name="T27" fmla="*/ 23 h 35"/>
                <a:gd name="T28" fmla="*/ 7 w 8"/>
                <a:gd name="T29" fmla="*/ 21 h 35"/>
                <a:gd name="T30" fmla="*/ 6 w 8"/>
                <a:gd name="T31" fmla="*/ 24 h 35"/>
                <a:gd name="T32" fmla="*/ 6 w 8"/>
                <a:gd name="T33" fmla="*/ 20 h 35"/>
                <a:gd name="T34" fmla="*/ 7 w 8"/>
                <a:gd name="T35" fmla="*/ 19 h 35"/>
                <a:gd name="T36" fmla="*/ 6 w 8"/>
                <a:gd name="T37" fmla="*/ 19 h 35"/>
                <a:gd name="T38" fmla="*/ 6 w 8"/>
                <a:gd name="T39" fmla="*/ 17 h 35"/>
                <a:gd name="T40" fmla="*/ 7 w 8"/>
                <a:gd name="T41" fmla="*/ 14 h 35"/>
                <a:gd name="T42" fmla="*/ 6 w 8"/>
                <a:gd name="T43" fmla="*/ 19 h 35"/>
                <a:gd name="T44" fmla="*/ 5 w 8"/>
                <a:gd name="T45" fmla="*/ 15 h 35"/>
                <a:gd name="T46" fmla="*/ 7 w 8"/>
                <a:gd name="T47" fmla="*/ 13 h 35"/>
                <a:gd name="T48" fmla="*/ 5 w 8"/>
                <a:gd name="T49" fmla="*/ 13 h 35"/>
                <a:gd name="T50" fmla="*/ 6 w 8"/>
                <a:gd name="T51" fmla="*/ 10 h 35"/>
                <a:gd name="T52" fmla="*/ 7 w 8"/>
                <a:gd name="T53" fmla="*/ 10 h 35"/>
                <a:gd name="T54" fmla="*/ 5 w 8"/>
                <a:gd name="T55" fmla="*/ 10 h 35"/>
                <a:gd name="T56" fmla="*/ 7 w 8"/>
                <a:gd name="T57" fmla="*/ 4 h 35"/>
                <a:gd name="T58" fmla="*/ 7 w 8"/>
                <a:gd name="T59" fmla="*/ 7 h 35"/>
                <a:gd name="T60" fmla="*/ 5 w 8"/>
                <a:gd name="T61" fmla="*/ 10 h 35"/>
                <a:gd name="T62" fmla="*/ 3 w 8"/>
                <a:gd name="T63" fmla="*/ 33 h 35"/>
                <a:gd name="T64" fmla="*/ 1 w 8"/>
                <a:gd name="T65" fmla="*/ 4 h 35"/>
                <a:gd name="T66" fmla="*/ 5 w 8"/>
                <a:gd name="T67" fmla="*/ 33 h 35"/>
                <a:gd name="T68" fmla="*/ 5 w 8"/>
                <a:gd name="T69" fmla="*/ 4 h 35"/>
                <a:gd name="T70" fmla="*/ 7 w 8"/>
                <a:gd name="T71" fmla="*/ 3 h 35"/>
                <a:gd name="T72" fmla="*/ 7 w 8"/>
                <a:gd name="T73" fmla="*/ 4 h 35"/>
                <a:gd name="T74" fmla="*/ 5 w 8"/>
                <a:gd name="T75" fmla="*/ 3 h 35"/>
                <a:gd name="T76" fmla="*/ 4 w 8"/>
                <a:gd name="T77" fmla="*/ 1 h 35"/>
                <a:gd name="T78" fmla="*/ 7 w 8"/>
                <a:gd name="T79" fmla="*/ 1 h 35"/>
                <a:gd name="T80" fmla="*/ 5 w 8"/>
                <a:gd name="T81" fmla="*/ 3 h 35"/>
                <a:gd name="T82" fmla="*/ 8 w 8"/>
                <a:gd name="T83" fmla="*/ 0 h 35"/>
                <a:gd name="T84" fmla="*/ 3 w 8"/>
                <a:gd name="T85" fmla="*/ 0 h 35"/>
                <a:gd name="T86" fmla="*/ 0 w 8"/>
                <a:gd name="T87" fmla="*/ 3 h 35"/>
                <a:gd name="T88" fmla="*/ 0 w 8"/>
                <a:gd name="T89" fmla="*/ 3 h 35"/>
                <a:gd name="T90" fmla="*/ 0 w 8"/>
                <a:gd name="T91" fmla="*/ 4 h 35"/>
                <a:gd name="T92" fmla="*/ 0 w 8"/>
                <a:gd name="T93" fmla="*/ 34 h 35"/>
                <a:gd name="T94" fmla="*/ 0 w 8"/>
                <a:gd name="T95" fmla="*/ 34 h 35"/>
                <a:gd name="T96" fmla="*/ 5 w 8"/>
                <a:gd name="T97" fmla="*/ 34 h 35"/>
                <a:gd name="T98" fmla="*/ 5 w 8"/>
                <a:gd name="T99" fmla="*/ 34 h 35"/>
                <a:gd name="T100" fmla="*/ 8 w 8"/>
                <a:gd name="T101" fmla="*/ 33 h 35"/>
                <a:gd name="T102" fmla="*/ 8 w 8"/>
                <a:gd name="T103" fmla="*/ 32 h 35"/>
                <a:gd name="T104" fmla="*/ 8 w 8"/>
                <a:gd name="T105" fmla="*/ 5 h 35"/>
                <a:gd name="T106" fmla="*/ 8 w 8"/>
                <a:gd name="T107" fmla="*/ 1 h 35"/>
                <a:gd name="T108" fmla="*/ 8 w 8"/>
                <a:gd name="T109" fmla="*/ 1 h 35"/>
                <a:gd name="T110" fmla="*/ 8 w 8"/>
                <a:gd name="T111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8" h="35">
                  <a:moveTo>
                    <a:pt x="6" y="33"/>
                  </a:moveTo>
                  <a:cubicBezTo>
                    <a:pt x="6" y="32"/>
                    <a:pt x="7" y="31"/>
                    <a:pt x="7" y="31"/>
                  </a:cubicBezTo>
                  <a:cubicBezTo>
                    <a:pt x="7" y="31"/>
                    <a:pt x="7" y="32"/>
                    <a:pt x="7" y="32"/>
                  </a:cubicBezTo>
                  <a:cubicBezTo>
                    <a:pt x="7" y="32"/>
                    <a:pt x="7" y="33"/>
                    <a:pt x="6" y="33"/>
                  </a:cubicBezTo>
                  <a:moveTo>
                    <a:pt x="6" y="33"/>
                  </a:moveTo>
                  <a:cubicBezTo>
                    <a:pt x="6" y="32"/>
                    <a:pt x="6" y="32"/>
                    <a:pt x="6" y="31"/>
                  </a:cubicBezTo>
                  <a:cubicBezTo>
                    <a:pt x="6" y="31"/>
                    <a:pt x="6" y="31"/>
                    <a:pt x="6" y="31"/>
                  </a:cubicBezTo>
                  <a:cubicBezTo>
                    <a:pt x="7" y="29"/>
                    <a:pt x="7" y="29"/>
                    <a:pt x="7" y="29"/>
                  </a:cubicBezTo>
                  <a:cubicBezTo>
                    <a:pt x="7" y="29"/>
                    <a:pt x="7" y="29"/>
                    <a:pt x="7" y="30"/>
                  </a:cubicBezTo>
                  <a:cubicBezTo>
                    <a:pt x="7" y="31"/>
                    <a:pt x="6" y="32"/>
                    <a:pt x="6" y="33"/>
                  </a:cubicBezTo>
                  <a:moveTo>
                    <a:pt x="6" y="30"/>
                  </a:moveTo>
                  <a:cubicBezTo>
                    <a:pt x="6" y="30"/>
                    <a:pt x="6" y="30"/>
                    <a:pt x="6" y="29"/>
                  </a:cubicBezTo>
                  <a:cubicBezTo>
                    <a:pt x="6" y="28"/>
                    <a:pt x="7" y="28"/>
                    <a:pt x="7" y="27"/>
                  </a:cubicBezTo>
                  <a:cubicBezTo>
                    <a:pt x="7" y="28"/>
                    <a:pt x="7" y="28"/>
                    <a:pt x="7" y="28"/>
                  </a:cubicBezTo>
                  <a:cubicBezTo>
                    <a:pt x="6" y="30"/>
                    <a:pt x="6" y="30"/>
                    <a:pt x="6" y="30"/>
                  </a:cubicBezTo>
                  <a:moveTo>
                    <a:pt x="6" y="28"/>
                  </a:moveTo>
                  <a:cubicBezTo>
                    <a:pt x="6" y="28"/>
                    <a:pt x="6" y="28"/>
                    <a:pt x="6" y="27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5"/>
                    <a:pt x="7" y="25"/>
                    <a:pt x="7" y="26"/>
                  </a:cubicBezTo>
                  <a:cubicBezTo>
                    <a:pt x="7" y="27"/>
                    <a:pt x="6" y="28"/>
                    <a:pt x="6" y="28"/>
                  </a:cubicBezTo>
                  <a:moveTo>
                    <a:pt x="6" y="26"/>
                  </a:moveTo>
                  <a:cubicBezTo>
                    <a:pt x="6" y="26"/>
                    <a:pt x="6" y="25"/>
                    <a:pt x="6" y="25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7" y="23"/>
                    <a:pt x="7" y="23"/>
                    <a:pt x="7" y="24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6" y="26"/>
                    <a:pt x="6" y="26"/>
                    <a:pt x="6" y="26"/>
                  </a:cubicBezTo>
                  <a:moveTo>
                    <a:pt x="6" y="24"/>
                  </a:moveTo>
                  <a:cubicBezTo>
                    <a:pt x="6" y="23"/>
                    <a:pt x="6" y="23"/>
                    <a:pt x="6" y="23"/>
                  </a:cubicBezTo>
                  <a:cubicBezTo>
                    <a:pt x="6" y="22"/>
                    <a:pt x="7" y="21"/>
                    <a:pt x="7" y="20"/>
                  </a:cubicBezTo>
                  <a:cubicBezTo>
                    <a:pt x="7" y="21"/>
                    <a:pt x="7" y="21"/>
                    <a:pt x="7" y="21"/>
                  </a:cubicBezTo>
                  <a:cubicBezTo>
                    <a:pt x="7" y="21"/>
                    <a:pt x="7" y="21"/>
                    <a:pt x="7" y="21"/>
                  </a:cubicBezTo>
                  <a:cubicBezTo>
                    <a:pt x="6" y="24"/>
                    <a:pt x="6" y="24"/>
                    <a:pt x="6" y="24"/>
                  </a:cubicBezTo>
                  <a:moveTo>
                    <a:pt x="6" y="22"/>
                  </a:moveTo>
                  <a:cubicBezTo>
                    <a:pt x="6" y="21"/>
                    <a:pt x="6" y="20"/>
                    <a:pt x="6" y="20"/>
                  </a:cubicBezTo>
                  <a:cubicBezTo>
                    <a:pt x="6" y="19"/>
                    <a:pt x="7" y="18"/>
                    <a:pt x="7" y="17"/>
                  </a:cubicBezTo>
                  <a:cubicBezTo>
                    <a:pt x="7" y="18"/>
                    <a:pt x="7" y="19"/>
                    <a:pt x="7" y="19"/>
                  </a:cubicBezTo>
                  <a:cubicBezTo>
                    <a:pt x="7" y="20"/>
                    <a:pt x="6" y="21"/>
                    <a:pt x="6" y="22"/>
                  </a:cubicBezTo>
                  <a:moveTo>
                    <a:pt x="6" y="19"/>
                  </a:moveTo>
                  <a:cubicBezTo>
                    <a:pt x="6" y="18"/>
                    <a:pt x="6" y="18"/>
                    <a:pt x="6" y="17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6" y="16"/>
                    <a:pt x="7" y="15"/>
                    <a:pt x="7" y="14"/>
                  </a:cubicBezTo>
                  <a:cubicBezTo>
                    <a:pt x="7" y="15"/>
                    <a:pt x="7" y="15"/>
                    <a:pt x="7" y="16"/>
                  </a:cubicBezTo>
                  <a:cubicBezTo>
                    <a:pt x="7" y="17"/>
                    <a:pt x="6" y="18"/>
                    <a:pt x="6" y="19"/>
                  </a:cubicBezTo>
                  <a:moveTo>
                    <a:pt x="6" y="16"/>
                  </a:moveTo>
                  <a:cubicBezTo>
                    <a:pt x="6" y="16"/>
                    <a:pt x="5" y="15"/>
                    <a:pt x="5" y="15"/>
                  </a:cubicBezTo>
                  <a:cubicBezTo>
                    <a:pt x="6" y="13"/>
                    <a:pt x="7" y="12"/>
                    <a:pt x="7" y="11"/>
                  </a:cubicBezTo>
                  <a:cubicBezTo>
                    <a:pt x="7" y="12"/>
                    <a:pt x="7" y="12"/>
                    <a:pt x="7" y="13"/>
                  </a:cubicBezTo>
                  <a:cubicBezTo>
                    <a:pt x="7" y="14"/>
                    <a:pt x="6" y="15"/>
                    <a:pt x="6" y="16"/>
                  </a:cubicBezTo>
                  <a:moveTo>
                    <a:pt x="5" y="13"/>
                  </a:moveTo>
                  <a:cubicBezTo>
                    <a:pt x="5" y="12"/>
                    <a:pt x="5" y="11"/>
                    <a:pt x="5" y="11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9"/>
                    <a:pt x="7" y="9"/>
                    <a:pt x="7" y="10"/>
                  </a:cubicBezTo>
                  <a:cubicBezTo>
                    <a:pt x="7" y="11"/>
                    <a:pt x="6" y="12"/>
                    <a:pt x="5" y="13"/>
                  </a:cubicBezTo>
                  <a:moveTo>
                    <a:pt x="5" y="10"/>
                  </a:moveTo>
                  <a:cubicBezTo>
                    <a:pt x="5" y="9"/>
                    <a:pt x="5" y="8"/>
                    <a:pt x="5" y="7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5"/>
                    <a:pt x="7" y="6"/>
                    <a:pt x="7" y="7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5" y="10"/>
                    <a:pt x="5" y="10"/>
                    <a:pt x="5" y="10"/>
                  </a:cubicBezTo>
                  <a:moveTo>
                    <a:pt x="5" y="33"/>
                  </a:moveTo>
                  <a:cubicBezTo>
                    <a:pt x="4" y="33"/>
                    <a:pt x="3" y="33"/>
                    <a:pt x="3" y="33"/>
                  </a:cubicBezTo>
                  <a:cubicBezTo>
                    <a:pt x="2" y="33"/>
                    <a:pt x="2" y="33"/>
                    <a:pt x="1" y="33"/>
                  </a:cubicBezTo>
                  <a:cubicBezTo>
                    <a:pt x="1" y="27"/>
                    <a:pt x="1" y="9"/>
                    <a:pt x="1" y="4"/>
                  </a:cubicBezTo>
                  <a:cubicBezTo>
                    <a:pt x="2" y="4"/>
                    <a:pt x="4" y="4"/>
                    <a:pt x="4" y="4"/>
                  </a:cubicBezTo>
                  <a:cubicBezTo>
                    <a:pt x="4" y="8"/>
                    <a:pt x="5" y="29"/>
                    <a:pt x="5" y="33"/>
                  </a:cubicBezTo>
                  <a:moveTo>
                    <a:pt x="5" y="6"/>
                  </a:moveTo>
                  <a:cubicBezTo>
                    <a:pt x="5" y="5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6" y="4"/>
                    <a:pt x="6" y="3"/>
                    <a:pt x="7" y="3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3"/>
                    <a:pt x="7" y="4"/>
                  </a:cubicBezTo>
                  <a:cubicBezTo>
                    <a:pt x="5" y="6"/>
                    <a:pt x="5" y="6"/>
                    <a:pt x="5" y="6"/>
                  </a:cubicBezTo>
                  <a:moveTo>
                    <a:pt x="5" y="3"/>
                  </a:moveTo>
                  <a:cubicBezTo>
                    <a:pt x="5" y="3"/>
                    <a:pt x="3" y="3"/>
                    <a:pt x="2" y="3"/>
                  </a:cubicBezTo>
                  <a:cubicBezTo>
                    <a:pt x="3" y="2"/>
                    <a:pt x="3" y="2"/>
                    <a:pt x="4" y="1"/>
                  </a:cubicBezTo>
                  <a:cubicBezTo>
                    <a:pt x="4" y="1"/>
                    <a:pt x="5" y="1"/>
                    <a:pt x="6" y="1"/>
                  </a:cubicBezTo>
                  <a:cubicBezTo>
                    <a:pt x="6" y="1"/>
                    <a:pt x="6" y="1"/>
                    <a:pt x="7" y="1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5" y="3"/>
                    <a:pt x="5" y="3"/>
                  </a:cubicBezTo>
                  <a:moveTo>
                    <a:pt x="8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7" y="0"/>
                    <a:pt x="7" y="0"/>
                    <a:pt x="6" y="0"/>
                  </a:cubicBezTo>
                  <a:cubicBezTo>
                    <a:pt x="5" y="0"/>
                    <a:pt x="3" y="0"/>
                    <a:pt x="3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2" y="2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8"/>
                    <a:pt x="0" y="28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1" y="34"/>
                    <a:pt x="2" y="34"/>
                    <a:pt x="3" y="34"/>
                  </a:cubicBezTo>
                  <a:cubicBezTo>
                    <a:pt x="3" y="34"/>
                    <a:pt x="4" y="34"/>
                    <a:pt x="5" y="34"/>
                  </a:cubicBezTo>
                  <a:cubicBezTo>
                    <a:pt x="5" y="35"/>
                    <a:pt x="5" y="35"/>
                    <a:pt x="5" y="35"/>
                  </a:cubicBezTo>
                  <a:cubicBezTo>
                    <a:pt x="5" y="34"/>
                    <a:pt x="5" y="34"/>
                    <a:pt x="5" y="34"/>
                  </a:cubicBezTo>
                  <a:cubicBezTo>
                    <a:pt x="6" y="34"/>
                    <a:pt x="7" y="33"/>
                    <a:pt x="8" y="33"/>
                  </a:cubicBezTo>
                  <a:cubicBezTo>
                    <a:pt x="8" y="33"/>
                    <a:pt x="8" y="33"/>
                    <a:pt x="8" y="33"/>
                  </a:cubicBezTo>
                  <a:cubicBezTo>
                    <a:pt x="8" y="32"/>
                    <a:pt x="8" y="32"/>
                    <a:pt x="8" y="32"/>
                  </a:cubicBezTo>
                  <a:cubicBezTo>
                    <a:pt x="8" y="32"/>
                    <a:pt x="8" y="32"/>
                    <a:pt x="8" y="32"/>
                  </a:cubicBezTo>
                  <a:cubicBezTo>
                    <a:pt x="8" y="32"/>
                    <a:pt x="8" y="32"/>
                    <a:pt x="8" y="32"/>
                  </a:cubicBezTo>
                  <a:cubicBezTo>
                    <a:pt x="8" y="29"/>
                    <a:pt x="8" y="12"/>
                    <a:pt x="8" y="5"/>
                  </a:cubicBezTo>
                  <a:cubicBezTo>
                    <a:pt x="8" y="3"/>
                    <a:pt x="8" y="2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0"/>
                    <a:pt x="8" y="0"/>
                    <a:pt x="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456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44" name="Freeform 126"/>
            <p:cNvSpPr>
              <a:spLocks noEditPoints="1"/>
            </p:cNvSpPr>
            <p:nvPr/>
          </p:nvSpPr>
          <p:spPr bwMode="auto">
            <a:xfrm>
              <a:off x="3841" y="2108"/>
              <a:ext cx="22" cy="45"/>
            </a:xfrm>
            <a:custGeom>
              <a:avLst/>
              <a:gdLst>
                <a:gd name="T0" fmla="*/ 6 w 9"/>
                <a:gd name="T1" fmla="*/ 17 h 19"/>
                <a:gd name="T2" fmla="*/ 8 w 9"/>
                <a:gd name="T3" fmla="*/ 15 h 19"/>
                <a:gd name="T4" fmla="*/ 6 w 9"/>
                <a:gd name="T5" fmla="*/ 17 h 19"/>
                <a:gd name="T6" fmla="*/ 6 w 9"/>
                <a:gd name="T7" fmla="*/ 15 h 19"/>
                <a:gd name="T8" fmla="*/ 8 w 9"/>
                <a:gd name="T9" fmla="*/ 13 h 19"/>
                <a:gd name="T10" fmla="*/ 6 w 9"/>
                <a:gd name="T11" fmla="*/ 16 h 19"/>
                <a:gd name="T12" fmla="*/ 6 w 9"/>
                <a:gd name="T13" fmla="*/ 12 h 19"/>
                <a:gd name="T14" fmla="*/ 8 w 9"/>
                <a:gd name="T15" fmla="*/ 11 h 19"/>
                <a:gd name="T16" fmla="*/ 8 w 9"/>
                <a:gd name="T17" fmla="*/ 11 h 19"/>
                <a:gd name="T18" fmla="*/ 6 w 9"/>
                <a:gd name="T19" fmla="*/ 11 h 19"/>
                <a:gd name="T20" fmla="*/ 8 w 9"/>
                <a:gd name="T21" fmla="*/ 6 h 19"/>
                <a:gd name="T22" fmla="*/ 7 w 9"/>
                <a:gd name="T23" fmla="*/ 9 h 19"/>
                <a:gd name="T24" fmla="*/ 6 w 9"/>
                <a:gd name="T25" fmla="*/ 8 h 19"/>
                <a:gd name="T26" fmla="*/ 8 w 9"/>
                <a:gd name="T27" fmla="*/ 4 h 19"/>
                <a:gd name="T28" fmla="*/ 8 w 9"/>
                <a:gd name="T29" fmla="*/ 5 h 19"/>
                <a:gd name="T30" fmla="*/ 5 w 9"/>
                <a:gd name="T31" fmla="*/ 17 h 19"/>
                <a:gd name="T32" fmla="*/ 1 w 9"/>
                <a:gd name="T33" fmla="*/ 17 h 19"/>
                <a:gd name="T34" fmla="*/ 5 w 9"/>
                <a:gd name="T35" fmla="*/ 3 h 19"/>
                <a:gd name="T36" fmla="*/ 6 w 9"/>
                <a:gd name="T37" fmla="*/ 6 h 19"/>
                <a:gd name="T38" fmla="*/ 8 w 9"/>
                <a:gd name="T39" fmla="*/ 2 h 19"/>
                <a:gd name="T40" fmla="*/ 8 w 9"/>
                <a:gd name="T41" fmla="*/ 3 h 19"/>
                <a:gd name="T42" fmla="*/ 6 w 9"/>
                <a:gd name="T43" fmla="*/ 4 h 19"/>
                <a:gd name="T44" fmla="*/ 7 w 9"/>
                <a:gd name="T45" fmla="*/ 2 h 19"/>
                <a:gd name="T46" fmla="*/ 8 w 9"/>
                <a:gd name="T47" fmla="*/ 2 h 19"/>
                <a:gd name="T48" fmla="*/ 5 w 9"/>
                <a:gd name="T49" fmla="*/ 2 h 19"/>
                <a:gd name="T50" fmla="*/ 4 w 9"/>
                <a:gd name="T51" fmla="*/ 1 h 19"/>
                <a:gd name="T52" fmla="*/ 7 w 9"/>
                <a:gd name="T53" fmla="*/ 1 h 19"/>
                <a:gd name="T54" fmla="*/ 5 w 9"/>
                <a:gd name="T55" fmla="*/ 2 h 19"/>
                <a:gd name="T56" fmla="*/ 4 w 9"/>
                <a:gd name="T57" fmla="*/ 0 h 19"/>
                <a:gd name="T58" fmla="*/ 1 w 9"/>
                <a:gd name="T59" fmla="*/ 2 h 19"/>
                <a:gd name="T60" fmla="*/ 0 w 9"/>
                <a:gd name="T61" fmla="*/ 2 h 19"/>
                <a:gd name="T62" fmla="*/ 0 w 9"/>
                <a:gd name="T63" fmla="*/ 3 h 19"/>
                <a:gd name="T64" fmla="*/ 0 w 9"/>
                <a:gd name="T65" fmla="*/ 18 h 19"/>
                <a:gd name="T66" fmla="*/ 1 w 9"/>
                <a:gd name="T67" fmla="*/ 18 h 19"/>
                <a:gd name="T68" fmla="*/ 5 w 9"/>
                <a:gd name="T69" fmla="*/ 18 h 19"/>
                <a:gd name="T70" fmla="*/ 6 w 9"/>
                <a:gd name="T71" fmla="*/ 18 h 19"/>
                <a:gd name="T72" fmla="*/ 7 w 9"/>
                <a:gd name="T73" fmla="*/ 18 h 19"/>
                <a:gd name="T74" fmla="*/ 7 w 9"/>
                <a:gd name="T75" fmla="*/ 18 h 19"/>
                <a:gd name="T76" fmla="*/ 9 w 9"/>
                <a:gd name="T77" fmla="*/ 17 h 19"/>
                <a:gd name="T78" fmla="*/ 9 w 9"/>
                <a:gd name="T79" fmla="*/ 16 h 19"/>
                <a:gd name="T80" fmla="*/ 9 w 9"/>
                <a:gd name="T81" fmla="*/ 0 h 19"/>
                <a:gd name="T82" fmla="*/ 9 w 9"/>
                <a:gd name="T83" fmla="*/ 0 h 19"/>
                <a:gd name="T84" fmla="*/ 8 w 9"/>
                <a:gd name="T85" fmla="*/ 0 h 19"/>
                <a:gd name="T86" fmla="*/ 8 w 9"/>
                <a:gd name="T8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9" h="19">
                  <a:moveTo>
                    <a:pt x="6" y="17"/>
                  </a:moveTo>
                  <a:cubicBezTo>
                    <a:pt x="6" y="17"/>
                    <a:pt x="6" y="17"/>
                    <a:pt x="6" y="17"/>
                  </a:cubicBezTo>
                  <a:cubicBezTo>
                    <a:pt x="7" y="16"/>
                    <a:pt x="7" y="15"/>
                    <a:pt x="8" y="14"/>
                  </a:cubicBezTo>
                  <a:cubicBezTo>
                    <a:pt x="8" y="14"/>
                    <a:pt x="8" y="15"/>
                    <a:pt x="8" y="15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6" y="17"/>
                    <a:pt x="6" y="17"/>
                    <a:pt x="6" y="17"/>
                  </a:cubicBezTo>
                  <a:moveTo>
                    <a:pt x="6" y="16"/>
                  </a:moveTo>
                  <a:cubicBezTo>
                    <a:pt x="6" y="15"/>
                    <a:pt x="6" y="15"/>
                    <a:pt x="6" y="15"/>
                  </a:cubicBezTo>
                  <a:cubicBezTo>
                    <a:pt x="7" y="13"/>
                    <a:pt x="7" y="12"/>
                    <a:pt x="8" y="11"/>
                  </a:cubicBezTo>
                  <a:cubicBezTo>
                    <a:pt x="8" y="12"/>
                    <a:pt x="8" y="12"/>
                    <a:pt x="8" y="13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7" y="14"/>
                    <a:pt x="7" y="15"/>
                    <a:pt x="6" y="16"/>
                  </a:cubicBezTo>
                  <a:moveTo>
                    <a:pt x="6" y="14"/>
                  </a:moveTo>
                  <a:cubicBezTo>
                    <a:pt x="6" y="13"/>
                    <a:pt x="6" y="13"/>
                    <a:pt x="6" y="12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10"/>
                    <a:pt x="8" y="10"/>
                    <a:pt x="8" y="11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7" y="12"/>
                    <a:pt x="6" y="13"/>
                    <a:pt x="6" y="14"/>
                  </a:cubicBezTo>
                  <a:moveTo>
                    <a:pt x="6" y="11"/>
                  </a:moveTo>
                  <a:cubicBezTo>
                    <a:pt x="6" y="11"/>
                    <a:pt x="6" y="10"/>
                    <a:pt x="6" y="9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7"/>
                    <a:pt x="8" y="8"/>
                    <a:pt x="8" y="8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6" y="11"/>
                    <a:pt x="6" y="11"/>
                    <a:pt x="6" y="11"/>
                  </a:cubicBezTo>
                  <a:moveTo>
                    <a:pt x="6" y="8"/>
                  </a:moveTo>
                  <a:cubicBezTo>
                    <a:pt x="6" y="8"/>
                    <a:pt x="6" y="7"/>
                    <a:pt x="6" y="7"/>
                  </a:cubicBezTo>
                  <a:cubicBezTo>
                    <a:pt x="7" y="6"/>
                    <a:pt x="7" y="5"/>
                    <a:pt x="8" y="4"/>
                  </a:cubicBezTo>
                  <a:cubicBezTo>
                    <a:pt x="8" y="4"/>
                    <a:pt x="8" y="5"/>
                    <a:pt x="8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6" y="8"/>
                    <a:pt x="6" y="8"/>
                    <a:pt x="6" y="8"/>
                  </a:cubicBezTo>
                  <a:moveTo>
                    <a:pt x="5" y="17"/>
                  </a:moveTo>
                  <a:cubicBezTo>
                    <a:pt x="4" y="17"/>
                    <a:pt x="4" y="17"/>
                    <a:pt x="3" y="17"/>
                  </a:cubicBezTo>
                  <a:cubicBezTo>
                    <a:pt x="3" y="17"/>
                    <a:pt x="2" y="17"/>
                    <a:pt x="1" y="17"/>
                  </a:cubicBezTo>
                  <a:cubicBezTo>
                    <a:pt x="1" y="11"/>
                    <a:pt x="1" y="7"/>
                    <a:pt x="1" y="3"/>
                  </a:cubicBezTo>
                  <a:cubicBezTo>
                    <a:pt x="3" y="3"/>
                    <a:pt x="4" y="3"/>
                    <a:pt x="5" y="3"/>
                  </a:cubicBezTo>
                  <a:cubicBezTo>
                    <a:pt x="5" y="5"/>
                    <a:pt x="5" y="13"/>
                    <a:pt x="5" y="17"/>
                  </a:cubicBezTo>
                  <a:moveTo>
                    <a:pt x="6" y="6"/>
                  </a:moveTo>
                  <a:cubicBezTo>
                    <a:pt x="6" y="5"/>
                    <a:pt x="6" y="5"/>
                    <a:pt x="6" y="5"/>
                  </a:cubicBezTo>
                  <a:cubicBezTo>
                    <a:pt x="6" y="4"/>
                    <a:pt x="7" y="3"/>
                    <a:pt x="8" y="2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7" y="4"/>
                    <a:pt x="6" y="5"/>
                    <a:pt x="6" y="6"/>
                  </a:cubicBezTo>
                  <a:moveTo>
                    <a:pt x="6" y="4"/>
                  </a:moveTo>
                  <a:cubicBezTo>
                    <a:pt x="6" y="4"/>
                    <a:pt x="6" y="3"/>
                    <a:pt x="6" y="3"/>
                  </a:cubicBezTo>
                  <a:cubicBezTo>
                    <a:pt x="6" y="3"/>
                    <a:pt x="7" y="2"/>
                    <a:pt x="7" y="2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7" y="2"/>
                    <a:pt x="6" y="3"/>
                    <a:pt x="6" y="4"/>
                  </a:cubicBezTo>
                  <a:moveTo>
                    <a:pt x="5" y="2"/>
                  </a:moveTo>
                  <a:cubicBezTo>
                    <a:pt x="5" y="2"/>
                    <a:pt x="4" y="2"/>
                    <a:pt x="2" y="2"/>
                  </a:cubicBezTo>
                  <a:cubicBezTo>
                    <a:pt x="3" y="1"/>
                    <a:pt x="4" y="1"/>
                    <a:pt x="4" y="1"/>
                  </a:cubicBezTo>
                  <a:cubicBezTo>
                    <a:pt x="4" y="1"/>
                    <a:pt x="5" y="1"/>
                    <a:pt x="6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2"/>
                    <a:pt x="6" y="2"/>
                    <a:pt x="5" y="2"/>
                  </a:cubicBezTo>
                  <a:moveTo>
                    <a:pt x="7" y="0"/>
                  </a:moveTo>
                  <a:cubicBezTo>
                    <a:pt x="5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2" y="1"/>
                    <a:pt x="1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6"/>
                    <a:pt x="0" y="11"/>
                    <a:pt x="0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2" y="18"/>
                    <a:pt x="2" y="18"/>
                    <a:pt x="3" y="18"/>
                  </a:cubicBezTo>
                  <a:cubicBezTo>
                    <a:pt x="4" y="18"/>
                    <a:pt x="5" y="18"/>
                    <a:pt x="5" y="18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7" y="17"/>
                    <a:pt x="8" y="17"/>
                    <a:pt x="9" y="17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9" y="9"/>
                    <a:pt x="9" y="1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7" y="0"/>
                    <a:pt x="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456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45" name="Freeform 127"/>
            <p:cNvSpPr>
              <a:spLocks noEditPoints="1"/>
            </p:cNvSpPr>
            <p:nvPr/>
          </p:nvSpPr>
          <p:spPr bwMode="auto">
            <a:xfrm>
              <a:off x="3908" y="2098"/>
              <a:ext cx="21" cy="55"/>
            </a:xfrm>
            <a:custGeom>
              <a:avLst/>
              <a:gdLst>
                <a:gd name="T0" fmla="*/ 8 w 9"/>
                <a:gd name="T1" fmla="*/ 19 h 23"/>
                <a:gd name="T2" fmla="*/ 7 w 9"/>
                <a:gd name="T3" fmla="*/ 21 h 23"/>
                <a:gd name="T4" fmla="*/ 6 w 9"/>
                <a:gd name="T5" fmla="*/ 19 h 23"/>
                <a:gd name="T6" fmla="*/ 8 w 9"/>
                <a:gd name="T7" fmla="*/ 17 h 23"/>
                <a:gd name="T8" fmla="*/ 6 w 9"/>
                <a:gd name="T9" fmla="*/ 21 h 23"/>
                <a:gd name="T10" fmla="*/ 6 w 9"/>
                <a:gd name="T11" fmla="*/ 17 h 23"/>
                <a:gd name="T12" fmla="*/ 8 w 9"/>
                <a:gd name="T13" fmla="*/ 14 h 23"/>
                <a:gd name="T14" fmla="*/ 8 w 9"/>
                <a:gd name="T15" fmla="*/ 16 h 23"/>
                <a:gd name="T16" fmla="*/ 6 w 9"/>
                <a:gd name="T17" fmla="*/ 16 h 23"/>
                <a:gd name="T18" fmla="*/ 6 w 9"/>
                <a:gd name="T19" fmla="*/ 14 h 23"/>
                <a:gd name="T20" fmla="*/ 8 w 9"/>
                <a:gd name="T21" fmla="*/ 14 h 23"/>
                <a:gd name="T22" fmla="*/ 6 w 9"/>
                <a:gd name="T23" fmla="*/ 16 h 23"/>
                <a:gd name="T24" fmla="*/ 6 w 9"/>
                <a:gd name="T25" fmla="*/ 12 h 23"/>
                <a:gd name="T26" fmla="*/ 8 w 9"/>
                <a:gd name="T27" fmla="*/ 12 h 23"/>
                <a:gd name="T28" fmla="*/ 6 w 9"/>
                <a:gd name="T29" fmla="*/ 14 h 23"/>
                <a:gd name="T30" fmla="*/ 6 w 9"/>
                <a:gd name="T31" fmla="*/ 10 h 23"/>
                <a:gd name="T32" fmla="*/ 8 w 9"/>
                <a:gd name="T33" fmla="*/ 9 h 23"/>
                <a:gd name="T34" fmla="*/ 6 w 9"/>
                <a:gd name="T35" fmla="*/ 11 h 23"/>
                <a:gd name="T36" fmla="*/ 6 w 9"/>
                <a:gd name="T37" fmla="*/ 10 h 23"/>
                <a:gd name="T38" fmla="*/ 6 w 9"/>
                <a:gd name="T39" fmla="*/ 8 h 23"/>
                <a:gd name="T40" fmla="*/ 7 w 9"/>
                <a:gd name="T41" fmla="*/ 8 h 23"/>
                <a:gd name="T42" fmla="*/ 8 w 9"/>
                <a:gd name="T43" fmla="*/ 6 h 23"/>
                <a:gd name="T44" fmla="*/ 8 w 9"/>
                <a:gd name="T45" fmla="*/ 7 h 23"/>
                <a:gd name="T46" fmla="*/ 6 w 9"/>
                <a:gd name="T47" fmla="*/ 9 h 23"/>
                <a:gd name="T48" fmla="*/ 3 w 9"/>
                <a:gd name="T49" fmla="*/ 21 h 23"/>
                <a:gd name="T50" fmla="*/ 1 w 9"/>
                <a:gd name="T51" fmla="*/ 4 h 23"/>
                <a:gd name="T52" fmla="*/ 5 w 9"/>
                <a:gd name="T53" fmla="*/ 21 h 23"/>
                <a:gd name="T54" fmla="*/ 6 w 9"/>
                <a:gd name="T55" fmla="*/ 6 h 23"/>
                <a:gd name="T56" fmla="*/ 8 w 9"/>
                <a:gd name="T57" fmla="*/ 5 h 23"/>
                <a:gd name="T58" fmla="*/ 6 w 9"/>
                <a:gd name="T59" fmla="*/ 7 h 23"/>
                <a:gd name="T60" fmla="*/ 6 w 9"/>
                <a:gd name="T61" fmla="*/ 4 h 23"/>
                <a:gd name="T62" fmla="*/ 8 w 9"/>
                <a:gd name="T63" fmla="*/ 2 h 23"/>
                <a:gd name="T64" fmla="*/ 8 w 9"/>
                <a:gd name="T65" fmla="*/ 3 h 23"/>
                <a:gd name="T66" fmla="*/ 5 w 9"/>
                <a:gd name="T67" fmla="*/ 3 h 23"/>
                <a:gd name="T68" fmla="*/ 4 w 9"/>
                <a:gd name="T69" fmla="*/ 1 h 23"/>
                <a:gd name="T70" fmla="*/ 7 w 9"/>
                <a:gd name="T71" fmla="*/ 1 h 23"/>
                <a:gd name="T72" fmla="*/ 5 w 9"/>
                <a:gd name="T73" fmla="*/ 3 h 23"/>
                <a:gd name="T74" fmla="*/ 4 w 9"/>
                <a:gd name="T75" fmla="*/ 0 h 23"/>
                <a:gd name="T76" fmla="*/ 1 w 9"/>
                <a:gd name="T77" fmla="*/ 3 h 23"/>
                <a:gd name="T78" fmla="*/ 1 w 9"/>
                <a:gd name="T79" fmla="*/ 3 h 23"/>
                <a:gd name="T80" fmla="*/ 0 w 9"/>
                <a:gd name="T81" fmla="*/ 4 h 23"/>
                <a:gd name="T82" fmla="*/ 0 w 9"/>
                <a:gd name="T83" fmla="*/ 22 h 23"/>
                <a:gd name="T84" fmla="*/ 1 w 9"/>
                <a:gd name="T85" fmla="*/ 22 h 23"/>
                <a:gd name="T86" fmla="*/ 6 w 9"/>
                <a:gd name="T87" fmla="*/ 22 h 23"/>
                <a:gd name="T88" fmla="*/ 6 w 9"/>
                <a:gd name="T89" fmla="*/ 22 h 23"/>
                <a:gd name="T90" fmla="*/ 9 w 9"/>
                <a:gd name="T91" fmla="*/ 21 h 23"/>
                <a:gd name="T92" fmla="*/ 9 w 9"/>
                <a:gd name="T93" fmla="*/ 20 h 23"/>
                <a:gd name="T94" fmla="*/ 9 w 9"/>
                <a:gd name="T95" fmla="*/ 1 h 23"/>
                <a:gd name="T96" fmla="*/ 9 w 9"/>
                <a:gd name="T97" fmla="*/ 1 h 23"/>
                <a:gd name="T98" fmla="*/ 9 w 9"/>
                <a:gd name="T99" fmla="*/ 0 h 23"/>
                <a:gd name="T100" fmla="*/ 8 w 9"/>
                <a:gd name="T101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9" h="23">
                  <a:moveTo>
                    <a:pt x="7" y="21"/>
                  </a:moveTo>
                  <a:cubicBezTo>
                    <a:pt x="7" y="20"/>
                    <a:pt x="8" y="20"/>
                    <a:pt x="8" y="19"/>
                  </a:cubicBezTo>
                  <a:cubicBezTo>
                    <a:pt x="8" y="19"/>
                    <a:pt x="8" y="20"/>
                    <a:pt x="8" y="20"/>
                  </a:cubicBezTo>
                  <a:cubicBezTo>
                    <a:pt x="8" y="20"/>
                    <a:pt x="7" y="20"/>
                    <a:pt x="7" y="21"/>
                  </a:cubicBezTo>
                  <a:moveTo>
                    <a:pt x="6" y="21"/>
                  </a:moveTo>
                  <a:cubicBezTo>
                    <a:pt x="6" y="20"/>
                    <a:pt x="6" y="20"/>
                    <a:pt x="6" y="19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8" y="17"/>
                    <a:pt x="8" y="18"/>
                    <a:pt x="8" y="18"/>
                  </a:cubicBezTo>
                  <a:cubicBezTo>
                    <a:pt x="7" y="19"/>
                    <a:pt x="7" y="20"/>
                    <a:pt x="6" y="21"/>
                  </a:cubicBezTo>
                  <a:moveTo>
                    <a:pt x="6" y="18"/>
                  </a:moveTo>
                  <a:cubicBezTo>
                    <a:pt x="6" y="18"/>
                    <a:pt x="6" y="17"/>
                    <a:pt x="6" y="17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8" y="15"/>
                    <a:pt x="8" y="15"/>
                    <a:pt x="8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6" y="18"/>
                    <a:pt x="6" y="18"/>
                    <a:pt x="6" y="18"/>
                  </a:cubicBezTo>
                  <a:moveTo>
                    <a:pt x="6" y="16"/>
                  </a:moveTo>
                  <a:cubicBezTo>
                    <a:pt x="6" y="16"/>
                    <a:pt x="6" y="15"/>
                    <a:pt x="6" y="15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7" y="14"/>
                    <a:pt x="7" y="13"/>
                    <a:pt x="8" y="12"/>
                  </a:cubicBezTo>
                  <a:cubicBezTo>
                    <a:pt x="8" y="13"/>
                    <a:pt x="8" y="13"/>
                    <a:pt x="8" y="14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6" y="16"/>
                    <a:pt x="6" y="16"/>
                    <a:pt x="6" y="16"/>
                  </a:cubicBezTo>
                  <a:moveTo>
                    <a:pt x="6" y="14"/>
                  </a:moveTo>
                  <a:cubicBezTo>
                    <a:pt x="6" y="13"/>
                    <a:pt x="6" y="13"/>
                    <a:pt x="6" y="12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8" y="11"/>
                    <a:pt x="8" y="12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7" y="12"/>
                    <a:pt x="7" y="13"/>
                    <a:pt x="6" y="14"/>
                  </a:cubicBezTo>
                  <a:moveTo>
                    <a:pt x="6" y="10"/>
                  </a:moveTo>
                  <a:cubicBezTo>
                    <a:pt x="6" y="10"/>
                    <a:pt x="6" y="10"/>
                    <a:pt x="6" y="10"/>
                  </a:cubicBezTo>
                  <a:cubicBezTo>
                    <a:pt x="7" y="9"/>
                    <a:pt x="7" y="8"/>
                    <a:pt x="8" y="8"/>
                  </a:cubicBezTo>
                  <a:cubicBezTo>
                    <a:pt x="8" y="8"/>
                    <a:pt x="8" y="8"/>
                    <a:pt x="8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11"/>
                    <a:pt x="6" y="10"/>
                    <a:pt x="6" y="10"/>
                  </a:cubicBezTo>
                  <a:cubicBezTo>
                    <a:pt x="6" y="10"/>
                    <a:pt x="6" y="10"/>
                    <a:pt x="6" y="10"/>
                  </a:cubicBezTo>
                  <a:moveTo>
                    <a:pt x="6" y="9"/>
                  </a:moveTo>
                  <a:cubicBezTo>
                    <a:pt x="6" y="9"/>
                    <a:pt x="6" y="8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6"/>
                    <a:pt x="8" y="7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7" y="8"/>
                    <a:pt x="7" y="9"/>
                    <a:pt x="6" y="9"/>
                  </a:cubicBezTo>
                  <a:moveTo>
                    <a:pt x="5" y="21"/>
                  </a:moveTo>
                  <a:cubicBezTo>
                    <a:pt x="4" y="21"/>
                    <a:pt x="4" y="21"/>
                    <a:pt x="3" y="21"/>
                  </a:cubicBezTo>
                  <a:cubicBezTo>
                    <a:pt x="3" y="21"/>
                    <a:pt x="2" y="21"/>
                    <a:pt x="2" y="21"/>
                  </a:cubicBezTo>
                  <a:cubicBezTo>
                    <a:pt x="2" y="16"/>
                    <a:pt x="2" y="8"/>
                    <a:pt x="1" y="4"/>
                  </a:cubicBezTo>
                  <a:cubicBezTo>
                    <a:pt x="3" y="4"/>
                    <a:pt x="4" y="4"/>
                    <a:pt x="5" y="4"/>
                  </a:cubicBezTo>
                  <a:cubicBezTo>
                    <a:pt x="5" y="7"/>
                    <a:pt x="5" y="17"/>
                    <a:pt x="5" y="21"/>
                  </a:cubicBezTo>
                  <a:moveTo>
                    <a:pt x="6" y="7"/>
                  </a:moveTo>
                  <a:cubicBezTo>
                    <a:pt x="6" y="6"/>
                    <a:pt x="6" y="6"/>
                    <a:pt x="6" y="6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5"/>
                    <a:pt x="8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6" y="7"/>
                    <a:pt x="6" y="7"/>
                    <a:pt x="6" y="7"/>
                  </a:cubicBezTo>
                  <a:moveTo>
                    <a:pt x="6" y="5"/>
                  </a:moveTo>
                  <a:cubicBezTo>
                    <a:pt x="6" y="5"/>
                    <a:pt x="6" y="4"/>
                    <a:pt x="6" y="4"/>
                  </a:cubicBezTo>
                  <a:cubicBezTo>
                    <a:pt x="7" y="4"/>
                    <a:pt x="7" y="3"/>
                    <a:pt x="7" y="3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6" y="5"/>
                    <a:pt x="6" y="5"/>
                    <a:pt x="6" y="5"/>
                  </a:cubicBezTo>
                  <a:moveTo>
                    <a:pt x="5" y="3"/>
                  </a:moveTo>
                  <a:cubicBezTo>
                    <a:pt x="5" y="3"/>
                    <a:pt x="4" y="3"/>
                    <a:pt x="2" y="3"/>
                  </a:cubicBezTo>
                  <a:cubicBezTo>
                    <a:pt x="3" y="2"/>
                    <a:pt x="4" y="2"/>
                    <a:pt x="4" y="1"/>
                  </a:cubicBezTo>
                  <a:cubicBezTo>
                    <a:pt x="5" y="1"/>
                    <a:pt x="6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2"/>
                    <a:pt x="6" y="3"/>
                    <a:pt x="5" y="3"/>
                  </a:cubicBezTo>
                  <a:moveTo>
                    <a:pt x="7" y="0"/>
                  </a:moveTo>
                  <a:cubicBezTo>
                    <a:pt x="5" y="0"/>
                    <a:pt x="4" y="0"/>
                    <a:pt x="4" y="0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2" y="2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8"/>
                    <a:pt x="1" y="16"/>
                    <a:pt x="0" y="22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2" y="22"/>
                    <a:pt x="3" y="22"/>
                    <a:pt x="3" y="22"/>
                  </a:cubicBezTo>
                  <a:cubicBezTo>
                    <a:pt x="4" y="22"/>
                    <a:pt x="5" y="22"/>
                    <a:pt x="6" y="22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7" y="22"/>
                    <a:pt x="8" y="21"/>
                    <a:pt x="9" y="21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15"/>
                    <a:pt x="9" y="2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7" y="0"/>
                    <a:pt x="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456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46" name="Freeform 128"/>
            <p:cNvSpPr>
              <a:spLocks noEditPoints="1"/>
            </p:cNvSpPr>
            <p:nvPr/>
          </p:nvSpPr>
          <p:spPr bwMode="auto">
            <a:xfrm>
              <a:off x="3444" y="2408"/>
              <a:ext cx="138" cy="147"/>
            </a:xfrm>
            <a:custGeom>
              <a:avLst/>
              <a:gdLst>
                <a:gd name="T0" fmla="*/ 15 w 58"/>
                <a:gd name="T1" fmla="*/ 50 h 62"/>
                <a:gd name="T2" fmla="*/ 20 w 58"/>
                <a:gd name="T3" fmla="*/ 50 h 62"/>
                <a:gd name="T4" fmla="*/ 34 w 58"/>
                <a:gd name="T5" fmla="*/ 58 h 62"/>
                <a:gd name="T6" fmla="*/ 19 w 58"/>
                <a:gd name="T7" fmla="*/ 11 h 62"/>
                <a:gd name="T8" fmla="*/ 20 w 58"/>
                <a:gd name="T9" fmla="*/ 8 h 62"/>
                <a:gd name="T10" fmla="*/ 24 w 58"/>
                <a:gd name="T11" fmla="*/ 2 h 62"/>
                <a:gd name="T12" fmla="*/ 22 w 58"/>
                <a:gd name="T13" fmla="*/ 9 h 62"/>
                <a:gd name="T14" fmla="*/ 23 w 58"/>
                <a:gd name="T15" fmla="*/ 10 h 62"/>
                <a:gd name="T16" fmla="*/ 20 w 58"/>
                <a:gd name="T17" fmla="*/ 12 h 62"/>
                <a:gd name="T18" fmla="*/ 19 w 58"/>
                <a:gd name="T19" fmla="*/ 15 h 62"/>
                <a:gd name="T20" fmla="*/ 18 w 58"/>
                <a:gd name="T21" fmla="*/ 17 h 62"/>
                <a:gd name="T22" fmla="*/ 15 w 58"/>
                <a:gd name="T23" fmla="*/ 22 h 62"/>
                <a:gd name="T24" fmla="*/ 15 w 58"/>
                <a:gd name="T25" fmla="*/ 24 h 62"/>
                <a:gd name="T26" fmla="*/ 11 w 58"/>
                <a:gd name="T27" fmla="*/ 28 h 62"/>
                <a:gd name="T28" fmla="*/ 13 w 58"/>
                <a:gd name="T29" fmla="*/ 31 h 62"/>
                <a:gd name="T30" fmla="*/ 10 w 58"/>
                <a:gd name="T31" fmla="*/ 31 h 62"/>
                <a:gd name="T32" fmla="*/ 5 w 58"/>
                <a:gd name="T33" fmla="*/ 38 h 62"/>
                <a:gd name="T34" fmla="*/ 35 w 58"/>
                <a:gd name="T35" fmla="*/ 54 h 62"/>
                <a:gd name="T36" fmla="*/ 14 w 58"/>
                <a:gd name="T37" fmla="*/ 46 h 62"/>
                <a:gd name="T38" fmla="*/ 7 w 58"/>
                <a:gd name="T39" fmla="*/ 32 h 62"/>
                <a:gd name="T40" fmla="*/ 9 w 58"/>
                <a:gd name="T41" fmla="*/ 26 h 62"/>
                <a:gd name="T42" fmla="*/ 13 w 58"/>
                <a:gd name="T43" fmla="*/ 24 h 62"/>
                <a:gd name="T44" fmla="*/ 15 w 58"/>
                <a:gd name="T45" fmla="*/ 19 h 62"/>
                <a:gd name="T46" fmla="*/ 17 w 58"/>
                <a:gd name="T47" fmla="*/ 13 h 62"/>
                <a:gd name="T48" fmla="*/ 25 w 58"/>
                <a:gd name="T49" fmla="*/ 10 h 62"/>
                <a:gd name="T50" fmla="*/ 26 w 58"/>
                <a:gd name="T51" fmla="*/ 3 h 62"/>
                <a:gd name="T52" fmla="*/ 57 w 58"/>
                <a:gd name="T53" fmla="*/ 16 h 62"/>
                <a:gd name="T54" fmla="*/ 30 w 58"/>
                <a:gd name="T55" fmla="*/ 51 h 62"/>
                <a:gd name="T56" fmla="*/ 10 w 58"/>
                <a:gd name="T57" fmla="*/ 32 h 62"/>
                <a:gd name="T58" fmla="*/ 13 w 58"/>
                <a:gd name="T59" fmla="*/ 29 h 62"/>
                <a:gd name="T60" fmla="*/ 15 w 58"/>
                <a:gd name="T61" fmla="*/ 25 h 62"/>
                <a:gd name="T62" fmla="*/ 18 w 58"/>
                <a:gd name="T63" fmla="*/ 18 h 62"/>
                <a:gd name="T64" fmla="*/ 20 w 58"/>
                <a:gd name="T65" fmla="*/ 14 h 62"/>
                <a:gd name="T66" fmla="*/ 27 w 58"/>
                <a:gd name="T67" fmla="*/ 0 h 62"/>
                <a:gd name="T68" fmla="*/ 23 w 58"/>
                <a:gd name="T69" fmla="*/ 1 h 62"/>
                <a:gd name="T70" fmla="*/ 19 w 58"/>
                <a:gd name="T71" fmla="*/ 9 h 62"/>
                <a:gd name="T72" fmla="*/ 20 w 58"/>
                <a:gd name="T73" fmla="*/ 11 h 62"/>
                <a:gd name="T74" fmla="*/ 18 w 58"/>
                <a:gd name="T75" fmla="*/ 10 h 62"/>
                <a:gd name="T76" fmla="*/ 15 w 58"/>
                <a:gd name="T77" fmla="*/ 15 h 62"/>
                <a:gd name="T78" fmla="*/ 15 w 58"/>
                <a:gd name="T79" fmla="*/ 18 h 62"/>
                <a:gd name="T80" fmla="*/ 11 w 58"/>
                <a:gd name="T81" fmla="*/ 22 h 62"/>
                <a:gd name="T82" fmla="*/ 12 w 58"/>
                <a:gd name="T83" fmla="*/ 23 h 62"/>
                <a:gd name="T84" fmla="*/ 10 w 58"/>
                <a:gd name="T85" fmla="*/ 24 h 62"/>
                <a:gd name="T86" fmla="*/ 7 w 58"/>
                <a:gd name="T87" fmla="*/ 28 h 62"/>
                <a:gd name="T88" fmla="*/ 7 w 58"/>
                <a:gd name="T89" fmla="*/ 31 h 62"/>
                <a:gd name="T90" fmla="*/ 4 w 58"/>
                <a:gd name="T91" fmla="*/ 32 h 62"/>
                <a:gd name="T92" fmla="*/ 3 w 58"/>
                <a:gd name="T93" fmla="*/ 40 h 62"/>
                <a:gd name="T94" fmla="*/ 15 w 58"/>
                <a:gd name="T95" fmla="*/ 51 h 62"/>
                <a:gd name="T96" fmla="*/ 34 w 58"/>
                <a:gd name="T97" fmla="*/ 62 h 62"/>
                <a:gd name="T98" fmla="*/ 39 w 58"/>
                <a:gd name="T99" fmla="*/ 57 h 62"/>
                <a:gd name="T100" fmla="*/ 56 w 58"/>
                <a:gd name="T101" fmla="*/ 21 h 62"/>
                <a:gd name="T102" fmla="*/ 27 w 58"/>
                <a:gd name="T103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58" h="62">
                  <a:moveTo>
                    <a:pt x="34" y="61"/>
                  </a:moveTo>
                  <a:cubicBezTo>
                    <a:pt x="32" y="59"/>
                    <a:pt x="28" y="57"/>
                    <a:pt x="25" y="56"/>
                  </a:cubicBezTo>
                  <a:cubicBezTo>
                    <a:pt x="24" y="55"/>
                    <a:pt x="22" y="54"/>
                    <a:pt x="21" y="54"/>
                  </a:cubicBezTo>
                  <a:cubicBezTo>
                    <a:pt x="19" y="53"/>
                    <a:pt x="17" y="52"/>
                    <a:pt x="15" y="50"/>
                  </a:cubicBezTo>
                  <a:cubicBezTo>
                    <a:pt x="2" y="42"/>
                    <a:pt x="2" y="42"/>
                    <a:pt x="2" y="42"/>
                  </a:cubicBezTo>
                  <a:cubicBezTo>
                    <a:pt x="2" y="41"/>
                    <a:pt x="3" y="41"/>
                    <a:pt x="3" y="40"/>
                  </a:cubicBezTo>
                  <a:cubicBezTo>
                    <a:pt x="14" y="47"/>
                    <a:pt x="14" y="47"/>
                    <a:pt x="14" y="47"/>
                  </a:cubicBezTo>
                  <a:cubicBezTo>
                    <a:pt x="16" y="48"/>
                    <a:pt x="18" y="49"/>
                    <a:pt x="20" y="50"/>
                  </a:cubicBezTo>
                  <a:cubicBezTo>
                    <a:pt x="21" y="51"/>
                    <a:pt x="22" y="52"/>
                    <a:pt x="24" y="52"/>
                  </a:cubicBezTo>
                  <a:cubicBezTo>
                    <a:pt x="27" y="54"/>
                    <a:pt x="30" y="55"/>
                    <a:pt x="33" y="58"/>
                  </a:cubicBezTo>
                  <a:cubicBezTo>
                    <a:pt x="33" y="58"/>
                    <a:pt x="33" y="58"/>
                    <a:pt x="33" y="58"/>
                  </a:cubicBezTo>
                  <a:cubicBezTo>
                    <a:pt x="34" y="58"/>
                    <a:pt x="34" y="58"/>
                    <a:pt x="34" y="58"/>
                  </a:cubicBezTo>
                  <a:cubicBezTo>
                    <a:pt x="34" y="57"/>
                    <a:pt x="35" y="55"/>
                    <a:pt x="36" y="54"/>
                  </a:cubicBezTo>
                  <a:cubicBezTo>
                    <a:pt x="36" y="55"/>
                    <a:pt x="37" y="55"/>
                    <a:pt x="37" y="55"/>
                  </a:cubicBezTo>
                  <a:cubicBezTo>
                    <a:pt x="36" y="57"/>
                    <a:pt x="35" y="59"/>
                    <a:pt x="34" y="61"/>
                  </a:cubicBezTo>
                  <a:moveTo>
                    <a:pt x="19" y="11"/>
                  </a:moveTo>
                  <a:cubicBezTo>
                    <a:pt x="20" y="11"/>
                    <a:pt x="20" y="11"/>
                    <a:pt x="20" y="11"/>
                  </a:cubicBezTo>
                  <a:cubicBezTo>
                    <a:pt x="21" y="11"/>
                    <a:pt x="21" y="10"/>
                    <a:pt x="21" y="10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1" y="9"/>
                    <a:pt x="20" y="9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1" y="7"/>
                    <a:pt x="21" y="6"/>
                    <a:pt x="22" y="5"/>
                  </a:cubicBezTo>
                  <a:cubicBezTo>
                    <a:pt x="22" y="4"/>
                    <a:pt x="22" y="4"/>
                    <a:pt x="23" y="2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25" y="3"/>
                    <a:pt x="24" y="4"/>
                    <a:pt x="24" y="4"/>
                  </a:cubicBezTo>
                  <a:cubicBezTo>
                    <a:pt x="24" y="5"/>
                    <a:pt x="23" y="6"/>
                    <a:pt x="22" y="8"/>
                  </a:cubicBezTo>
                  <a:cubicBezTo>
                    <a:pt x="22" y="9"/>
                    <a:pt x="22" y="9"/>
                    <a:pt x="22" y="9"/>
                  </a:cubicBezTo>
                  <a:cubicBezTo>
                    <a:pt x="23" y="9"/>
                    <a:pt x="23" y="9"/>
                    <a:pt x="23" y="9"/>
                  </a:cubicBezTo>
                  <a:cubicBezTo>
                    <a:pt x="24" y="9"/>
                    <a:pt x="24" y="9"/>
                    <a:pt x="24" y="9"/>
                  </a:cubicBezTo>
                  <a:cubicBezTo>
                    <a:pt x="24" y="10"/>
                    <a:pt x="24" y="10"/>
                    <a:pt x="24" y="10"/>
                  </a:cubicBezTo>
                  <a:cubicBezTo>
                    <a:pt x="24" y="10"/>
                    <a:pt x="23" y="10"/>
                    <a:pt x="23" y="10"/>
                  </a:cubicBezTo>
                  <a:cubicBezTo>
                    <a:pt x="23" y="10"/>
                    <a:pt x="22" y="10"/>
                    <a:pt x="22" y="10"/>
                  </a:cubicBezTo>
                  <a:cubicBezTo>
                    <a:pt x="22" y="10"/>
                    <a:pt x="22" y="10"/>
                    <a:pt x="22" y="10"/>
                  </a:cubicBezTo>
                  <a:cubicBezTo>
                    <a:pt x="22" y="10"/>
                    <a:pt x="22" y="10"/>
                    <a:pt x="22" y="10"/>
                  </a:cubicBezTo>
                  <a:cubicBezTo>
                    <a:pt x="21" y="11"/>
                    <a:pt x="21" y="11"/>
                    <a:pt x="20" y="12"/>
                  </a:cubicBezTo>
                  <a:cubicBezTo>
                    <a:pt x="20" y="13"/>
                    <a:pt x="19" y="14"/>
                    <a:pt x="19" y="15"/>
                  </a:cubicBezTo>
                  <a:cubicBezTo>
                    <a:pt x="19" y="15"/>
                    <a:pt x="19" y="15"/>
                    <a:pt x="19" y="15"/>
                  </a:cubicBezTo>
                  <a:cubicBezTo>
                    <a:pt x="19" y="15"/>
                    <a:pt x="19" y="15"/>
                    <a:pt x="19" y="15"/>
                  </a:cubicBezTo>
                  <a:cubicBezTo>
                    <a:pt x="19" y="15"/>
                    <a:pt x="19" y="15"/>
                    <a:pt x="19" y="15"/>
                  </a:cubicBezTo>
                  <a:cubicBezTo>
                    <a:pt x="20" y="15"/>
                    <a:pt x="20" y="15"/>
                    <a:pt x="20" y="16"/>
                  </a:cubicBezTo>
                  <a:cubicBezTo>
                    <a:pt x="21" y="16"/>
                    <a:pt x="21" y="17"/>
                    <a:pt x="20" y="17"/>
                  </a:cubicBezTo>
                  <a:cubicBezTo>
                    <a:pt x="20" y="17"/>
                    <a:pt x="20" y="17"/>
                    <a:pt x="19" y="17"/>
                  </a:cubicBezTo>
                  <a:cubicBezTo>
                    <a:pt x="19" y="17"/>
                    <a:pt x="19" y="17"/>
                    <a:pt x="18" y="17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17" y="18"/>
                    <a:pt x="16" y="20"/>
                    <a:pt x="15" y="21"/>
                  </a:cubicBezTo>
                  <a:cubicBezTo>
                    <a:pt x="15" y="22"/>
                    <a:pt x="15" y="22"/>
                    <a:pt x="15" y="22"/>
                  </a:cubicBezTo>
                  <a:cubicBezTo>
                    <a:pt x="16" y="22"/>
                    <a:pt x="16" y="22"/>
                    <a:pt x="16" y="22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6" y="24"/>
                    <a:pt x="16" y="24"/>
                    <a:pt x="15" y="24"/>
                  </a:cubicBezTo>
                  <a:cubicBezTo>
                    <a:pt x="14" y="24"/>
                    <a:pt x="14" y="24"/>
                    <a:pt x="14" y="24"/>
                  </a:cubicBezTo>
                  <a:cubicBezTo>
                    <a:pt x="14" y="24"/>
                    <a:pt x="14" y="24"/>
                    <a:pt x="14" y="24"/>
                  </a:cubicBezTo>
                  <a:cubicBezTo>
                    <a:pt x="13" y="25"/>
                    <a:pt x="13" y="25"/>
                    <a:pt x="13" y="26"/>
                  </a:cubicBezTo>
                  <a:cubicBezTo>
                    <a:pt x="12" y="27"/>
                    <a:pt x="12" y="27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9"/>
                    <a:pt x="12" y="29"/>
                    <a:pt x="13" y="29"/>
                  </a:cubicBezTo>
                  <a:cubicBezTo>
                    <a:pt x="13" y="30"/>
                    <a:pt x="13" y="30"/>
                    <a:pt x="13" y="31"/>
                  </a:cubicBezTo>
                  <a:cubicBezTo>
                    <a:pt x="12" y="31"/>
                    <a:pt x="12" y="31"/>
                    <a:pt x="11" y="31"/>
                  </a:cubicBezTo>
                  <a:cubicBezTo>
                    <a:pt x="11" y="31"/>
                    <a:pt x="10" y="31"/>
                    <a:pt x="10" y="31"/>
                  </a:cubicBezTo>
                  <a:cubicBezTo>
                    <a:pt x="10" y="31"/>
                    <a:pt x="10" y="31"/>
                    <a:pt x="10" y="31"/>
                  </a:cubicBezTo>
                  <a:cubicBezTo>
                    <a:pt x="10" y="31"/>
                    <a:pt x="10" y="31"/>
                    <a:pt x="10" y="31"/>
                  </a:cubicBezTo>
                  <a:cubicBezTo>
                    <a:pt x="9" y="32"/>
                    <a:pt x="9" y="32"/>
                    <a:pt x="9" y="32"/>
                  </a:cubicBezTo>
                  <a:cubicBezTo>
                    <a:pt x="8" y="35"/>
                    <a:pt x="8" y="35"/>
                    <a:pt x="5" y="38"/>
                  </a:cubicBezTo>
                  <a:cubicBezTo>
                    <a:pt x="5" y="38"/>
                    <a:pt x="5" y="38"/>
                    <a:pt x="5" y="38"/>
                  </a:cubicBezTo>
                  <a:cubicBezTo>
                    <a:pt x="5" y="38"/>
                    <a:pt x="5" y="38"/>
                    <a:pt x="5" y="38"/>
                  </a:cubicBezTo>
                  <a:cubicBezTo>
                    <a:pt x="20" y="47"/>
                    <a:pt x="20" y="47"/>
                    <a:pt x="20" y="47"/>
                  </a:cubicBezTo>
                  <a:cubicBezTo>
                    <a:pt x="21" y="48"/>
                    <a:pt x="23" y="49"/>
                    <a:pt x="25" y="50"/>
                  </a:cubicBezTo>
                  <a:cubicBezTo>
                    <a:pt x="27" y="50"/>
                    <a:pt x="28" y="51"/>
                    <a:pt x="29" y="51"/>
                  </a:cubicBezTo>
                  <a:cubicBezTo>
                    <a:pt x="31" y="52"/>
                    <a:pt x="33" y="53"/>
                    <a:pt x="35" y="54"/>
                  </a:cubicBezTo>
                  <a:cubicBezTo>
                    <a:pt x="34" y="55"/>
                    <a:pt x="34" y="56"/>
                    <a:pt x="33" y="57"/>
                  </a:cubicBezTo>
                  <a:cubicBezTo>
                    <a:pt x="31" y="55"/>
                    <a:pt x="27" y="53"/>
                    <a:pt x="24" y="52"/>
                  </a:cubicBezTo>
                  <a:cubicBezTo>
                    <a:pt x="23" y="51"/>
                    <a:pt x="21" y="50"/>
                    <a:pt x="20" y="50"/>
                  </a:cubicBezTo>
                  <a:cubicBezTo>
                    <a:pt x="18" y="49"/>
                    <a:pt x="16" y="47"/>
                    <a:pt x="14" y="46"/>
                  </a:cubicBezTo>
                  <a:cubicBezTo>
                    <a:pt x="1" y="38"/>
                    <a:pt x="1" y="38"/>
                    <a:pt x="1" y="38"/>
                  </a:cubicBezTo>
                  <a:cubicBezTo>
                    <a:pt x="3" y="35"/>
                    <a:pt x="3" y="35"/>
                    <a:pt x="5" y="32"/>
                  </a:cubicBezTo>
                  <a:cubicBezTo>
                    <a:pt x="5" y="31"/>
                    <a:pt x="5" y="31"/>
                    <a:pt x="5" y="31"/>
                  </a:cubicBezTo>
                  <a:cubicBezTo>
                    <a:pt x="6" y="32"/>
                    <a:pt x="6" y="32"/>
                    <a:pt x="7" y="32"/>
                  </a:cubicBezTo>
                  <a:cubicBezTo>
                    <a:pt x="7" y="32"/>
                    <a:pt x="8" y="32"/>
                    <a:pt x="9" y="31"/>
                  </a:cubicBezTo>
                  <a:cubicBezTo>
                    <a:pt x="9" y="31"/>
                    <a:pt x="9" y="30"/>
                    <a:pt x="9" y="29"/>
                  </a:cubicBezTo>
                  <a:cubicBezTo>
                    <a:pt x="9" y="29"/>
                    <a:pt x="8" y="28"/>
                    <a:pt x="8" y="28"/>
                  </a:cubicBezTo>
                  <a:cubicBezTo>
                    <a:pt x="8" y="27"/>
                    <a:pt x="9" y="27"/>
                    <a:pt x="9" y="26"/>
                  </a:cubicBezTo>
                  <a:cubicBezTo>
                    <a:pt x="9" y="26"/>
                    <a:pt x="10" y="25"/>
                    <a:pt x="10" y="25"/>
                  </a:cubicBezTo>
                  <a:cubicBezTo>
                    <a:pt x="10" y="25"/>
                    <a:pt x="11" y="25"/>
                    <a:pt x="11" y="25"/>
                  </a:cubicBezTo>
                  <a:cubicBezTo>
                    <a:pt x="11" y="25"/>
                    <a:pt x="11" y="25"/>
                    <a:pt x="12" y="25"/>
                  </a:cubicBezTo>
                  <a:cubicBezTo>
                    <a:pt x="12" y="25"/>
                    <a:pt x="13" y="25"/>
                    <a:pt x="13" y="24"/>
                  </a:cubicBezTo>
                  <a:cubicBezTo>
                    <a:pt x="13" y="23"/>
                    <a:pt x="13" y="23"/>
                    <a:pt x="13" y="22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13" y="21"/>
                    <a:pt x="14" y="19"/>
                    <a:pt x="14" y="18"/>
                  </a:cubicBezTo>
                  <a:cubicBezTo>
                    <a:pt x="14" y="18"/>
                    <a:pt x="15" y="19"/>
                    <a:pt x="15" y="19"/>
                  </a:cubicBezTo>
                  <a:cubicBezTo>
                    <a:pt x="16" y="19"/>
                    <a:pt x="17" y="18"/>
                    <a:pt x="17" y="18"/>
                  </a:cubicBezTo>
                  <a:cubicBezTo>
                    <a:pt x="17" y="17"/>
                    <a:pt x="17" y="16"/>
                    <a:pt x="17" y="16"/>
                  </a:cubicBezTo>
                  <a:cubicBezTo>
                    <a:pt x="17" y="15"/>
                    <a:pt x="16" y="15"/>
                    <a:pt x="16" y="15"/>
                  </a:cubicBezTo>
                  <a:cubicBezTo>
                    <a:pt x="16" y="14"/>
                    <a:pt x="17" y="14"/>
                    <a:pt x="17" y="13"/>
                  </a:cubicBezTo>
                  <a:cubicBezTo>
                    <a:pt x="18" y="12"/>
                    <a:pt x="18" y="12"/>
                    <a:pt x="18" y="11"/>
                  </a:cubicBezTo>
                  <a:cubicBezTo>
                    <a:pt x="19" y="11"/>
                    <a:pt x="19" y="11"/>
                    <a:pt x="19" y="11"/>
                  </a:cubicBezTo>
                  <a:moveTo>
                    <a:pt x="23" y="11"/>
                  </a:moveTo>
                  <a:cubicBezTo>
                    <a:pt x="24" y="11"/>
                    <a:pt x="24" y="11"/>
                    <a:pt x="25" y="10"/>
                  </a:cubicBezTo>
                  <a:cubicBezTo>
                    <a:pt x="25" y="10"/>
                    <a:pt x="25" y="9"/>
                    <a:pt x="24" y="9"/>
                  </a:cubicBezTo>
                  <a:cubicBezTo>
                    <a:pt x="24" y="8"/>
                    <a:pt x="24" y="8"/>
                    <a:pt x="23" y="8"/>
                  </a:cubicBezTo>
                  <a:cubicBezTo>
                    <a:pt x="24" y="6"/>
                    <a:pt x="25" y="5"/>
                    <a:pt x="25" y="5"/>
                  </a:cubicBezTo>
                  <a:cubicBezTo>
                    <a:pt x="25" y="4"/>
                    <a:pt x="25" y="4"/>
                    <a:pt x="26" y="3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6" y="2"/>
                    <a:pt x="26" y="2"/>
                    <a:pt x="26" y="2"/>
                  </a:cubicBezTo>
                  <a:cubicBezTo>
                    <a:pt x="26" y="2"/>
                    <a:pt x="26" y="2"/>
                    <a:pt x="27" y="1"/>
                  </a:cubicBezTo>
                  <a:cubicBezTo>
                    <a:pt x="37" y="5"/>
                    <a:pt x="47" y="11"/>
                    <a:pt x="57" y="16"/>
                  </a:cubicBezTo>
                  <a:cubicBezTo>
                    <a:pt x="56" y="18"/>
                    <a:pt x="56" y="19"/>
                    <a:pt x="55" y="21"/>
                  </a:cubicBezTo>
                  <a:cubicBezTo>
                    <a:pt x="55" y="22"/>
                    <a:pt x="55" y="22"/>
                    <a:pt x="54" y="24"/>
                  </a:cubicBezTo>
                  <a:cubicBezTo>
                    <a:pt x="49" y="37"/>
                    <a:pt x="45" y="44"/>
                    <a:pt x="39" y="56"/>
                  </a:cubicBezTo>
                  <a:cubicBezTo>
                    <a:pt x="36" y="53"/>
                    <a:pt x="33" y="52"/>
                    <a:pt x="30" y="51"/>
                  </a:cubicBezTo>
                  <a:cubicBezTo>
                    <a:pt x="28" y="50"/>
                    <a:pt x="27" y="50"/>
                    <a:pt x="26" y="49"/>
                  </a:cubicBezTo>
                  <a:cubicBezTo>
                    <a:pt x="24" y="48"/>
                    <a:pt x="22" y="47"/>
                    <a:pt x="20" y="46"/>
                  </a:cubicBezTo>
                  <a:cubicBezTo>
                    <a:pt x="6" y="38"/>
                    <a:pt x="6" y="38"/>
                    <a:pt x="6" y="38"/>
                  </a:cubicBezTo>
                  <a:cubicBezTo>
                    <a:pt x="8" y="35"/>
                    <a:pt x="8" y="35"/>
                    <a:pt x="10" y="32"/>
                  </a:cubicBezTo>
                  <a:cubicBezTo>
                    <a:pt x="10" y="32"/>
                    <a:pt x="10" y="32"/>
                    <a:pt x="10" y="32"/>
                  </a:cubicBezTo>
                  <a:cubicBezTo>
                    <a:pt x="10" y="32"/>
                    <a:pt x="11" y="32"/>
                    <a:pt x="11" y="32"/>
                  </a:cubicBezTo>
                  <a:cubicBezTo>
                    <a:pt x="12" y="32"/>
                    <a:pt x="13" y="32"/>
                    <a:pt x="13" y="31"/>
                  </a:cubicBezTo>
                  <a:cubicBezTo>
                    <a:pt x="14" y="31"/>
                    <a:pt x="14" y="30"/>
                    <a:pt x="13" y="29"/>
                  </a:cubicBezTo>
                  <a:cubicBezTo>
                    <a:pt x="13" y="29"/>
                    <a:pt x="13" y="28"/>
                    <a:pt x="12" y="28"/>
                  </a:cubicBezTo>
                  <a:cubicBezTo>
                    <a:pt x="13" y="27"/>
                    <a:pt x="13" y="27"/>
                    <a:pt x="13" y="26"/>
                  </a:cubicBezTo>
                  <a:cubicBezTo>
                    <a:pt x="14" y="26"/>
                    <a:pt x="14" y="25"/>
                    <a:pt x="14" y="25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6" y="25"/>
                    <a:pt x="17" y="24"/>
                    <a:pt x="17" y="24"/>
                  </a:cubicBezTo>
                  <a:cubicBezTo>
                    <a:pt x="17" y="23"/>
                    <a:pt x="17" y="23"/>
                    <a:pt x="17" y="22"/>
                  </a:cubicBezTo>
                  <a:cubicBezTo>
                    <a:pt x="17" y="22"/>
                    <a:pt x="16" y="21"/>
                    <a:pt x="16" y="21"/>
                  </a:cubicBezTo>
                  <a:cubicBezTo>
                    <a:pt x="17" y="20"/>
                    <a:pt x="18" y="19"/>
                    <a:pt x="18" y="18"/>
                  </a:cubicBezTo>
                  <a:cubicBezTo>
                    <a:pt x="18" y="18"/>
                    <a:pt x="19" y="18"/>
                    <a:pt x="19" y="18"/>
                  </a:cubicBezTo>
                  <a:cubicBezTo>
                    <a:pt x="20" y="18"/>
                    <a:pt x="21" y="18"/>
                    <a:pt x="21" y="17"/>
                  </a:cubicBezTo>
                  <a:cubicBezTo>
                    <a:pt x="21" y="17"/>
                    <a:pt x="21" y="16"/>
                    <a:pt x="21" y="15"/>
                  </a:cubicBezTo>
                  <a:cubicBezTo>
                    <a:pt x="21" y="15"/>
                    <a:pt x="20" y="15"/>
                    <a:pt x="20" y="14"/>
                  </a:cubicBezTo>
                  <a:cubicBezTo>
                    <a:pt x="20" y="14"/>
                    <a:pt x="20" y="13"/>
                    <a:pt x="21" y="13"/>
                  </a:cubicBezTo>
                  <a:cubicBezTo>
                    <a:pt x="21" y="12"/>
                    <a:pt x="22" y="11"/>
                    <a:pt x="22" y="11"/>
                  </a:cubicBezTo>
                  <a:cubicBezTo>
                    <a:pt x="22" y="11"/>
                    <a:pt x="23" y="11"/>
                    <a:pt x="23" y="11"/>
                  </a:cubicBezTo>
                  <a:moveTo>
                    <a:pt x="27" y="0"/>
                  </a:moveTo>
                  <a:cubicBezTo>
                    <a:pt x="26" y="1"/>
                    <a:pt x="26" y="1"/>
                    <a:pt x="26" y="1"/>
                  </a:cubicBezTo>
                  <a:cubicBezTo>
                    <a:pt x="26" y="1"/>
                    <a:pt x="25" y="2"/>
                    <a:pt x="25" y="2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24" y="1"/>
                    <a:pt x="24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2" y="3"/>
                    <a:pt x="21" y="4"/>
                    <a:pt x="21" y="5"/>
                  </a:cubicBezTo>
                  <a:cubicBezTo>
                    <a:pt x="20" y="6"/>
                    <a:pt x="20" y="7"/>
                    <a:pt x="19" y="9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20" y="10"/>
                    <a:pt x="20" y="11"/>
                    <a:pt x="20" y="11"/>
                  </a:cubicBezTo>
                  <a:cubicBezTo>
                    <a:pt x="20" y="11"/>
                    <a:pt x="20" y="11"/>
                    <a:pt x="19" y="11"/>
                  </a:cubicBezTo>
                  <a:cubicBezTo>
                    <a:pt x="19" y="11"/>
                    <a:pt x="19" y="11"/>
                    <a:pt x="19" y="10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8" y="11"/>
                    <a:pt x="17" y="12"/>
                    <a:pt x="16" y="13"/>
                  </a:cubicBezTo>
                  <a:cubicBezTo>
                    <a:pt x="16" y="14"/>
                    <a:pt x="15" y="14"/>
                    <a:pt x="15" y="15"/>
                  </a:cubicBezTo>
                  <a:cubicBezTo>
                    <a:pt x="15" y="15"/>
                    <a:pt x="15" y="15"/>
                    <a:pt x="15" y="15"/>
                  </a:cubicBezTo>
                  <a:cubicBezTo>
                    <a:pt x="15" y="15"/>
                    <a:pt x="15" y="15"/>
                    <a:pt x="15" y="15"/>
                  </a:cubicBezTo>
                  <a:cubicBezTo>
                    <a:pt x="16" y="15"/>
                    <a:pt x="16" y="16"/>
                    <a:pt x="16" y="16"/>
                  </a:cubicBezTo>
                  <a:cubicBezTo>
                    <a:pt x="17" y="16"/>
                    <a:pt x="17" y="17"/>
                    <a:pt x="16" y="17"/>
                  </a:cubicBezTo>
                  <a:cubicBezTo>
                    <a:pt x="16" y="18"/>
                    <a:pt x="16" y="18"/>
                    <a:pt x="15" y="18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5" y="18"/>
                    <a:pt x="15" y="18"/>
                    <a:pt x="14" y="17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13" y="19"/>
                    <a:pt x="12" y="21"/>
                    <a:pt x="11" y="22"/>
                  </a:cubicBezTo>
                  <a:cubicBezTo>
                    <a:pt x="11" y="22"/>
                    <a:pt x="11" y="22"/>
                    <a:pt x="11" y="22"/>
                  </a:cubicBezTo>
                  <a:cubicBezTo>
                    <a:pt x="11" y="22"/>
                    <a:pt x="11" y="22"/>
                    <a:pt x="11" y="22"/>
                  </a:cubicBezTo>
                  <a:cubicBezTo>
                    <a:pt x="11" y="22"/>
                    <a:pt x="11" y="22"/>
                    <a:pt x="11" y="22"/>
                  </a:cubicBezTo>
                  <a:cubicBezTo>
                    <a:pt x="12" y="22"/>
                    <a:pt x="12" y="22"/>
                    <a:pt x="12" y="23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1" y="24"/>
                    <a:pt x="10" y="24"/>
                    <a:pt x="10" y="24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9" y="25"/>
                    <a:pt x="9" y="25"/>
                    <a:pt x="8" y="26"/>
                  </a:cubicBezTo>
                  <a:cubicBezTo>
                    <a:pt x="8" y="27"/>
                    <a:pt x="7" y="27"/>
                    <a:pt x="7" y="28"/>
                  </a:cubicBezTo>
                  <a:cubicBezTo>
                    <a:pt x="7" y="28"/>
                    <a:pt x="7" y="28"/>
                    <a:pt x="7" y="28"/>
                  </a:cubicBezTo>
                  <a:cubicBezTo>
                    <a:pt x="7" y="28"/>
                    <a:pt x="7" y="28"/>
                    <a:pt x="7" y="28"/>
                  </a:cubicBezTo>
                  <a:cubicBezTo>
                    <a:pt x="8" y="28"/>
                    <a:pt x="8" y="29"/>
                    <a:pt x="8" y="29"/>
                  </a:cubicBezTo>
                  <a:cubicBezTo>
                    <a:pt x="8" y="30"/>
                    <a:pt x="8" y="30"/>
                    <a:pt x="8" y="31"/>
                  </a:cubicBezTo>
                  <a:cubicBezTo>
                    <a:pt x="8" y="31"/>
                    <a:pt x="7" y="31"/>
                    <a:pt x="7" y="31"/>
                  </a:cubicBezTo>
                  <a:cubicBezTo>
                    <a:pt x="6" y="31"/>
                    <a:pt x="6" y="31"/>
                    <a:pt x="6" y="31"/>
                  </a:cubicBezTo>
                  <a:cubicBezTo>
                    <a:pt x="5" y="30"/>
                    <a:pt x="5" y="30"/>
                    <a:pt x="5" y="30"/>
                  </a:cubicBezTo>
                  <a:cubicBezTo>
                    <a:pt x="5" y="31"/>
                    <a:pt x="5" y="31"/>
                    <a:pt x="5" y="31"/>
                  </a:cubicBezTo>
                  <a:cubicBezTo>
                    <a:pt x="4" y="32"/>
                    <a:pt x="4" y="32"/>
                    <a:pt x="4" y="32"/>
                  </a:cubicBezTo>
                  <a:cubicBezTo>
                    <a:pt x="3" y="35"/>
                    <a:pt x="3" y="35"/>
                    <a:pt x="0" y="37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3" y="40"/>
                    <a:pt x="3" y="40"/>
                    <a:pt x="3" y="40"/>
                  </a:cubicBezTo>
                  <a:cubicBezTo>
                    <a:pt x="2" y="40"/>
                    <a:pt x="2" y="41"/>
                    <a:pt x="1" y="42"/>
                  </a:cubicBezTo>
                  <a:cubicBezTo>
                    <a:pt x="1" y="42"/>
                    <a:pt x="1" y="42"/>
                    <a:pt x="1" y="42"/>
                  </a:cubicBezTo>
                  <a:cubicBezTo>
                    <a:pt x="1" y="42"/>
                    <a:pt x="1" y="42"/>
                    <a:pt x="1" y="42"/>
                  </a:cubicBezTo>
                  <a:cubicBezTo>
                    <a:pt x="15" y="51"/>
                    <a:pt x="15" y="51"/>
                    <a:pt x="15" y="51"/>
                  </a:cubicBezTo>
                  <a:cubicBezTo>
                    <a:pt x="17" y="52"/>
                    <a:pt x="19" y="53"/>
                    <a:pt x="21" y="54"/>
                  </a:cubicBezTo>
                  <a:cubicBezTo>
                    <a:pt x="22" y="55"/>
                    <a:pt x="23" y="56"/>
                    <a:pt x="25" y="56"/>
                  </a:cubicBezTo>
                  <a:cubicBezTo>
                    <a:pt x="28" y="58"/>
                    <a:pt x="31" y="59"/>
                    <a:pt x="34" y="62"/>
                  </a:cubicBezTo>
                  <a:cubicBezTo>
                    <a:pt x="34" y="62"/>
                    <a:pt x="34" y="62"/>
                    <a:pt x="34" y="62"/>
                  </a:cubicBezTo>
                  <a:cubicBezTo>
                    <a:pt x="35" y="62"/>
                    <a:pt x="35" y="62"/>
                    <a:pt x="35" y="62"/>
                  </a:cubicBezTo>
                  <a:cubicBezTo>
                    <a:pt x="36" y="60"/>
                    <a:pt x="37" y="58"/>
                    <a:pt x="38" y="56"/>
                  </a:cubicBezTo>
                  <a:cubicBezTo>
                    <a:pt x="39" y="57"/>
                    <a:pt x="39" y="57"/>
                    <a:pt x="39" y="57"/>
                  </a:cubicBezTo>
                  <a:cubicBezTo>
                    <a:pt x="39" y="57"/>
                    <a:pt x="39" y="57"/>
                    <a:pt x="39" y="57"/>
                  </a:cubicBezTo>
                  <a:cubicBezTo>
                    <a:pt x="39" y="57"/>
                    <a:pt x="39" y="57"/>
                    <a:pt x="39" y="57"/>
                  </a:cubicBezTo>
                  <a:cubicBezTo>
                    <a:pt x="40" y="56"/>
                    <a:pt x="40" y="56"/>
                    <a:pt x="40" y="56"/>
                  </a:cubicBezTo>
                  <a:cubicBezTo>
                    <a:pt x="46" y="45"/>
                    <a:pt x="49" y="37"/>
                    <a:pt x="55" y="24"/>
                  </a:cubicBezTo>
                  <a:cubicBezTo>
                    <a:pt x="55" y="23"/>
                    <a:pt x="56" y="22"/>
                    <a:pt x="56" y="21"/>
                  </a:cubicBezTo>
                  <a:cubicBezTo>
                    <a:pt x="56" y="20"/>
                    <a:pt x="57" y="19"/>
                    <a:pt x="58" y="16"/>
                  </a:cubicBezTo>
                  <a:cubicBezTo>
                    <a:pt x="58" y="16"/>
                    <a:pt x="58" y="16"/>
                    <a:pt x="58" y="16"/>
                  </a:cubicBezTo>
                  <a:cubicBezTo>
                    <a:pt x="58" y="16"/>
                    <a:pt x="58" y="16"/>
                    <a:pt x="58" y="16"/>
                  </a:cubicBezTo>
                  <a:cubicBezTo>
                    <a:pt x="48" y="10"/>
                    <a:pt x="37" y="5"/>
                    <a:pt x="2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456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47" name="Freeform 129"/>
            <p:cNvSpPr/>
            <p:nvPr/>
          </p:nvSpPr>
          <p:spPr bwMode="auto">
            <a:xfrm>
              <a:off x="3510" y="2436"/>
              <a:ext cx="50" cy="29"/>
            </a:xfrm>
            <a:custGeom>
              <a:avLst/>
              <a:gdLst>
                <a:gd name="T0" fmla="*/ 1 w 21"/>
                <a:gd name="T1" fmla="*/ 0 h 12"/>
                <a:gd name="T2" fmla="*/ 0 w 21"/>
                <a:gd name="T3" fmla="*/ 0 h 12"/>
                <a:gd name="T4" fmla="*/ 1 w 21"/>
                <a:gd name="T5" fmla="*/ 1 h 12"/>
                <a:gd name="T6" fmla="*/ 6 w 21"/>
                <a:gd name="T7" fmla="*/ 4 h 12"/>
                <a:gd name="T8" fmla="*/ 21 w 21"/>
                <a:gd name="T9" fmla="*/ 12 h 12"/>
                <a:gd name="T10" fmla="*/ 21 w 21"/>
                <a:gd name="T11" fmla="*/ 12 h 12"/>
                <a:gd name="T12" fmla="*/ 21 w 21"/>
                <a:gd name="T13" fmla="*/ 12 h 12"/>
                <a:gd name="T14" fmla="*/ 21 w 21"/>
                <a:gd name="T15" fmla="*/ 12 h 12"/>
                <a:gd name="T16" fmla="*/ 7 w 21"/>
                <a:gd name="T17" fmla="*/ 3 h 12"/>
                <a:gd name="T18" fmla="*/ 1 w 21"/>
                <a:gd name="T1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" h="12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11" y="6"/>
                    <a:pt x="16" y="9"/>
                    <a:pt x="21" y="12"/>
                  </a:cubicBezTo>
                  <a:cubicBezTo>
                    <a:pt x="21" y="12"/>
                    <a:pt x="21" y="12"/>
                    <a:pt x="21" y="12"/>
                  </a:cubicBezTo>
                  <a:cubicBezTo>
                    <a:pt x="21" y="12"/>
                    <a:pt x="21" y="12"/>
                    <a:pt x="21" y="12"/>
                  </a:cubicBezTo>
                  <a:cubicBezTo>
                    <a:pt x="21" y="12"/>
                    <a:pt x="21" y="12"/>
                    <a:pt x="21" y="12"/>
                  </a:cubicBezTo>
                  <a:cubicBezTo>
                    <a:pt x="17" y="8"/>
                    <a:pt x="12" y="6"/>
                    <a:pt x="7" y="3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456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48" name="Freeform 130"/>
            <p:cNvSpPr/>
            <p:nvPr/>
          </p:nvSpPr>
          <p:spPr bwMode="auto">
            <a:xfrm>
              <a:off x="3506" y="2448"/>
              <a:ext cx="47" cy="26"/>
            </a:xfrm>
            <a:custGeom>
              <a:avLst/>
              <a:gdLst>
                <a:gd name="T0" fmla="*/ 1 w 20"/>
                <a:gd name="T1" fmla="*/ 0 h 11"/>
                <a:gd name="T2" fmla="*/ 0 w 20"/>
                <a:gd name="T3" fmla="*/ 0 h 11"/>
                <a:gd name="T4" fmla="*/ 1 w 20"/>
                <a:gd name="T5" fmla="*/ 1 h 11"/>
                <a:gd name="T6" fmla="*/ 19 w 20"/>
                <a:gd name="T7" fmla="*/ 11 h 11"/>
                <a:gd name="T8" fmla="*/ 19 w 20"/>
                <a:gd name="T9" fmla="*/ 11 h 11"/>
                <a:gd name="T10" fmla="*/ 20 w 20"/>
                <a:gd name="T11" fmla="*/ 11 h 11"/>
                <a:gd name="T12" fmla="*/ 19 w 20"/>
                <a:gd name="T13" fmla="*/ 11 h 11"/>
                <a:gd name="T14" fmla="*/ 1 w 20"/>
                <a:gd name="T15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" h="1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7" y="4"/>
                    <a:pt x="13" y="8"/>
                    <a:pt x="19" y="11"/>
                  </a:cubicBezTo>
                  <a:cubicBezTo>
                    <a:pt x="19" y="11"/>
                    <a:pt x="19" y="11"/>
                    <a:pt x="19" y="11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19" y="11"/>
                    <a:pt x="19" y="11"/>
                    <a:pt x="19" y="11"/>
                  </a:cubicBezTo>
                  <a:cubicBezTo>
                    <a:pt x="13" y="7"/>
                    <a:pt x="7" y="3"/>
                    <a:pt x="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456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49" name="Freeform 131"/>
            <p:cNvSpPr/>
            <p:nvPr/>
          </p:nvSpPr>
          <p:spPr bwMode="auto">
            <a:xfrm>
              <a:off x="3501" y="2460"/>
              <a:ext cx="50" cy="26"/>
            </a:xfrm>
            <a:custGeom>
              <a:avLst/>
              <a:gdLst>
                <a:gd name="T0" fmla="*/ 0 w 21"/>
                <a:gd name="T1" fmla="*/ 0 h 11"/>
                <a:gd name="T2" fmla="*/ 0 w 21"/>
                <a:gd name="T3" fmla="*/ 0 h 11"/>
                <a:gd name="T4" fmla="*/ 0 w 21"/>
                <a:gd name="T5" fmla="*/ 0 h 11"/>
                <a:gd name="T6" fmla="*/ 13 w 21"/>
                <a:gd name="T7" fmla="*/ 8 h 11"/>
                <a:gd name="T8" fmla="*/ 20 w 21"/>
                <a:gd name="T9" fmla="*/ 11 h 11"/>
                <a:gd name="T10" fmla="*/ 20 w 21"/>
                <a:gd name="T11" fmla="*/ 11 h 11"/>
                <a:gd name="T12" fmla="*/ 21 w 21"/>
                <a:gd name="T13" fmla="*/ 11 h 11"/>
                <a:gd name="T14" fmla="*/ 20 w 21"/>
                <a:gd name="T15" fmla="*/ 10 h 11"/>
                <a:gd name="T16" fmla="*/ 14 w 21"/>
                <a:gd name="T17" fmla="*/ 7 h 11"/>
                <a:gd name="T18" fmla="*/ 0 w 21"/>
                <a:gd name="T1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" h="1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" y="4"/>
                    <a:pt x="9" y="6"/>
                    <a:pt x="13" y="8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21" y="11"/>
                    <a:pt x="21" y="11"/>
                    <a:pt x="21" y="11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9" y="5"/>
                    <a:pt x="4" y="3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456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50" name="Freeform 132"/>
            <p:cNvSpPr/>
            <p:nvPr/>
          </p:nvSpPr>
          <p:spPr bwMode="auto">
            <a:xfrm>
              <a:off x="3491" y="2474"/>
              <a:ext cx="50" cy="24"/>
            </a:xfrm>
            <a:custGeom>
              <a:avLst/>
              <a:gdLst>
                <a:gd name="T0" fmla="*/ 3 w 50"/>
                <a:gd name="T1" fmla="*/ 0 h 24"/>
                <a:gd name="T2" fmla="*/ 0 w 50"/>
                <a:gd name="T3" fmla="*/ 0 h 24"/>
                <a:gd name="T4" fmla="*/ 3 w 50"/>
                <a:gd name="T5" fmla="*/ 3 h 24"/>
                <a:gd name="T6" fmla="*/ 50 w 50"/>
                <a:gd name="T7" fmla="*/ 24 h 24"/>
                <a:gd name="T8" fmla="*/ 50 w 50"/>
                <a:gd name="T9" fmla="*/ 24 h 24"/>
                <a:gd name="T10" fmla="*/ 50 w 50"/>
                <a:gd name="T11" fmla="*/ 24 h 24"/>
                <a:gd name="T12" fmla="*/ 50 w 50"/>
                <a:gd name="T13" fmla="*/ 22 h 24"/>
                <a:gd name="T14" fmla="*/ 3 w 50"/>
                <a:gd name="T15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0" h="24">
                  <a:moveTo>
                    <a:pt x="3" y="0"/>
                  </a:moveTo>
                  <a:lnTo>
                    <a:pt x="0" y="0"/>
                  </a:lnTo>
                  <a:lnTo>
                    <a:pt x="3" y="3"/>
                  </a:lnTo>
                  <a:lnTo>
                    <a:pt x="50" y="24"/>
                  </a:lnTo>
                  <a:lnTo>
                    <a:pt x="50" y="24"/>
                  </a:lnTo>
                  <a:lnTo>
                    <a:pt x="50" y="24"/>
                  </a:lnTo>
                  <a:lnTo>
                    <a:pt x="50" y="22"/>
                  </a:ln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456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51" name="Freeform 133"/>
            <p:cNvSpPr/>
            <p:nvPr/>
          </p:nvSpPr>
          <p:spPr bwMode="auto">
            <a:xfrm>
              <a:off x="3491" y="2474"/>
              <a:ext cx="50" cy="24"/>
            </a:xfrm>
            <a:custGeom>
              <a:avLst/>
              <a:gdLst>
                <a:gd name="T0" fmla="*/ 3 w 50"/>
                <a:gd name="T1" fmla="*/ 0 h 24"/>
                <a:gd name="T2" fmla="*/ 0 w 50"/>
                <a:gd name="T3" fmla="*/ 0 h 24"/>
                <a:gd name="T4" fmla="*/ 3 w 50"/>
                <a:gd name="T5" fmla="*/ 3 h 24"/>
                <a:gd name="T6" fmla="*/ 50 w 50"/>
                <a:gd name="T7" fmla="*/ 24 h 24"/>
                <a:gd name="T8" fmla="*/ 50 w 50"/>
                <a:gd name="T9" fmla="*/ 24 h 24"/>
                <a:gd name="T10" fmla="*/ 50 w 50"/>
                <a:gd name="T11" fmla="*/ 24 h 24"/>
                <a:gd name="T12" fmla="*/ 50 w 50"/>
                <a:gd name="T13" fmla="*/ 22 h 24"/>
                <a:gd name="T14" fmla="*/ 3 w 50"/>
                <a:gd name="T15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0" h="24">
                  <a:moveTo>
                    <a:pt x="3" y="0"/>
                  </a:moveTo>
                  <a:lnTo>
                    <a:pt x="0" y="0"/>
                  </a:lnTo>
                  <a:lnTo>
                    <a:pt x="3" y="3"/>
                  </a:lnTo>
                  <a:lnTo>
                    <a:pt x="50" y="24"/>
                  </a:lnTo>
                  <a:lnTo>
                    <a:pt x="50" y="24"/>
                  </a:lnTo>
                  <a:lnTo>
                    <a:pt x="50" y="24"/>
                  </a:lnTo>
                  <a:lnTo>
                    <a:pt x="50" y="22"/>
                  </a:lnTo>
                  <a:lnTo>
                    <a:pt x="3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456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52" name="Freeform 134"/>
            <p:cNvSpPr/>
            <p:nvPr/>
          </p:nvSpPr>
          <p:spPr bwMode="auto">
            <a:xfrm>
              <a:off x="3487" y="2484"/>
              <a:ext cx="50" cy="26"/>
            </a:xfrm>
            <a:custGeom>
              <a:avLst/>
              <a:gdLst>
                <a:gd name="T0" fmla="*/ 0 w 50"/>
                <a:gd name="T1" fmla="*/ 0 h 26"/>
                <a:gd name="T2" fmla="*/ 0 w 50"/>
                <a:gd name="T3" fmla="*/ 2 h 26"/>
                <a:gd name="T4" fmla="*/ 0 w 50"/>
                <a:gd name="T5" fmla="*/ 2 h 26"/>
                <a:gd name="T6" fmla="*/ 50 w 50"/>
                <a:gd name="T7" fmla="*/ 26 h 26"/>
                <a:gd name="T8" fmla="*/ 50 w 50"/>
                <a:gd name="T9" fmla="*/ 26 h 26"/>
                <a:gd name="T10" fmla="*/ 50 w 50"/>
                <a:gd name="T11" fmla="*/ 26 h 26"/>
                <a:gd name="T12" fmla="*/ 50 w 50"/>
                <a:gd name="T13" fmla="*/ 23 h 26"/>
                <a:gd name="T14" fmla="*/ 0 w 50"/>
                <a:gd name="T15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0" h="26">
                  <a:moveTo>
                    <a:pt x="0" y="0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50" y="26"/>
                  </a:lnTo>
                  <a:lnTo>
                    <a:pt x="50" y="26"/>
                  </a:lnTo>
                  <a:lnTo>
                    <a:pt x="50" y="26"/>
                  </a:lnTo>
                  <a:lnTo>
                    <a:pt x="50" y="23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456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53" name="Freeform 135"/>
            <p:cNvSpPr/>
            <p:nvPr/>
          </p:nvSpPr>
          <p:spPr bwMode="auto">
            <a:xfrm>
              <a:off x="3487" y="2484"/>
              <a:ext cx="50" cy="26"/>
            </a:xfrm>
            <a:custGeom>
              <a:avLst/>
              <a:gdLst>
                <a:gd name="T0" fmla="*/ 0 w 50"/>
                <a:gd name="T1" fmla="*/ 0 h 26"/>
                <a:gd name="T2" fmla="*/ 0 w 50"/>
                <a:gd name="T3" fmla="*/ 2 h 26"/>
                <a:gd name="T4" fmla="*/ 0 w 50"/>
                <a:gd name="T5" fmla="*/ 2 h 26"/>
                <a:gd name="T6" fmla="*/ 50 w 50"/>
                <a:gd name="T7" fmla="*/ 26 h 26"/>
                <a:gd name="T8" fmla="*/ 50 w 50"/>
                <a:gd name="T9" fmla="*/ 26 h 26"/>
                <a:gd name="T10" fmla="*/ 50 w 50"/>
                <a:gd name="T11" fmla="*/ 26 h 26"/>
                <a:gd name="T12" fmla="*/ 50 w 50"/>
                <a:gd name="T13" fmla="*/ 23 h 26"/>
                <a:gd name="T14" fmla="*/ 0 w 50"/>
                <a:gd name="T15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0" h="26">
                  <a:moveTo>
                    <a:pt x="0" y="0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50" y="26"/>
                  </a:lnTo>
                  <a:lnTo>
                    <a:pt x="50" y="26"/>
                  </a:lnTo>
                  <a:lnTo>
                    <a:pt x="50" y="26"/>
                  </a:lnTo>
                  <a:lnTo>
                    <a:pt x="50" y="23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456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54" name="Freeform 136"/>
            <p:cNvSpPr/>
            <p:nvPr/>
          </p:nvSpPr>
          <p:spPr bwMode="auto">
            <a:xfrm>
              <a:off x="3482" y="2496"/>
              <a:ext cx="50" cy="26"/>
            </a:xfrm>
            <a:custGeom>
              <a:avLst/>
              <a:gdLst>
                <a:gd name="T0" fmla="*/ 0 w 50"/>
                <a:gd name="T1" fmla="*/ 0 h 26"/>
                <a:gd name="T2" fmla="*/ 0 w 50"/>
                <a:gd name="T3" fmla="*/ 0 h 26"/>
                <a:gd name="T4" fmla="*/ 0 w 50"/>
                <a:gd name="T5" fmla="*/ 2 h 26"/>
                <a:gd name="T6" fmla="*/ 48 w 50"/>
                <a:gd name="T7" fmla="*/ 23 h 26"/>
                <a:gd name="T8" fmla="*/ 48 w 50"/>
                <a:gd name="T9" fmla="*/ 26 h 26"/>
                <a:gd name="T10" fmla="*/ 50 w 50"/>
                <a:gd name="T11" fmla="*/ 23 h 26"/>
                <a:gd name="T12" fmla="*/ 48 w 50"/>
                <a:gd name="T13" fmla="*/ 23 h 26"/>
                <a:gd name="T14" fmla="*/ 0 w 50"/>
                <a:gd name="T15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0" h="26">
                  <a:moveTo>
                    <a:pt x="0" y="0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48" y="23"/>
                  </a:lnTo>
                  <a:lnTo>
                    <a:pt x="48" y="26"/>
                  </a:lnTo>
                  <a:lnTo>
                    <a:pt x="50" y="23"/>
                  </a:lnTo>
                  <a:lnTo>
                    <a:pt x="48" y="23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456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55" name="Freeform 137"/>
            <p:cNvSpPr/>
            <p:nvPr/>
          </p:nvSpPr>
          <p:spPr bwMode="auto">
            <a:xfrm>
              <a:off x="3482" y="2496"/>
              <a:ext cx="50" cy="26"/>
            </a:xfrm>
            <a:custGeom>
              <a:avLst/>
              <a:gdLst>
                <a:gd name="T0" fmla="*/ 0 w 50"/>
                <a:gd name="T1" fmla="*/ 0 h 26"/>
                <a:gd name="T2" fmla="*/ 0 w 50"/>
                <a:gd name="T3" fmla="*/ 0 h 26"/>
                <a:gd name="T4" fmla="*/ 0 w 50"/>
                <a:gd name="T5" fmla="*/ 2 h 26"/>
                <a:gd name="T6" fmla="*/ 48 w 50"/>
                <a:gd name="T7" fmla="*/ 23 h 26"/>
                <a:gd name="T8" fmla="*/ 48 w 50"/>
                <a:gd name="T9" fmla="*/ 26 h 26"/>
                <a:gd name="T10" fmla="*/ 50 w 50"/>
                <a:gd name="T11" fmla="*/ 23 h 26"/>
                <a:gd name="T12" fmla="*/ 48 w 50"/>
                <a:gd name="T13" fmla="*/ 23 h 26"/>
                <a:gd name="T14" fmla="*/ 0 w 50"/>
                <a:gd name="T15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0" h="26">
                  <a:moveTo>
                    <a:pt x="0" y="0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48" y="23"/>
                  </a:lnTo>
                  <a:lnTo>
                    <a:pt x="48" y="26"/>
                  </a:lnTo>
                  <a:lnTo>
                    <a:pt x="50" y="23"/>
                  </a:lnTo>
                  <a:lnTo>
                    <a:pt x="48" y="23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456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56" name="Freeform 138"/>
            <p:cNvSpPr>
              <a:spLocks noEditPoints="1"/>
            </p:cNvSpPr>
            <p:nvPr/>
          </p:nvSpPr>
          <p:spPr bwMode="auto">
            <a:xfrm>
              <a:off x="3584" y="2022"/>
              <a:ext cx="53" cy="53"/>
            </a:xfrm>
            <a:custGeom>
              <a:avLst/>
              <a:gdLst>
                <a:gd name="T0" fmla="*/ 2 w 22"/>
                <a:gd name="T1" fmla="*/ 19 h 22"/>
                <a:gd name="T2" fmla="*/ 6 w 22"/>
                <a:gd name="T3" fmla="*/ 5 h 22"/>
                <a:gd name="T4" fmla="*/ 6 w 22"/>
                <a:gd name="T5" fmla="*/ 3 h 22"/>
                <a:gd name="T6" fmla="*/ 11 w 22"/>
                <a:gd name="T7" fmla="*/ 4 h 22"/>
                <a:gd name="T8" fmla="*/ 10 w 22"/>
                <a:gd name="T9" fmla="*/ 6 h 22"/>
                <a:gd name="T10" fmla="*/ 10 w 22"/>
                <a:gd name="T11" fmla="*/ 7 h 22"/>
                <a:gd name="T12" fmla="*/ 10 w 22"/>
                <a:gd name="T13" fmla="*/ 7 h 22"/>
                <a:gd name="T14" fmla="*/ 13 w 22"/>
                <a:gd name="T15" fmla="*/ 7 h 22"/>
                <a:gd name="T16" fmla="*/ 14 w 22"/>
                <a:gd name="T17" fmla="*/ 7 h 22"/>
                <a:gd name="T18" fmla="*/ 14 w 22"/>
                <a:gd name="T19" fmla="*/ 7 h 22"/>
                <a:gd name="T20" fmla="*/ 15 w 22"/>
                <a:gd name="T21" fmla="*/ 7 h 22"/>
                <a:gd name="T22" fmla="*/ 16 w 22"/>
                <a:gd name="T23" fmla="*/ 4 h 22"/>
                <a:gd name="T24" fmla="*/ 21 w 22"/>
                <a:gd name="T25" fmla="*/ 5 h 22"/>
                <a:gd name="T26" fmla="*/ 21 w 22"/>
                <a:gd name="T27" fmla="*/ 9 h 22"/>
                <a:gd name="T28" fmla="*/ 17 w 22"/>
                <a:gd name="T29" fmla="*/ 20 h 22"/>
                <a:gd name="T30" fmla="*/ 17 w 22"/>
                <a:gd name="T31" fmla="*/ 20 h 22"/>
                <a:gd name="T32" fmla="*/ 17 w 22"/>
                <a:gd name="T33" fmla="*/ 21 h 22"/>
                <a:gd name="T34" fmla="*/ 17 w 22"/>
                <a:gd name="T35" fmla="*/ 21 h 22"/>
                <a:gd name="T36" fmla="*/ 7 w 22"/>
                <a:gd name="T37" fmla="*/ 19 h 22"/>
                <a:gd name="T38" fmla="*/ 2 w 22"/>
                <a:gd name="T39" fmla="*/ 19 h 22"/>
                <a:gd name="T40" fmla="*/ 2 w 22"/>
                <a:gd name="T41" fmla="*/ 19 h 22"/>
                <a:gd name="T42" fmla="*/ 14 w 22"/>
                <a:gd name="T43" fmla="*/ 6 h 22"/>
                <a:gd name="T44" fmla="*/ 14 w 22"/>
                <a:gd name="T45" fmla="*/ 6 h 22"/>
                <a:gd name="T46" fmla="*/ 11 w 22"/>
                <a:gd name="T47" fmla="*/ 6 h 22"/>
                <a:gd name="T48" fmla="*/ 13 w 22"/>
                <a:gd name="T49" fmla="*/ 1 h 22"/>
                <a:gd name="T50" fmla="*/ 16 w 22"/>
                <a:gd name="T51" fmla="*/ 1 h 22"/>
                <a:gd name="T52" fmla="*/ 14 w 22"/>
                <a:gd name="T53" fmla="*/ 6 h 22"/>
                <a:gd name="T54" fmla="*/ 14 w 22"/>
                <a:gd name="T55" fmla="*/ 6 h 22"/>
                <a:gd name="T56" fmla="*/ 13 w 22"/>
                <a:gd name="T57" fmla="*/ 0 h 22"/>
                <a:gd name="T58" fmla="*/ 13 w 22"/>
                <a:gd name="T59" fmla="*/ 0 h 22"/>
                <a:gd name="T60" fmla="*/ 11 w 22"/>
                <a:gd name="T61" fmla="*/ 3 h 22"/>
                <a:gd name="T62" fmla="*/ 6 w 22"/>
                <a:gd name="T63" fmla="*/ 2 h 22"/>
                <a:gd name="T64" fmla="*/ 5 w 22"/>
                <a:gd name="T65" fmla="*/ 2 h 22"/>
                <a:gd name="T66" fmla="*/ 5 w 22"/>
                <a:gd name="T67" fmla="*/ 3 h 22"/>
                <a:gd name="T68" fmla="*/ 5 w 22"/>
                <a:gd name="T69" fmla="*/ 5 h 22"/>
                <a:gd name="T70" fmla="*/ 0 w 22"/>
                <a:gd name="T71" fmla="*/ 19 h 22"/>
                <a:gd name="T72" fmla="*/ 0 w 22"/>
                <a:gd name="T73" fmla="*/ 20 h 22"/>
                <a:gd name="T74" fmla="*/ 1 w 22"/>
                <a:gd name="T75" fmla="*/ 20 h 22"/>
                <a:gd name="T76" fmla="*/ 2 w 22"/>
                <a:gd name="T77" fmla="*/ 20 h 22"/>
                <a:gd name="T78" fmla="*/ 7 w 22"/>
                <a:gd name="T79" fmla="*/ 20 h 22"/>
                <a:gd name="T80" fmla="*/ 17 w 22"/>
                <a:gd name="T81" fmla="*/ 22 h 22"/>
                <a:gd name="T82" fmla="*/ 17 w 22"/>
                <a:gd name="T83" fmla="*/ 22 h 22"/>
                <a:gd name="T84" fmla="*/ 17 w 22"/>
                <a:gd name="T85" fmla="*/ 22 h 22"/>
                <a:gd name="T86" fmla="*/ 18 w 22"/>
                <a:gd name="T87" fmla="*/ 21 h 22"/>
                <a:gd name="T88" fmla="*/ 18 w 22"/>
                <a:gd name="T89" fmla="*/ 20 h 22"/>
                <a:gd name="T90" fmla="*/ 22 w 22"/>
                <a:gd name="T91" fmla="*/ 9 h 22"/>
                <a:gd name="T92" fmla="*/ 22 w 22"/>
                <a:gd name="T93" fmla="*/ 4 h 22"/>
                <a:gd name="T94" fmla="*/ 22 w 22"/>
                <a:gd name="T95" fmla="*/ 4 h 22"/>
                <a:gd name="T96" fmla="*/ 22 w 22"/>
                <a:gd name="T97" fmla="*/ 4 h 22"/>
                <a:gd name="T98" fmla="*/ 16 w 22"/>
                <a:gd name="T99" fmla="*/ 3 h 22"/>
                <a:gd name="T100" fmla="*/ 17 w 22"/>
                <a:gd name="T101" fmla="*/ 1 h 22"/>
                <a:gd name="T102" fmla="*/ 17 w 22"/>
                <a:gd name="T103" fmla="*/ 1 h 22"/>
                <a:gd name="T104" fmla="*/ 17 w 22"/>
                <a:gd name="T105" fmla="*/ 0 h 22"/>
                <a:gd name="T106" fmla="*/ 13 w 22"/>
                <a:gd name="T107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2" h="22">
                  <a:moveTo>
                    <a:pt x="2" y="19"/>
                  </a:moveTo>
                  <a:cubicBezTo>
                    <a:pt x="4" y="15"/>
                    <a:pt x="5" y="9"/>
                    <a:pt x="6" y="5"/>
                  </a:cubicBezTo>
                  <a:cubicBezTo>
                    <a:pt x="6" y="5"/>
                    <a:pt x="6" y="4"/>
                    <a:pt x="6" y="3"/>
                  </a:cubicBezTo>
                  <a:cubicBezTo>
                    <a:pt x="7" y="4"/>
                    <a:pt x="9" y="4"/>
                    <a:pt x="11" y="4"/>
                  </a:cubicBezTo>
                  <a:cubicBezTo>
                    <a:pt x="10" y="5"/>
                    <a:pt x="10" y="5"/>
                    <a:pt x="10" y="6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8" y="4"/>
                    <a:pt x="19" y="4"/>
                    <a:pt x="21" y="5"/>
                  </a:cubicBezTo>
                  <a:cubicBezTo>
                    <a:pt x="21" y="6"/>
                    <a:pt x="21" y="7"/>
                    <a:pt x="21" y="9"/>
                  </a:cubicBezTo>
                  <a:cubicBezTo>
                    <a:pt x="20" y="13"/>
                    <a:pt x="19" y="17"/>
                    <a:pt x="17" y="20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21"/>
                    <a:pt x="17" y="21"/>
                    <a:pt x="17" y="21"/>
                  </a:cubicBezTo>
                  <a:cubicBezTo>
                    <a:pt x="17" y="21"/>
                    <a:pt x="17" y="21"/>
                    <a:pt x="17" y="21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5" y="19"/>
                    <a:pt x="4" y="19"/>
                    <a:pt x="2" y="19"/>
                  </a:cubicBezTo>
                  <a:cubicBezTo>
                    <a:pt x="2" y="19"/>
                    <a:pt x="2" y="19"/>
                    <a:pt x="2" y="19"/>
                  </a:cubicBezTo>
                  <a:moveTo>
                    <a:pt x="14" y="6"/>
                  </a:moveTo>
                  <a:cubicBezTo>
                    <a:pt x="14" y="6"/>
                    <a:pt x="14" y="6"/>
                    <a:pt x="14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2" y="4"/>
                    <a:pt x="13" y="2"/>
                    <a:pt x="13" y="1"/>
                  </a:cubicBezTo>
                  <a:cubicBezTo>
                    <a:pt x="14" y="1"/>
                    <a:pt x="15" y="1"/>
                    <a:pt x="16" y="1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14" y="6"/>
                    <a:pt x="14" y="6"/>
                    <a:pt x="14" y="6"/>
                  </a:cubicBezTo>
                  <a:moveTo>
                    <a:pt x="13" y="0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12" y="1"/>
                    <a:pt x="12" y="2"/>
                    <a:pt x="11" y="3"/>
                  </a:cubicBezTo>
                  <a:cubicBezTo>
                    <a:pt x="9" y="3"/>
                    <a:pt x="7" y="3"/>
                    <a:pt x="6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4"/>
                    <a:pt x="5" y="5"/>
                  </a:cubicBezTo>
                  <a:cubicBezTo>
                    <a:pt x="4" y="9"/>
                    <a:pt x="3" y="15"/>
                    <a:pt x="0" y="19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1" y="20"/>
                    <a:pt x="1" y="20"/>
                    <a:pt x="1" y="20"/>
                  </a:cubicBezTo>
                  <a:cubicBezTo>
                    <a:pt x="1" y="20"/>
                    <a:pt x="2" y="20"/>
                    <a:pt x="2" y="20"/>
                  </a:cubicBezTo>
                  <a:cubicBezTo>
                    <a:pt x="4" y="20"/>
                    <a:pt x="5" y="20"/>
                    <a:pt x="7" y="20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20" y="17"/>
                    <a:pt x="21" y="13"/>
                    <a:pt x="22" y="9"/>
                  </a:cubicBezTo>
                  <a:cubicBezTo>
                    <a:pt x="22" y="7"/>
                    <a:pt x="22" y="6"/>
                    <a:pt x="22" y="4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0" y="3"/>
                    <a:pt x="18" y="3"/>
                    <a:pt x="16" y="3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6" y="0"/>
                    <a:pt x="14" y="0"/>
                    <a:pt x="1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456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57" name="Freeform 139"/>
            <p:cNvSpPr/>
            <p:nvPr/>
          </p:nvSpPr>
          <p:spPr bwMode="auto">
            <a:xfrm>
              <a:off x="3601" y="2044"/>
              <a:ext cx="26" cy="4"/>
            </a:xfrm>
            <a:custGeom>
              <a:avLst/>
              <a:gdLst>
                <a:gd name="T0" fmla="*/ 1 w 11"/>
                <a:gd name="T1" fmla="*/ 0 h 2"/>
                <a:gd name="T2" fmla="*/ 0 w 11"/>
                <a:gd name="T3" fmla="*/ 0 h 2"/>
                <a:gd name="T4" fmla="*/ 1 w 11"/>
                <a:gd name="T5" fmla="*/ 1 h 2"/>
                <a:gd name="T6" fmla="*/ 10 w 11"/>
                <a:gd name="T7" fmla="*/ 2 h 2"/>
                <a:gd name="T8" fmla="*/ 11 w 11"/>
                <a:gd name="T9" fmla="*/ 1 h 2"/>
                <a:gd name="T10" fmla="*/ 10 w 11"/>
                <a:gd name="T11" fmla="*/ 1 h 2"/>
                <a:gd name="T12" fmla="*/ 1 w 11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2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4" y="1"/>
                    <a:pt x="7" y="2"/>
                    <a:pt x="10" y="2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7" y="1"/>
                    <a:pt x="4" y="0"/>
                    <a:pt x="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456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58" name="Freeform 140"/>
            <p:cNvSpPr/>
            <p:nvPr/>
          </p:nvSpPr>
          <p:spPr bwMode="auto">
            <a:xfrm>
              <a:off x="3599" y="2051"/>
              <a:ext cx="26" cy="5"/>
            </a:xfrm>
            <a:custGeom>
              <a:avLst/>
              <a:gdLst>
                <a:gd name="T0" fmla="*/ 1 w 11"/>
                <a:gd name="T1" fmla="*/ 0 h 2"/>
                <a:gd name="T2" fmla="*/ 0 w 11"/>
                <a:gd name="T3" fmla="*/ 0 h 2"/>
                <a:gd name="T4" fmla="*/ 0 w 11"/>
                <a:gd name="T5" fmla="*/ 1 h 2"/>
                <a:gd name="T6" fmla="*/ 10 w 11"/>
                <a:gd name="T7" fmla="*/ 2 h 2"/>
                <a:gd name="T8" fmla="*/ 11 w 11"/>
                <a:gd name="T9" fmla="*/ 2 h 2"/>
                <a:gd name="T10" fmla="*/ 10 w 11"/>
                <a:gd name="T11" fmla="*/ 1 h 2"/>
                <a:gd name="T12" fmla="*/ 1 w 11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2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4" y="2"/>
                    <a:pt x="7" y="2"/>
                    <a:pt x="10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7" y="1"/>
                    <a:pt x="4" y="1"/>
                    <a:pt x="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456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59" name="Freeform 141"/>
            <p:cNvSpPr/>
            <p:nvPr/>
          </p:nvSpPr>
          <p:spPr bwMode="auto">
            <a:xfrm>
              <a:off x="3599" y="2058"/>
              <a:ext cx="7" cy="2"/>
            </a:xfrm>
            <a:custGeom>
              <a:avLst/>
              <a:gdLst>
                <a:gd name="T0" fmla="*/ 1 w 3"/>
                <a:gd name="T1" fmla="*/ 0 h 1"/>
                <a:gd name="T2" fmla="*/ 0 w 3"/>
                <a:gd name="T3" fmla="*/ 0 h 1"/>
                <a:gd name="T4" fmla="*/ 0 w 3"/>
                <a:gd name="T5" fmla="*/ 0 h 1"/>
                <a:gd name="T6" fmla="*/ 0 w 3"/>
                <a:gd name="T7" fmla="*/ 1 h 1"/>
                <a:gd name="T8" fmla="*/ 1 w 3"/>
                <a:gd name="T9" fmla="*/ 1 h 1"/>
                <a:gd name="T10" fmla="*/ 3 w 3"/>
                <a:gd name="T11" fmla="*/ 1 h 1"/>
                <a:gd name="T12" fmla="*/ 3 w 3"/>
                <a:gd name="T13" fmla="*/ 1 h 1"/>
                <a:gd name="T14" fmla="*/ 3 w 3"/>
                <a:gd name="T15" fmla="*/ 1 h 1"/>
                <a:gd name="T16" fmla="*/ 3 w 3"/>
                <a:gd name="T17" fmla="*/ 0 h 1"/>
                <a:gd name="T18" fmla="*/ 1 w 3"/>
                <a:gd name="T1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" h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2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2" y="0"/>
                    <a:pt x="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456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60" name="Freeform 142"/>
            <p:cNvSpPr/>
            <p:nvPr/>
          </p:nvSpPr>
          <p:spPr bwMode="auto">
            <a:xfrm>
              <a:off x="3520" y="2044"/>
              <a:ext cx="33" cy="12"/>
            </a:xfrm>
            <a:custGeom>
              <a:avLst/>
              <a:gdLst>
                <a:gd name="T0" fmla="*/ 13 w 14"/>
                <a:gd name="T1" fmla="*/ 0 h 5"/>
                <a:gd name="T2" fmla="*/ 0 w 14"/>
                <a:gd name="T3" fmla="*/ 4 h 5"/>
                <a:gd name="T4" fmla="*/ 0 w 14"/>
                <a:gd name="T5" fmla="*/ 5 h 5"/>
                <a:gd name="T6" fmla="*/ 1 w 14"/>
                <a:gd name="T7" fmla="*/ 5 h 5"/>
                <a:gd name="T8" fmla="*/ 13 w 14"/>
                <a:gd name="T9" fmla="*/ 1 h 5"/>
                <a:gd name="T10" fmla="*/ 14 w 14"/>
                <a:gd name="T11" fmla="*/ 0 h 5"/>
                <a:gd name="T12" fmla="*/ 13 w 14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5">
                  <a:moveTo>
                    <a:pt x="13" y="0"/>
                  </a:moveTo>
                  <a:cubicBezTo>
                    <a:pt x="12" y="1"/>
                    <a:pt x="3" y="4"/>
                    <a:pt x="0" y="4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3" y="5"/>
                    <a:pt x="13" y="1"/>
                    <a:pt x="13" y="1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3" y="0"/>
                    <a:pt x="13" y="0"/>
                    <a:pt x="1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456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61" name="Freeform 143"/>
            <p:cNvSpPr/>
            <p:nvPr/>
          </p:nvSpPr>
          <p:spPr bwMode="auto">
            <a:xfrm>
              <a:off x="3522" y="2053"/>
              <a:ext cx="31" cy="10"/>
            </a:xfrm>
            <a:custGeom>
              <a:avLst/>
              <a:gdLst>
                <a:gd name="T0" fmla="*/ 12 w 13"/>
                <a:gd name="T1" fmla="*/ 0 h 4"/>
                <a:gd name="T2" fmla="*/ 5 w 13"/>
                <a:gd name="T3" fmla="*/ 2 h 4"/>
                <a:gd name="T4" fmla="*/ 0 w 13"/>
                <a:gd name="T5" fmla="*/ 3 h 4"/>
                <a:gd name="T6" fmla="*/ 0 w 13"/>
                <a:gd name="T7" fmla="*/ 4 h 4"/>
                <a:gd name="T8" fmla="*/ 0 w 13"/>
                <a:gd name="T9" fmla="*/ 4 h 4"/>
                <a:gd name="T10" fmla="*/ 1 w 13"/>
                <a:gd name="T11" fmla="*/ 4 h 4"/>
                <a:gd name="T12" fmla="*/ 6 w 13"/>
                <a:gd name="T13" fmla="*/ 3 h 4"/>
                <a:gd name="T14" fmla="*/ 12 w 13"/>
                <a:gd name="T15" fmla="*/ 1 h 4"/>
                <a:gd name="T16" fmla="*/ 13 w 13"/>
                <a:gd name="T17" fmla="*/ 0 h 4"/>
                <a:gd name="T18" fmla="*/ 12 w 13"/>
                <a:gd name="T19" fmla="*/ 0 h 4"/>
                <a:gd name="T20" fmla="*/ 12 w 13"/>
                <a:gd name="T2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" h="4">
                  <a:moveTo>
                    <a:pt x="12" y="0"/>
                  </a:moveTo>
                  <a:cubicBezTo>
                    <a:pt x="11" y="0"/>
                    <a:pt x="10" y="0"/>
                    <a:pt x="5" y="2"/>
                  </a:cubicBezTo>
                  <a:cubicBezTo>
                    <a:pt x="3" y="2"/>
                    <a:pt x="1" y="3"/>
                    <a:pt x="0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3" y="3"/>
                    <a:pt x="6" y="3"/>
                  </a:cubicBezTo>
                  <a:cubicBezTo>
                    <a:pt x="8" y="2"/>
                    <a:pt x="12" y="1"/>
                    <a:pt x="12" y="1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456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62" name="Freeform 144"/>
            <p:cNvSpPr/>
            <p:nvPr/>
          </p:nvSpPr>
          <p:spPr bwMode="auto">
            <a:xfrm>
              <a:off x="3522" y="2065"/>
              <a:ext cx="10" cy="5"/>
            </a:xfrm>
            <a:custGeom>
              <a:avLst/>
              <a:gdLst>
                <a:gd name="T0" fmla="*/ 3 w 4"/>
                <a:gd name="T1" fmla="*/ 0 h 2"/>
                <a:gd name="T2" fmla="*/ 2 w 4"/>
                <a:gd name="T3" fmla="*/ 1 h 2"/>
                <a:gd name="T4" fmla="*/ 1 w 4"/>
                <a:gd name="T5" fmla="*/ 1 h 2"/>
                <a:gd name="T6" fmla="*/ 1 w 4"/>
                <a:gd name="T7" fmla="*/ 1 h 2"/>
                <a:gd name="T8" fmla="*/ 0 w 4"/>
                <a:gd name="T9" fmla="*/ 1 h 2"/>
                <a:gd name="T10" fmla="*/ 1 w 4"/>
                <a:gd name="T11" fmla="*/ 2 h 2"/>
                <a:gd name="T12" fmla="*/ 1 w 4"/>
                <a:gd name="T13" fmla="*/ 2 h 2"/>
                <a:gd name="T14" fmla="*/ 2 w 4"/>
                <a:gd name="T15" fmla="*/ 1 h 2"/>
                <a:gd name="T16" fmla="*/ 3 w 4"/>
                <a:gd name="T17" fmla="*/ 1 h 2"/>
                <a:gd name="T18" fmla="*/ 3 w 4"/>
                <a:gd name="T19" fmla="*/ 1 h 2"/>
                <a:gd name="T20" fmla="*/ 4 w 4"/>
                <a:gd name="T21" fmla="*/ 1 h 2"/>
                <a:gd name="T22" fmla="*/ 4 w 4"/>
                <a:gd name="T23" fmla="*/ 0 h 2"/>
                <a:gd name="T24" fmla="*/ 3 w 4"/>
                <a:gd name="T2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" h="2">
                  <a:moveTo>
                    <a:pt x="3" y="0"/>
                  </a:moveTo>
                  <a:cubicBezTo>
                    <a:pt x="3" y="0"/>
                    <a:pt x="2" y="0"/>
                    <a:pt x="2" y="1"/>
                  </a:cubicBezTo>
                  <a:cubicBezTo>
                    <a:pt x="2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2"/>
                    <a:pt x="2" y="2"/>
                    <a:pt x="2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456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63" name="Freeform 145"/>
            <p:cNvSpPr>
              <a:spLocks noEditPoints="1"/>
            </p:cNvSpPr>
            <p:nvPr/>
          </p:nvSpPr>
          <p:spPr bwMode="auto">
            <a:xfrm>
              <a:off x="3510" y="2017"/>
              <a:ext cx="62" cy="74"/>
            </a:xfrm>
            <a:custGeom>
              <a:avLst/>
              <a:gdLst>
                <a:gd name="T0" fmla="*/ 7 w 26"/>
                <a:gd name="T1" fmla="*/ 27 h 31"/>
                <a:gd name="T2" fmla="*/ 25 w 26"/>
                <a:gd name="T3" fmla="*/ 25 h 31"/>
                <a:gd name="T4" fmla="*/ 24 w 26"/>
                <a:gd name="T5" fmla="*/ 25 h 31"/>
                <a:gd name="T6" fmla="*/ 24 w 26"/>
                <a:gd name="T7" fmla="*/ 25 h 31"/>
                <a:gd name="T8" fmla="*/ 23 w 26"/>
                <a:gd name="T9" fmla="*/ 26 h 31"/>
                <a:gd name="T10" fmla="*/ 7 w 26"/>
                <a:gd name="T11" fmla="*/ 29 h 31"/>
                <a:gd name="T12" fmla="*/ 21 w 26"/>
                <a:gd name="T13" fmla="*/ 4 h 31"/>
                <a:gd name="T14" fmla="*/ 23 w 26"/>
                <a:gd name="T15" fmla="*/ 10 h 31"/>
                <a:gd name="T16" fmla="*/ 8 w 26"/>
                <a:gd name="T17" fmla="*/ 9 h 31"/>
                <a:gd name="T18" fmla="*/ 7 w 26"/>
                <a:gd name="T19" fmla="*/ 3 h 31"/>
                <a:gd name="T20" fmla="*/ 10 w 26"/>
                <a:gd name="T21" fmla="*/ 1 h 31"/>
                <a:gd name="T22" fmla="*/ 12 w 26"/>
                <a:gd name="T23" fmla="*/ 7 h 31"/>
                <a:gd name="T24" fmla="*/ 8 w 26"/>
                <a:gd name="T25" fmla="*/ 10 h 31"/>
                <a:gd name="T26" fmla="*/ 12 w 26"/>
                <a:gd name="T27" fmla="*/ 4 h 31"/>
                <a:gd name="T28" fmla="*/ 19 w 26"/>
                <a:gd name="T29" fmla="*/ 1 h 31"/>
                <a:gd name="T30" fmla="*/ 7 w 26"/>
                <a:gd name="T31" fmla="*/ 26 h 31"/>
                <a:gd name="T32" fmla="*/ 6 w 26"/>
                <a:gd name="T33" fmla="*/ 26 h 31"/>
                <a:gd name="T34" fmla="*/ 1 w 26"/>
                <a:gd name="T35" fmla="*/ 8 h 31"/>
                <a:gd name="T36" fmla="*/ 6 w 26"/>
                <a:gd name="T37" fmla="*/ 6 h 31"/>
                <a:gd name="T38" fmla="*/ 7 w 26"/>
                <a:gd name="T39" fmla="*/ 10 h 31"/>
                <a:gd name="T40" fmla="*/ 20 w 26"/>
                <a:gd name="T41" fmla="*/ 0 h 31"/>
                <a:gd name="T42" fmla="*/ 19 w 26"/>
                <a:gd name="T43" fmla="*/ 0 h 31"/>
                <a:gd name="T44" fmla="*/ 18 w 26"/>
                <a:gd name="T45" fmla="*/ 0 h 31"/>
                <a:gd name="T46" fmla="*/ 11 w 26"/>
                <a:gd name="T47" fmla="*/ 0 h 31"/>
                <a:gd name="T48" fmla="*/ 10 w 26"/>
                <a:gd name="T49" fmla="*/ 0 h 31"/>
                <a:gd name="T50" fmla="*/ 6 w 26"/>
                <a:gd name="T51" fmla="*/ 2 h 31"/>
                <a:gd name="T52" fmla="*/ 6 w 26"/>
                <a:gd name="T53" fmla="*/ 5 h 31"/>
                <a:gd name="T54" fmla="*/ 1 w 26"/>
                <a:gd name="T55" fmla="*/ 7 h 31"/>
                <a:gd name="T56" fmla="*/ 0 w 26"/>
                <a:gd name="T57" fmla="*/ 7 h 31"/>
                <a:gd name="T58" fmla="*/ 2 w 26"/>
                <a:gd name="T59" fmla="*/ 29 h 31"/>
                <a:gd name="T60" fmla="*/ 2 w 26"/>
                <a:gd name="T61" fmla="*/ 29 h 31"/>
                <a:gd name="T62" fmla="*/ 6 w 26"/>
                <a:gd name="T63" fmla="*/ 30 h 31"/>
                <a:gd name="T64" fmla="*/ 6 w 26"/>
                <a:gd name="T65" fmla="*/ 31 h 31"/>
                <a:gd name="T66" fmla="*/ 11 w 26"/>
                <a:gd name="T67" fmla="*/ 29 h 31"/>
                <a:gd name="T68" fmla="*/ 24 w 26"/>
                <a:gd name="T69" fmla="*/ 27 h 31"/>
                <a:gd name="T70" fmla="*/ 26 w 26"/>
                <a:gd name="T71" fmla="*/ 26 h 31"/>
                <a:gd name="T72" fmla="*/ 24 w 26"/>
                <a:gd name="T73" fmla="*/ 3 h 31"/>
                <a:gd name="T74" fmla="*/ 23 w 26"/>
                <a:gd name="T75" fmla="*/ 2 h 31"/>
                <a:gd name="T76" fmla="*/ 20 w 26"/>
                <a:gd name="T77" fmla="*/ 1 h 31"/>
                <a:gd name="T78" fmla="*/ 20 w 26"/>
                <a:gd name="T79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6" h="31">
                  <a:moveTo>
                    <a:pt x="7" y="29"/>
                  </a:moveTo>
                  <a:cubicBezTo>
                    <a:pt x="7" y="27"/>
                    <a:pt x="7" y="27"/>
                    <a:pt x="7" y="27"/>
                  </a:cubicBezTo>
                  <a:cubicBezTo>
                    <a:pt x="13" y="25"/>
                    <a:pt x="19" y="24"/>
                    <a:pt x="25" y="23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24" y="25"/>
                    <a:pt x="24" y="25"/>
                    <a:pt x="24" y="25"/>
                  </a:cubicBezTo>
                  <a:cubicBezTo>
                    <a:pt x="24" y="25"/>
                    <a:pt x="24" y="25"/>
                    <a:pt x="24" y="25"/>
                  </a:cubicBezTo>
                  <a:cubicBezTo>
                    <a:pt x="24" y="25"/>
                    <a:pt x="24" y="25"/>
                    <a:pt x="24" y="25"/>
                  </a:cubicBezTo>
                  <a:cubicBezTo>
                    <a:pt x="23" y="25"/>
                    <a:pt x="23" y="25"/>
                    <a:pt x="23" y="25"/>
                  </a:cubicBezTo>
                  <a:cubicBezTo>
                    <a:pt x="23" y="26"/>
                    <a:pt x="23" y="26"/>
                    <a:pt x="23" y="26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9" y="28"/>
                    <a:pt x="8" y="29"/>
                    <a:pt x="7" y="29"/>
                  </a:cubicBezTo>
                  <a:moveTo>
                    <a:pt x="24" y="19"/>
                  </a:moveTo>
                  <a:cubicBezTo>
                    <a:pt x="23" y="14"/>
                    <a:pt x="21" y="9"/>
                    <a:pt x="21" y="4"/>
                  </a:cubicBezTo>
                  <a:cubicBezTo>
                    <a:pt x="21" y="4"/>
                    <a:pt x="22" y="4"/>
                    <a:pt x="23" y="3"/>
                  </a:cubicBezTo>
                  <a:cubicBezTo>
                    <a:pt x="23" y="5"/>
                    <a:pt x="23" y="8"/>
                    <a:pt x="23" y="10"/>
                  </a:cubicBezTo>
                  <a:cubicBezTo>
                    <a:pt x="24" y="19"/>
                    <a:pt x="24" y="19"/>
                    <a:pt x="24" y="19"/>
                  </a:cubicBezTo>
                  <a:moveTo>
                    <a:pt x="8" y="9"/>
                  </a:moveTo>
                  <a:cubicBezTo>
                    <a:pt x="8" y="7"/>
                    <a:pt x="7" y="4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2"/>
                    <a:pt x="11" y="3"/>
                    <a:pt x="11" y="4"/>
                  </a:cubicBezTo>
                  <a:cubicBezTo>
                    <a:pt x="11" y="5"/>
                    <a:pt x="12" y="7"/>
                    <a:pt x="12" y="7"/>
                  </a:cubicBezTo>
                  <a:cubicBezTo>
                    <a:pt x="12" y="8"/>
                    <a:pt x="9" y="9"/>
                    <a:pt x="8" y="9"/>
                  </a:cubicBezTo>
                  <a:moveTo>
                    <a:pt x="8" y="10"/>
                  </a:moveTo>
                  <a:cubicBezTo>
                    <a:pt x="9" y="10"/>
                    <a:pt x="13" y="9"/>
                    <a:pt x="13" y="7"/>
                  </a:cubicBezTo>
                  <a:cubicBezTo>
                    <a:pt x="13" y="7"/>
                    <a:pt x="13" y="6"/>
                    <a:pt x="12" y="4"/>
                  </a:cubicBezTo>
                  <a:cubicBezTo>
                    <a:pt x="14" y="3"/>
                    <a:pt x="17" y="2"/>
                    <a:pt x="19" y="1"/>
                  </a:cubicBezTo>
                  <a:cubicBezTo>
                    <a:pt x="19" y="1"/>
                    <a:pt x="19" y="1"/>
                    <a:pt x="19" y="1"/>
                  </a:cubicBezTo>
                  <a:cubicBezTo>
                    <a:pt x="20" y="8"/>
                    <a:pt x="22" y="15"/>
                    <a:pt x="24" y="22"/>
                  </a:cubicBezTo>
                  <a:cubicBezTo>
                    <a:pt x="18" y="23"/>
                    <a:pt x="12" y="24"/>
                    <a:pt x="7" y="26"/>
                  </a:cubicBezTo>
                  <a:cubicBezTo>
                    <a:pt x="6" y="26"/>
                    <a:pt x="6" y="26"/>
                    <a:pt x="6" y="26"/>
                  </a:cubicBezTo>
                  <a:cubicBezTo>
                    <a:pt x="6" y="26"/>
                    <a:pt x="6" y="26"/>
                    <a:pt x="6" y="26"/>
                  </a:cubicBezTo>
                  <a:cubicBezTo>
                    <a:pt x="5" y="27"/>
                    <a:pt x="4" y="27"/>
                    <a:pt x="2" y="28"/>
                  </a:cubicBezTo>
                  <a:cubicBezTo>
                    <a:pt x="3" y="21"/>
                    <a:pt x="2" y="14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3" y="7"/>
                    <a:pt x="5" y="7"/>
                    <a:pt x="6" y="6"/>
                  </a:cubicBezTo>
                  <a:cubicBezTo>
                    <a:pt x="7" y="7"/>
                    <a:pt x="7" y="8"/>
                    <a:pt x="7" y="9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8" y="10"/>
                    <a:pt x="8" y="10"/>
                    <a:pt x="8" y="10"/>
                  </a:cubicBezTo>
                  <a:moveTo>
                    <a:pt x="20" y="0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6" y="1"/>
                    <a:pt x="14" y="2"/>
                    <a:pt x="12" y="3"/>
                  </a:cubicBezTo>
                  <a:cubicBezTo>
                    <a:pt x="11" y="2"/>
                    <a:pt x="11" y="1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6" y="2"/>
                    <a:pt x="6" y="2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4"/>
                    <a:pt x="6" y="5"/>
                    <a:pt x="6" y="5"/>
                  </a:cubicBezTo>
                  <a:cubicBezTo>
                    <a:pt x="5" y="6"/>
                    <a:pt x="3" y="6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" y="14"/>
                    <a:pt x="2" y="21"/>
                    <a:pt x="1" y="28"/>
                  </a:cubicBezTo>
                  <a:cubicBezTo>
                    <a:pt x="2" y="29"/>
                    <a:pt x="2" y="29"/>
                    <a:pt x="2" y="29"/>
                  </a:cubicBezTo>
                  <a:cubicBezTo>
                    <a:pt x="2" y="29"/>
                    <a:pt x="2" y="29"/>
                    <a:pt x="2" y="29"/>
                  </a:cubicBezTo>
                  <a:cubicBezTo>
                    <a:pt x="2" y="29"/>
                    <a:pt x="2" y="29"/>
                    <a:pt x="2" y="29"/>
                  </a:cubicBezTo>
                  <a:cubicBezTo>
                    <a:pt x="3" y="28"/>
                    <a:pt x="5" y="28"/>
                    <a:pt x="6" y="28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6" y="31"/>
                    <a:pt x="6" y="31"/>
                    <a:pt x="6" y="31"/>
                  </a:cubicBezTo>
                  <a:cubicBezTo>
                    <a:pt x="6" y="31"/>
                    <a:pt x="6" y="31"/>
                    <a:pt x="6" y="31"/>
                  </a:cubicBezTo>
                  <a:cubicBezTo>
                    <a:pt x="7" y="31"/>
                    <a:pt x="7" y="31"/>
                    <a:pt x="7" y="31"/>
                  </a:cubicBezTo>
                  <a:cubicBezTo>
                    <a:pt x="8" y="30"/>
                    <a:pt x="9" y="29"/>
                    <a:pt x="11" y="29"/>
                  </a:cubicBezTo>
                  <a:cubicBezTo>
                    <a:pt x="24" y="26"/>
                    <a:pt x="24" y="26"/>
                    <a:pt x="24" y="26"/>
                  </a:cubicBezTo>
                  <a:cubicBezTo>
                    <a:pt x="24" y="27"/>
                    <a:pt x="24" y="27"/>
                    <a:pt x="24" y="27"/>
                  </a:cubicBezTo>
                  <a:cubicBezTo>
                    <a:pt x="25" y="27"/>
                    <a:pt x="26" y="26"/>
                    <a:pt x="26" y="26"/>
                  </a:cubicBezTo>
                  <a:cubicBezTo>
                    <a:pt x="26" y="26"/>
                    <a:pt x="26" y="26"/>
                    <a:pt x="26" y="26"/>
                  </a:cubicBezTo>
                  <a:cubicBezTo>
                    <a:pt x="24" y="10"/>
                    <a:pt x="24" y="10"/>
                    <a:pt x="24" y="10"/>
                  </a:cubicBezTo>
                  <a:cubicBezTo>
                    <a:pt x="24" y="7"/>
                    <a:pt x="24" y="5"/>
                    <a:pt x="24" y="3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2" y="2"/>
                    <a:pt x="21" y="3"/>
                    <a:pt x="20" y="3"/>
                  </a:cubicBezTo>
                  <a:cubicBezTo>
                    <a:pt x="20" y="2"/>
                    <a:pt x="20" y="1"/>
                    <a:pt x="20" y="1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0" y="0"/>
                    <a:pt x="20" y="0"/>
                    <a:pt x="2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456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64" name="Freeform 146"/>
            <p:cNvSpPr>
              <a:spLocks noEditPoints="1"/>
            </p:cNvSpPr>
            <p:nvPr/>
          </p:nvSpPr>
          <p:spPr bwMode="auto">
            <a:xfrm>
              <a:off x="4191" y="1922"/>
              <a:ext cx="83" cy="76"/>
            </a:xfrm>
            <a:custGeom>
              <a:avLst/>
              <a:gdLst>
                <a:gd name="T0" fmla="*/ 7 w 35"/>
                <a:gd name="T1" fmla="*/ 22 h 32"/>
                <a:gd name="T2" fmla="*/ 5 w 35"/>
                <a:gd name="T3" fmla="*/ 19 h 32"/>
                <a:gd name="T4" fmla="*/ 19 w 35"/>
                <a:gd name="T5" fmla="*/ 31 h 32"/>
                <a:gd name="T6" fmla="*/ 18 w 35"/>
                <a:gd name="T7" fmla="*/ 30 h 32"/>
                <a:gd name="T8" fmla="*/ 18 w 35"/>
                <a:gd name="T9" fmla="*/ 30 h 32"/>
                <a:gd name="T10" fmla="*/ 17 w 35"/>
                <a:gd name="T11" fmla="*/ 30 h 32"/>
                <a:gd name="T12" fmla="*/ 32 w 35"/>
                <a:gd name="T13" fmla="*/ 13 h 32"/>
                <a:gd name="T14" fmla="*/ 29 w 35"/>
                <a:gd name="T15" fmla="*/ 19 h 32"/>
                <a:gd name="T16" fmla="*/ 23 w 35"/>
                <a:gd name="T17" fmla="*/ 9 h 32"/>
                <a:gd name="T18" fmla="*/ 23 w 35"/>
                <a:gd name="T19" fmla="*/ 2 h 32"/>
                <a:gd name="T20" fmla="*/ 24 w 35"/>
                <a:gd name="T21" fmla="*/ 2 h 32"/>
                <a:gd name="T22" fmla="*/ 25 w 35"/>
                <a:gd name="T23" fmla="*/ 6 h 32"/>
                <a:gd name="T24" fmla="*/ 23 w 35"/>
                <a:gd name="T25" fmla="*/ 9 h 32"/>
                <a:gd name="T26" fmla="*/ 6 w 35"/>
                <a:gd name="T27" fmla="*/ 18 h 32"/>
                <a:gd name="T28" fmla="*/ 5 w 35"/>
                <a:gd name="T29" fmla="*/ 18 h 32"/>
                <a:gd name="T30" fmla="*/ 15 w 35"/>
                <a:gd name="T31" fmla="*/ 2 h 32"/>
                <a:gd name="T32" fmla="*/ 20 w 35"/>
                <a:gd name="T33" fmla="*/ 4 h 32"/>
                <a:gd name="T34" fmla="*/ 18 w 35"/>
                <a:gd name="T35" fmla="*/ 7 h 32"/>
                <a:gd name="T36" fmla="*/ 24 w 35"/>
                <a:gd name="T37" fmla="*/ 10 h 32"/>
                <a:gd name="T38" fmla="*/ 32 w 35"/>
                <a:gd name="T39" fmla="*/ 10 h 32"/>
                <a:gd name="T40" fmla="*/ 21 w 35"/>
                <a:gd name="T41" fmla="*/ 28 h 32"/>
                <a:gd name="T42" fmla="*/ 15 w 35"/>
                <a:gd name="T43" fmla="*/ 0 h 32"/>
                <a:gd name="T44" fmla="*/ 0 w 35"/>
                <a:gd name="T45" fmla="*/ 16 h 32"/>
                <a:gd name="T46" fmla="*/ 4 w 35"/>
                <a:gd name="T47" fmla="*/ 18 h 32"/>
                <a:gd name="T48" fmla="*/ 2 w 35"/>
                <a:gd name="T49" fmla="*/ 21 h 32"/>
                <a:gd name="T50" fmla="*/ 6 w 35"/>
                <a:gd name="T51" fmla="*/ 23 h 32"/>
                <a:gd name="T52" fmla="*/ 19 w 35"/>
                <a:gd name="T53" fmla="*/ 32 h 32"/>
                <a:gd name="T54" fmla="*/ 19 w 35"/>
                <a:gd name="T55" fmla="*/ 32 h 32"/>
                <a:gd name="T56" fmla="*/ 35 w 35"/>
                <a:gd name="T57" fmla="*/ 15 h 32"/>
                <a:gd name="T58" fmla="*/ 35 w 35"/>
                <a:gd name="T59" fmla="*/ 14 h 32"/>
                <a:gd name="T60" fmla="*/ 33 w 35"/>
                <a:gd name="T61" fmla="*/ 11 h 32"/>
                <a:gd name="T62" fmla="*/ 34 w 35"/>
                <a:gd name="T63" fmla="*/ 10 h 32"/>
                <a:gd name="T64" fmla="*/ 34 w 35"/>
                <a:gd name="T65" fmla="*/ 10 h 32"/>
                <a:gd name="T66" fmla="*/ 33 w 35"/>
                <a:gd name="T67" fmla="*/ 9 h 32"/>
                <a:gd name="T68" fmla="*/ 33 w 35"/>
                <a:gd name="T69" fmla="*/ 9 h 32"/>
                <a:gd name="T70" fmla="*/ 27 w 35"/>
                <a:gd name="T71" fmla="*/ 4 h 32"/>
                <a:gd name="T72" fmla="*/ 27 w 35"/>
                <a:gd name="T73" fmla="*/ 3 h 32"/>
                <a:gd name="T74" fmla="*/ 23 w 35"/>
                <a:gd name="T75" fmla="*/ 1 h 32"/>
                <a:gd name="T76" fmla="*/ 22 w 35"/>
                <a:gd name="T77" fmla="*/ 2 h 32"/>
                <a:gd name="T78" fmla="*/ 16 w 35"/>
                <a:gd name="T79" fmla="*/ 1 h 32"/>
                <a:gd name="T80" fmla="*/ 16 w 35"/>
                <a:gd name="T81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5" h="32">
                  <a:moveTo>
                    <a:pt x="17" y="30"/>
                  </a:moveTo>
                  <a:cubicBezTo>
                    <a:pt x="7" y="22"/>
                    <a:pt x="7" y="22"/>
                    <a:pt x="7" y="22"/>
                  </a:cubicBezTo>
                  <a:cubicBezTo>
                    <a:pt x="6" y="21"/>
                    <a:pt x="5" y="21"/>
                    <a:pt x="3" y="20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10" y="22"/>
                    <a:pt x="16" y="25"/>
                    <a:pt x="20" y="29"/>
                  </a:cubicBezTo>
                  <a:cubicBezTo>
                    <a:pt x="19" y="31"/>
                    <a:pt x="19" y="31"/>
                    <a:pt x="19" y="31"/>
                  </a:cubicBezTo>
                  <a:cubicBezTo>
                    <a:pt x="19" y="31"/>
                    <a:pt x="19" y="31"/>
                    <a:pt x="19" y="31"/>
                  </a:cubicBezTo>
                  <a:cubicBezTo>
                    <a:pt x="18" y="30"/>
                    <a:pt x="18" y="30"/>
                    <a:pt x="18" y="30"/>
                  </a:cubicBezTo>
                  <a:cubicBezTo>
                    <a:pt x="18" y="30"/>
                    <a:pt x="18" y="30"/>
                    <a:pt x="18" y="30"/>
                  </a:cubicBezTo>
                  <a:cubicBezTo>
                    <a:pt x="18" y="30"/>
                    <a:pt x="18" y="30"/>
                    <a:pt x="18" y="30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17" y="30"/>
                    <a:pt x="17" y="30"/>
                    <a:pt x="17" y="30"/>
                  </a:cubicBezTo>
                  <a:moveTo>
                    <a:pt x="23" y="26"/>
                  </a:moveTo>
                  <a:cubicBezTo>
                    <a:pt x="25" y="22"/>
                    <a:pt x="28" y="17"/>
                    <a:pt x="32" y="13"/>
                  </a:cubicBezTo>
                  <a:cubicBezTo>
                    <a:pt x="32" y="13"/>
                    <a:pt x="33" y="14"/>
                    <a:pt x="33" y="14"/>
                  </a:cubicBezTo>
                  <a:cubicBezTo>
                    <a:pt x="32" y="16"/>
                    <a:pt x="30" y="17"/>
                    <a:pt x="29" y="19"/>
                  </a:cubicBezTo>
                  <a:cubicBezTo>
                    <a:pt x="23" y="26"/>
                    <a:pt x="23" y="26"/>
                    <a:pt x="23" y="26"/>
                  </a:cubicBezTo>
                  <a:moveTo>
                    <a:pt x="23" y="9"/>
                  </a:moveTo>
                  <a:cubicBezTo>
                    <a:pt x="22" y="9"/>
                    <a:pt x="20" y="8"/>
                    <a:pt x="19" y="7"/>
                  </a:cubicBezTo>
                  <a:cubicBezTo>
                    <a:pt x="21" y="6"/>
                    <a:pt x="22" y="4"/>
                    <a:pt x="23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6" y="4"/>
                    <a:pt x="25" y="5"/>
                    <a:pt x="25" y="6"/>
                  </a:cubicBezTo>
                  <a:cubicBezTo>
                    <a:pt x="24" y="7"/>
                    <a:pt x="23" y="9"/>
                    <a:pt x="23" y="9"/>
                  </a:cubicBezTo>
                  <a:cubicBezTo>
                    <a:pt x="23" y="9"/>
                    <a:pt x="23" y="9"/>
                    <a:pt x="23" y="9"/>
                  </a:cubicBezTo>
                  <a:moveTo>
                    <a:pt x="21" y="28"/>
                  </a:moveTo>
                  <a:cubicBezTo>
                    <a:pt x="16" y="24"/>
                    <a:pt x="11" y="21"/>
                    <a:pt x="6" y="18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4" y="17"/>
                    <a:pt x="3" y="16"/>
                    <a:pt x="2" y="16"/>
                  </a:cubicBezTo>
                  <a:cubicBezTo>
                    <a:pt x="7" y="12"/>
                    <a:pt x="11" y="7"/>
                    <a:pt x="15" y="2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7" y="3"/>
                    <a:pt x="18" y="4"/>
                    <a:pt x="20" y="4"/>
                  </a:cubicBezTo>
                  <a:cubicBezTo>
                    <a:pt x="19" y="5"/>
                    <a:pt x="19" y="6"/>
                    <a:pt x="18" y="7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9" y="8"/>
                    <a:pt x="21" y="10"/>
                    <a:pt x="23" y="10"/>
                  </a:cubicBezTo>
                  <a:cubicBezTo>
                    <a:pt x="24" y="10"/>
                    <a:pt x="24" y="10"/>
                    <a:pt x="24" y="10"/>
                  </a:cubicBezTo>
                  <a:cubicBezTo>
                    <a:pt x="24" y="9"/>
                    <a:pt x="25" y="8"/>
                    <a:pt x="25" y="7"/>
                  </a:cubicBezTo>
                  <a:cubicBezTo>
                    <a:pt x="28" y="8"/>
                    <a:pt x="30" y="9"/>
                    <a:pt x="32" y="10"/>
                  </a:cubicBezTo>
                  <a:cubicBezTo>
                    <a:pt x="33" y="10"/>
                    <a:pt x="33" y="10"/>
                    <a:pt x="33" y="10"/>
                  </a:cubicBezTo>
                  <a:cubicBezTo>
                    <a:pt x="28" y="15"/>
                    <a:pt x="24" y="22"/>
                    <a:pt x="21" y="28"/>
                  </a:cubicBezTo>
                  <a:moveTo>
                    <a:pt x="16" y="0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11" y="6"/>
                    <a:pt x="6" y="11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2" y="17"/>
                    <a:pt x="3" y="18"/>
                    <a:pt x="4" y="18"/>
                  </a:cubicBezTo>
                  <a:cubicBezTo>
                    <a:pt x="2" y="20"/>
                    <a:pt x="2" y="20"/>
                    <a:pt x="2" y="20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4" y="21"/>
                    <a:pt x="5" y="22"/>
                    <a:pt x="6" y="23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8" y="32"/>
                    <a:pt x="18" y="32"/>
                    <a:pt x="19" y="32"/>
                  </a:cubicBezTo>
                  <a:cubicBezTo>
                    <a:pt x="19" y="32"/>
                    <a:pt x="19" y="32"/>
                    <a:pt x="19" y="32"/>
                  </a:cubicBezTo>
                  <a:cubicBezTo>
                    <a:pt x="19" y="32"/>
                    <a:pt x="19" y="32"/>
                    <a:pt x="19" y="32"/>
                  </a:cubicBezTo>
                  <a:cubicBezTo>
                    <a:pt x="30" y="19"/>
                    <a:pt x="30" y="19"/>
                    <a:pt x="30" y="19"/>
                  </a:cubicBezTo>
                  <a:cubicBezTo>
                    <a:pt x="31" y="18"/>
                    <a:pt x="33" y="16"/>
                    <a:pt x="35" y="15"/>
                  </a:cubicBezTo>
                  <a:cubicBezTo>
                    <a:pt x="35" y="14"/>
                    <a:pt x="35" y="14"/>
                    <a:pt x="35" y="14"/>
                  </a:cubicBezTo>
                  <a:cubicBezTo>
                    <a:pt x="35" y="14"/>
                    <a:pt x="35" y="14"/>
                    <a:pt x="35" y="14"/>
                  </a:cubicBezTo>
                  <a:cubicBezTo>
                    <a:pt x="34" y="13"/>
                    <a:pt x="33" y="13"/>
                    <a:pt x="32" y="12"/>
                  </a:cubicBezTo>
                  <a:cubicBezTo>
                    <a:pt x="33" y="12"/>
                    <a:pt x="33" y="11"/>
                    <a:pt x="33" y="11"/>
                  </a:cubicBezTo>
                  <a:cubicBezTo>
                    <a:pt x="33" y="10"/>
                    <a:pt x="33" y="10"/>
                    <a:pt x="33" y="10"/>
                  </a:cubicBezTo>
                  <a:cubicBezTo>
                    <a:pt x="34" y="10"/>
                    <a:pt x="34" y="10"/>
                    <a:pt x="34" y="10"/>
                  </a:cubicBezTo>
                  <a:cubicBezTo>
                    <a:pt x="34" y="10"/>
                    <a:pt x="34" y="10"/>
                    <a:pt x="34" y="10"/>
                  </a:cubicBezTo>
                  <a:cubicBezTo>
                    <a:pt x="34" y="10"/>
                    <a:pt x="34" y="10"/>
                    <a:pt x="34" y="10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3" y="9"/>
                    <a:pt x="33" y="9"/>
                    <a:pt x="33" y="9"/>
                  </a:cubicBezTo>
                  <a:cubicBezTo>
                    <a:pt x="33" y="9"/>
                    <a:pt x="33" y="9"/>
                    <a:pt x="33" y="9"/>
                  </a:cubicBezTo>
                  <a:cubicBezTo>
                    <a:pt x="33" y="9"/>
                    <a:pt x="33" y="9"/>
                    <a:pt x="33" y="9"/>
                  </a:cubicBezTo>
                  <a:cubicBezTo>
                    <a:pt x="30" y="8"/>
                    <a:pt x="28" y="7"/>
                    <a:pt x="26" y="6"/>
                  </a:cubicBezTo>
                  <a:cubicBezTo>
                    <a:pt x="26" y="5"/>
                    <a:pt x="27" y="4"/>
                    <a:pt x="27" y="4"/>
                  </a:cubicBezTo>
                  <a:cubicBezTo>
                    <a:pt x="27" y="3"/>
                    <a:pt x="27" y="3"/>
                    <a:pt x="27" y="3"/>
                  </a:cubicBezTo>
                  <a:cubicBezTo>
                    <a:pt x="27" y="3"/>
                    <a:pt x="27" y="3"/>
                    <a:pt x="27" y="3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2" y="1"/>
                    <a:pt x="22" y="1"/>
                    <a:pt x="22" y="2"/>
                  </a:cubicBezTo>
                  <a:cubicBezTo>
                    <a:pt x="21" y="2"/>
                    <a:pt x="21" y="3"/>
                    <a:pt x="21" y="4"/>
                  </a:cubicBezTo>
                  <a:cubicBezTo>
                    <a:pt x="19" y="3"/>
                    <a:pt x="18" y="2"/>
                    <a:pt x="16" y="1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456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65" name="Freeform 147"/>
            <p:cNvSpPr/>
            <p:nvPr/>
          </p:nvSpPr>
          <p:spPr bwMode="auto">
            <a:xfrm>
              <a:off x="4217" y="1944"/>
              <a:ext cx="31" cy="16"/>
            </a:xfrm>
            <a:custGeom>
              <a:avLst/>
              <a:gdLst>
                <a:gd name="T0" fmla="*/ 0 w 13"/>
                <a:gd name="T1" fmla="*/ 0 h 7"/>
                <a:gd name="T2" fmla="*/ 0 w 13"/>
                <a:gd name="T3" fmla="*/ 1 h 7"/>
                <a:gd name="T4" fmla="*/ 12 w 13"/>
                <a:gd name="T5" fmla="*/ 7 h 7"/>
                <a:gd name="T6" fmla="*/ 13 w 13"/>
                <a:gd name="T7" fmla="*/ 7 h 7"/>
                <a:gd name="T8" fmla="*/ 13 w 13"/>
                <a:gd name="T9" fmla="*/ 7 h 7"/>
                <a:gd name="T10" fmla="*/ 13 w 13"/>
                <a:gd name="T11" fmla="*/ 6 h 7"/>
                <a:gd name="T12" fmla="*/ 1 w 13"/>
                <a:gd name="T13" fmla="*/ 0 h 7"/>
                <a:gd name="T14" fmla="*/ 0 w 13"/>
                <a:gd name="T15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" h="7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2" y="3"/>
                    <a:pt x="12" y="7"/>
                    <a:pt x="12" y="7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2" y="6"/>
                    <a:pt x="3" y="2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456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66" name="Freeform 148"/>
            <p:cNvSpPr/>
            <p:nvPr/>
          </p:nvSpPr>
          <p:spPr bwMode="auto">
            <a:xfrm>
              <a:off x="4215" y="1951"/>
              <a:ext cx="26" cy="17"/>
            </a:xfrm>
            <a:custGeom>
              <a:avLst/>
              <a:gdLst>
                <a:gd name="T0" fmla="*/ 1 w 11"/>
                <a:gd name="T1" fmla="*/ 0 h 7"/>
                <a:gd name="T2" fmla="*/ 0 w 11"/>
                <a:gd name="T3" fmla="*/ 0 h 7"/>
                <a:gd name="T4" fmla="*/ 0 w 11"/>
                <a:gd name="T5" fmla="*/ 0 h 7"/>
                <a:gd name="T6" fmla="*/ 5 w 11"/>
                <a:gd name="T7" fmla="*/ 3 h 7"/>
                <a:gd name="T8" fmla="*/ 10 w 11"/>
                <a:gd name="T9" fmla="*/ 6 h 7"/>
                <a:gd name="T10" fmla="*/ 11 w 11"/>
                <a:gd name="T11" fmla="*/ 7 h 7"/>
                <a:gd name="T12" fmla="*/ 11 w 11"/>
                <a:gd name="T13" fmla="*/ 7 h 7"/>
                <a:gd name="T14" fmla="*/ 11 w 11"/>
                <a:gd name="T15" fmla="*/ 6 h 7"/>
                <a:gd name="T16" fmla="*/ 5 w 11"/>
                <a:gd name="T17" fmla="*/ 2 h 7"/>
                <a:gd name="T18" fmla="*/ 1 w 11"/>
                <a:gd name="T1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" h="7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3" y="2"/>
                    <a:pt x="5" y="3"/>
                  </a:cubicBezTo>
                  <a:cubicBezTo>
                    <a:pt x="7" y="4"/>
                    <a:pt x="10" y="6"/>
                    <a:pt x="10" y="6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1" y="6"/>
                    <a:pt x="10" y="5"/>
                    <a:pt x="5" y="2"/>
                  </a:cubicBezTo>
                  <a:cubicBezTo>
                    <a:pt x="3" y="1"/>
                    <a:pt x="1" y="0"/>
                    <a:pt x="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456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67" name="Freeform 149"/>
            <p:cNvSpPr/>
            <p:nvPr/>
          </p:nvSpPr>
          <p:spPr bwMode="auto">
            <a:xfrm>
              <a:off x="4210" y="1956"/>
              <a:ext cx="7" cy="4"/>
            </a:xfrm>
            <a:custGeom>
              <a:avLst/>
              <a:gdLst>
                <a:gd name="T0" fmla="*/ 1 w 3"/>
                <a:gd name="T1" fmla="*/ 0 h 2"/>
                <a:gd name="T2" fmla="*/ 0 w 3"/>
                <a:gd name="T3" fmla="*/ 0 h 2"/>
                <a:gd name="T4" fmla="*/ 2 w 3"/>
                <a:gd name="T5" fmla="*/ 1 h 2"/>
                <a:gd name="T6" fmla="*/ 2 w 3"/>
                <a:gd name="T7" fmla="*/ 2 h 2"/>
                <a:gd name="T8" fmla="*/ 3 w 3"/>
                <a:gd name="T9" fmla="*/ 2 h 2"/>
                <a:gd name="T10" fmla="*/ 3 w 3"/>
                <a:gd name="T11" fmla="*/ 2 h 2"/>
                <a:gd name="T12" fmla="*/ 3 w 3"/>
                <a:gd name="T13" fmla="*/ 2 h 2"/>
                <a:gd name="T14" fmla="*/ 2 w 3"/>
                <a:gd name="T15" fmla="*/ 0 h 2"/>
                <a:gd name="T16" fmla="*/ 1 w 3"/>
                <a:gd name="T17" fmla="*/ 0 h 2"/>
                <a:gd name="T18" fmla="*/ 1 w 3"/>
                <a:gd name="T1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" h="2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1" y="1"/>
                    <a:pt x="2" y="1"/>
                  </a:cubicBezTo>
                  <a:cubicBezTo>
                    <a:pt x="2" y="1"/>
                    <a:pt x="2" y="2"/>
                    <a:pt x="2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1"/>
                    <a:pt x="2" y="1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456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68" name="Freeform 150"/>
            <p:cNvSpPr/>
            <p:nvPr/>
          </p:nvSpPr>
          <p:spPr bwMode="auto">
            <a:xfrm>
              <a:off x="4153" y="2491"/>
              <a:ext cx="40" cy="9"/>
            </a:xfrm>
            <a:custGeom>
              <a:avLst/>
              <a:gdLst>
                <a:gd name="T0" fmla="*/ 1 w 17"/>
                <a:gd name="T1" fmla="*/ 0 h 4"/>
                <a:gd name="T2" fmla="*/ 0 w 17"/>
                <a:gd name="T3" fmla="*/ 1 h 4"/>
                <a:gd name="T4" fmla="*/ 1 w 17"/>
                <a:gd name="T5" fmla="*/ 1 h 4"/>
                <a:gd name="T6" fmla="*/ 16 w 17"/>
                <a:gd name="T7" fmla="*/ 4 h 4"/>
                <a:gd name="T8" fmla="*/ 17 w 17"/>
                <a:gd name="T9" fmla="*/ 4 h 4"/>
                <a:gd name="T10" fmla="*/ 16 w 17"/>
                <a:gd name="T11" fmla="*/ 3 h 4"/>
                <a:gd name="T12" fmla="*/ 16 w 17"/>
                <a:gd name="T13" fmla="*/ 3 h 4"/>
                <a:gd name="T14" fmla="*/ 1 w 17"/>
                <a:gd name="T1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" h="4">
                  <a:moveTo>
                    <a:pt x="1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3" y="3"/>
                    <a:pt x="15" y="4"/>
                    <a:pt x="16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4" y="3"/>
                    <a:pt x="4" y="2"/>
                    <a:pt x="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456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69" name="Freeform 151"/>
            <p:cNvSpPr/>
            <p:nvPr/>
          </p:nvSpPr>
          <p:spPr bwMode="auto">
            <a:xfrm>
              <a:off x="4153" y="2500"/>
              <a:ext cx="33" cy="10"/>
            </a:xfrm>
            <a:custGeom>
              <a:avLst/>
              <a:gdLst>
                <a:gd name="T0" fmla="*/ 1 w 14"/>
                <a:gd name="T1" fmla="*/ 0 h 4"/>
                <a:gd name="T2" fmla="*/ 0 w 14"/>
                <a:gd name="T3" fmla="*/ 0 h 4"/>
                <a:gd name="T4" fmla="*/ 0 w 14"/>
                <a:gd name="T5" fmla="*/ 1 h 4"/>
                <a:gd name="T6" fmla="*/ 6 w 14"/>
                <a:gd name="T7" fmla="*/ 2 h 4"/>
                <a:gd name="T8" fmla="*/ 13 w 14"/>
                <a:gd name="T9" fmla="*/ 4 h 4"/>
                <a:gd name="T10" fmla="*/ 14 w 14"/>
                <a:gd name="T11" fmla="*/ 4 h 4"/>
                <a:gd name="T12" fmla="*/ 14 w 14"/>
                <a:gd name="T13" fmla="*/ 4 h 4"/>
                <a:gd name="T14" fmla="*/ 14 w 14"/>
                <a:gd name="T15" fmla="*/ 3 h 4"/>
                <a:gd name="T16" fmla="*/ 6 w 14"/>
                <a:gd name="T17" fmla="*/ 1 h 4"/>
                <a:gd name="T18" fmla="*/ 1 w 14"/>
                <a:gd name="T1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" h="4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4" y="1"/>
                    <a:pt x="6" y="2"/>
                  </a:cubicBezTo>
                  <a:cubicBezTo>
                    <a:pt x="9" y="3"/>
                    <a:pt x="13" y="4"/>
                    <a:pt x="13" y="4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4" y="3"/>
                    <a:pt x="13" y="2"/>
                    <a:pt x="6" y="1"/>
                  </a:cubicBezTo>
                  <a:cubicBezTo>
                    <a:pt x="4" y="0"/>
                    <a:pt x="1" y="0"/>
                    <a:pt x="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456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70" name="Freeform 152"/>
            <p:cNvSpPr/>
            <p:nvPr/>
          </p:nvSpPr>
          <p:spPr bwMode="auto">
            <a:xfrm>
              <a:off x="4150" y="2505"/>
              <a:ext cx="10" cy="7"/>
            </a:xfrm>
            <a:custGeom>
              <a:avLst/>
              <a:gdLst>
                <a:gd name="T0" fmla="*/ 0 w 4"/>
                <a:gd name="T1" fmla="*/ 0 h 3"/>
                <a:gd name="T2" fmla="*/ 0 w 4"/>
                <a:gd name="T3" fmla="*/ 1 h 3"/>
                <a:gd name="T4" fmla="*/ 2 w 4"/>
                <a:gd name="T5" fmla="*/ 2 h 3"/>
                <a:gd name="T6" fmla="*/ 3 w 4"/>
                <a:gd name="T7" fmla="*/ 2 h 3"/>
                <a:gd name="T8" fmla="*/ 3 w 4"/>
                <a:gd name="T9" fmla="*/ 3 h 3"/>
                <a:gd name="T10" fmla="*/ 3 w 4"/>
                <a:gd name="T11" fmla="*/ 2 h 3"/>
                <a:gd name="T12" fmla="*/ 4 w 4"/>
                <a:gd name="T13" fmla="*/ 2 h 3"/>
                <a:gd name="T14" fmla="*/ 2 w 4"/>
                <a:gd name="T15" fmla="*/ 1 h 3"/>
                <a:gd name="T16" fmla="*/ 1 w 4"/>
                <a:gd name="T17" fmla="*/ 1 h 3"/>
                <a:gd name="T18" fmla="*/ 0 w 4"/>
                <a:gd name="T1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3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1" y="2"/>
                    <a:pt x="2" y="2"/>
                  </a:cubicBezTo>
                  <a:cubicBezTo>
                    <a:pt x="2" y="2"/>
                    <a:pt x="2" y="2"/>
                    <a:pt x="3" y="2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3" y="1"/>
                    <a:pt x="2" y="1"/>
                    <a:pt x="2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456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71" name="Freeform 153"/>
            <p:cNvSpPr>
              <a:spLocks noEditPoints="1"/>
            </p:cNvSpPr>
            <p:nvPr/>
          </p:nvSpPr>
          <p:spPr bwMode="auto">
            <a:xfrm>
              <a:off x="4131" y="2462"/>
              <a:ext cx="88" cy="86"/>
            </a:xfrm>
            <a:custGeom>
              <a:avLst/>
              <a:gdLst>
                <a:gd name="T0" fmla="*/ 9 w 37"/>
                <a:gd name="T1" fmla="*/ 28 h 36"/>
                <a:gd name="T2" fmla="*/ 6 w 37"/>
                <a:gd name="T3" fmla="*/ 25 h 36"/>
                <a:gd name="T4" fmla="*/ 25 w 37"/>
                <a:gd name="T5" fmla="*/ 34 h 36"/>
                <a:gd name="T6" fmla="*/ 24 w 37"/>
                <a:gd name="T7" fmla="*/ 34 h 36"/>
                <a:gd name="T8" fmla="*/ 24 w 37"/>
                <a:gd name="T9" fmla="*/ 34 h 36"/>
                <a:gd name="T10" fmla="*/ 23 w 37"/>
                <a:gd name="T11" fmla="*/ 33 h 36"/>
                <a:gd name="T12" fmla="*/ 33 w 37"/>
                <a:gd name="T13" fmla="*/ 10 h 36"/>
                <a:gd name="T14" fmla="*/ 32 w 37"/>
                <a:gd name="T15" fmla="*/ 18 h 36"/>
                <a:gd name="T16" fmla="*/ 5 w 37"/>
                <a:gd name="T17" fmla="*/ 24 h 36"/>
                <a:gd name="T18" fmla="*/ 11 w 37"/>
                <a:gd name="T19" fmla="*/ 3 h 36"/>
                <a:gd name="T20" fmla="*/ 17 w 37"/>
                <a:gd name="T21" fmla="*/ 5 h 36"/>
                <a:gd name="T22" fmla="*/ 16 w 37"/>
                <a:gd name="T23" fmla="*/ 9 h 36"/>
                <a:gd name="T24" fmla="*/ 23 w 37"/>
                <a:gd name="T25" fmla="*/ 9 h 36"/>
                <a:gd name="T26" fmla="*/ 33 w 37"/>
                <a:gd name="T27" fmla="*/ 7 h 36"/>
                <a:gd name="T28" fmla="*/ 26 w 37"/>
                <a:gd name="T29" fmla="*/ 30 h 36"/>
                <a:gd name="T30" fmla="*/ 6 w 37"/>
                <a:gd name="T31" fmla="*/ 24 h 36"/>
                <a:gd name="T32" fmla="*/ 21 w 37"/>
                <a:gd name="T33" fmla="*/ 9 h 36"/>
                <a:gd name="T34" fmla="*/ 19 w 37"/>
                <a:gd name="T35" fmla="*/ 1 h 36"/>
                <a:gd name="T36" fmla="*/ 21 w 37"/>
                <a:gd name="T37" fmla="*/ 1 h 36"/>
                <a:gd name="T38" fmla="*/ 23 w 37"/>
                <a:gd name="T39" fmla="*/ 5 h 36"/>
                <a:gd name="T40" fmla="*/ 21 w 37"/>
                <a:gd name="T41" fmla="*/ 9 h 36"/>
                <a:gd name="T42" fmla="*/ 19 w 37"/>
                <a:gd name="T43" fmla="*/ 0 h 36"/>
                <a:gd name="T44" fmla="*/ 18 w 37"/>
                <a:gd name="T45" fmla="*/ 4 h 36"/>
                <a:gd name="T46" fmla="*/ 12 w 37"/>
                <a:gd name="T47" fmla="*/ 2 h 36"/>
                <a:gd name="T48" fmla="*/ 11 w 37"/>
                <a:gd name="T49" fmla="*/ 2 h 36"/>
                <a:gd name="T50" fmla="*/ 0 w 37"/>
                <a:gd name="T51" fmla="*/ 24 h 36"/>
                <a:gd name="T52" fmla="*/ 5 w 37"/>
                <a:gd name="T53" fmla="*/ 25 h 36"/>
                <a:gd name="T54" fmla="*/ 3 w 37"/>
                <a:gd name="T55" fmla="*/ 28 h 36"/>
                <a:gd name="T56" fmla="*/ 5 w 37"/>
                <a:gd name="T57" fmla="*/ 29 h 36"/>
                <a:gd name="T58" fmla="*/ 23 w 37"/>
                <a:gd name="T59" fmla="*/ 35 h 36"/>
                <a:gd name="T60" fmla="*/ 25 w 37"/>
                <a:gd name="T61" fmla="*/ 36 h 36"/>
                <a:gd name="T62" fmla="*/ 33 w 37"/>
                <a:gd name="T63" fmla="*/ 18 h 36"/>
                <a:gd name="T64" fmla="*/ 37 w 37"/>
                <a:gd name="T65" fmla="*/ 11 h 36"/>
                <a:gd name="T66" fmla="*/ 33 w 37"/>
                <a:gd name="T67" fmla="*/ 9 h 36"/>
                <a:gd name="T68" fmla="*/ 34 w 37"/>
                <a:gd name="T69" fmla="*/ 7 h 36"/>
                <a:gd name="T70" fmla="*/ 35 w 37"/>
                <a:gd name="T71" fmla="*/ 6 h 36"/>
                <a:gd name="T72" fmla="*/ 34 w 37"/>
                <a:gd name="T73" fmla="*/ 6 h 36"/>
                <a:gd name="T74" fmla="*/ 33 w 37"/>
                <a:gd name="T75" fmla="*/ 5 h 36"/>
                <a:gd name="T76" fmla="*/ 25 w 37"/>
                <a:gd name="T77" fmla="*/ 1 h 36"/>
                <a:gd name="T78" fmla="*/ 25 w 37"/>
                <a:gd name="T79" fmla="*/ 1 h 36"/>
                <a:gd name="T80" fmla="*/ 20 w 37"/>
                <a:gd name="T81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7" h="36">
                  <a:moveTo>
                    <a:pt x="23" y="33"/>
                  </a:moveTo>
                  <a:cubicBezTo>
                    <a:pt x="9" y="28"/>
                    <a:pt x="9" y="28"/>
                    <a:pt x="9" y="28"/>
                  </a:cubicBezTo>
                  <a:cubicBezTo>
                    <a:pt x="8" y="28"/>
                    <a:pt x="6" y="27"/>
                    <a:pt x="4" y="27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13" y="27"/>
                    <a:pt x="19" y="29"/>
                    <a:pt x="26" y="32"/>
                  </a:cubicBezTo>
                  <a:cubicBezTo>
                    <a:pt x="25" y="34"/>
                    <a:pt x="25" y="34"/>
                    <a:pt x="25" y="34"/>
                  </a:cubicBezTo>
                  <a:cubicBezTo>
                    <a:pt x="25" y="34"/>
                    <a:pt x="25" y="34"/>
                    <a:pt x="25" y="34"/>
                  </a:cubicBezTo>
                  <a:cubicBezTo>
                    <a:pt x="24" y="34"/>
                    <a:pt x="24" y="34"/>
                    <a:pt x="24" y="34"/>
                  </a:cubicBezTo>
                  <a:cubicBezTo>
                    <a:pt x="24" y="34"/>
                    <a:pt x="24" y="34"/>
                    <a:pt x="24" y="34"/>
                  </a:cubicBezTo>
                  <a:cubicBezTo>
                    <a:pt x="24" y="34"/>
                    <a:pt x="24" y="34"/>
                    <a:pt x="24" y="34"/>
                  </a:cubicBezTo>
                  <a:cubicBezTo>
                    <a:pt x="23" y="33"/>
                    <a:pt x="23" y="33"/>
                    <a:pt x="23" y="33"/>
                  </a:cubicBezTo>
                  <a:cubicBezTo>
                    <a:pt x="23" y="33"/>
                    <a:pt x="23" y="33"/>
                    <a:pt x="23" y="33"/>
                  </a:cubicBezTo>
                  <a:moveTo>
                    <a:pt x="28" y="28"/>
                  </a:moveTo>
                  <a:cubicBezTo>
                    <a:pt x="29" y="22"/>
                    <a:pt x="31" y="16"/>
                    <a:pt x="33" y="10"/>
                  </a:cubicBezTo>
                  <a:cubicBezTo>
                    <a:pt x="34" y="11"/>
                    <a:pt x="35" y="11"/>
                    <a:pt x="35" y="11"/>
                  </a:cubicBezTo>
                  <a:cubicBezTo>
                    <a:pt x="34" y="13"/>
                    <a:pt x="33" y="15"/>
                    <a:pt x="32" y="18"/>
                  </a:cubicBezTo>
                  <a:cubicBezTo>
                    <a:pt x="28" y="28"/>
                    <a:pt x="28" y="28"/>
                    <a:pt x="28" y="28"/>
                  </a:cubicBezTo>
                  <a:moveTo>
                    <a:pt x="5" y="24"/>
                  </a:moveTo>
                  <a:cubicBezTo>
                    <a:pt x="4" y="24"/>
                    <a:pt x="2" y="24"/>
                    <a:pt x="1" y="23"/>
                  </a:cubicBezTo>
                  <a:cubicBezTo>
                    <a:pt x="5" y="17"/>
                    <a:pt x="9" y="10"/>
                    <a:pt x="11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4" y="4"/>
                    <a:pt x="16" y="4"/>
                    <a:pt x="17" y="5"/>
                  </a:cubicBezTo>
                  <a:cubicBezTo>
                    <a:pt x="17" y="6"/>
                    <a:pt x="17" y="7"/>
                    <a:pt x="16" y="8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7" y="9"/>
                    <a:pt x="20" y="10"/>
                    <a:pt x="21" y="10"/>
                  </a:cubicBezTo>
                  <a:cubicBezTo>
                    <a:pt x="22" y="10"/>
                    <a:pt x="23" y="10"/>
                    <a:pt x="23" y="9"/>
                  </a:cubicBezTo>
                  <a:cubicBezTo>
                    <a:pt x="24" y="9"/>
                    <a:pt x="24" y="8"/>
                    <a:pt x="24" y="6"/>
                  </a:cubicBezTo>
                  <a:cubicBezTo>
                    <a:pt x="27" y="6"/>
                    <a:pt x="30" y="6"/>
                    <a:pt x="33" y="7"/>
                  </a:cubicBezTo>
                  <a:cubicBezTo>
                    <a:pt x="33" y="7"/>
                    <a:pt x="33" y="7"/>
                    <a:pt x="33" y="7"/>
                  </a:cubicBezTo>
                  <a:cubicBezTo>
                    <a:pt x="30" y="14"/>
                    <a:pt x="27" y="22"/>
                    <a:pt x="26" y="30"/>
                  </a:cubicBezTo>
                  <a:cubicBezTo>
                    <a:pt x="20" y="28"/>
                    <a:pt x="13" y="26"/>
                    <a:pt x="6" y="24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5" y="24"/>
                    <a:pt x="5" y="24"/>
                    <a:pt x="5" y="24"/>
                  </a:cubicBezTo>
                  <a:moveTo>
                    <a:pt x="21" y="9"/>
                  </a:moveTo>
                  <a:cubicBezTo>
                    <a:pt x="20" y="9"/>
                    <a:pt x="18" y="8"/>
                    <a:pt x="17" y="8"/>
                  </a:cubicBezTo>
                  <a:cubicBezTo>
                    <a:pt x="18" y="6"/>
                    <a:pt x="19" y="3"/>
                    <a:pt x="19" y="1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21" y="1"/>
                    <a:pt x="21" y="1"/>
                    <a:pt x="21" y="1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2"/>
                    <a:pt x="23" y="4"/>
                    <a:pt x="23" y="5"/>
                  </a:cubicBezTo>
                  <a:cubicBezTo>
                    <a:pt x="23" y="6"/>
                    <a:pt x="23" y="8"/>
                    <a:pt x="22" y="9"/>
                  </a:cubicBezTo>
                  <a:cubicBezTo>
                    <a:pt x="22" y="9"/>
                    <a:pt x="22" y="9"/>
                    <a:pt x="21" y="9"/>
                  </a:cubicBezTo>
                  <a:moveTo>
                    <a:pt x="20" y="0"/>
                  </a:moveTo>
                  <a:cubicBezTo>
                    <a:pt x="20" y="0"/>
                    <a:pt x="19" y="0"/>
                    <a:pt x="19" y="0"/>
                  </a:cubicBezTo>
                  <a:cubicBezTo>
                    <a:pt x="19" y="0"/>
                    <a:pt x="18" y="1"/>
                    <a:pt x="18" y="1"/>
                  </a:cubicBezTo>
                  <a:cubicBezTo>
                    <a:pt x="18" y="2"/>
                    <a:pt x="18" y="3"/>
                    <a:pt x="18" y="4"/>
                  </a:cubicBezTo>
                  <a:cubicBezTo>
                    <a:pt x="16" y="3"/>
                    <a:pt x="14" y="3"/>
                    <a:pt x="12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8" y="10"/>
                    <a:pt x="4" y="17"/>
                    <a:pt x="0" y="23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2" y="25"/>
                    <a:pt x="3" y="25"/>
                    <a:pt x="5" y="25"/>
                  </a:cubicBezTo>
                  <a:cubicBezTo>
                    <a:pt x="3" y="28"/>
                    <a:pt x="3" y="28"/>
                    <a:pt x="3" y="28"/>
                  </a:cubicBezTo>
                  <a:cubicBezTo>
                    <a:pt x="3" y="28"/>
                    <a:pt x="3" y="28"/>
                    <a:pt x="3" y="28"/>
                  </a:cubicBezTo>
                  <a:cubicBezTo>
                    <a:pt x="4" y="29"/>
                    <a:pt x="4" y="29"/>
                    <a:pt x="4" y="29"/>
                  </a:cubicBezTo>
                  <a:cubicBezTo>
                    <a:pt x="4" y="29"/>
                    <a:pt x="4" y="29"/>
                    <a:pt x="5" y="29"/>
                  </a:cubicBezTo>
                  <a:cubicBezTo>
                    <a:pt x="6" y="29"/>
                    <a:pt x="7" y="29"/>
                    <a:pt x="9" y="29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4" y="35"/>
                    <a:pt x="25" y="35"/>
                    <a:pt x="25" y="36"/>
                  </a:cubicBezTo>
                  <a:cubicBezTo>
                    <a:pt x="25" y="36"/>
                    <a:pt x="25" y="36"/>
                    <a:pt x="25" y="36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33" y="18"/>
                    <a:pt x="33" y="18"/>
                    <a:pt x="33" y="18"/>
                  </a:cubicBezTo>
                  <a:cubicBezTo>
                    <a:pt x="34" y="16"/>
                    <a:pt x="35" y="13"/>
                    <a:pt x="37" y="11"/>
                  </a:cubicBezTo>
                  <a:cubicBezTo>
                    <a:pt x="37" y="11"/>
                    <a:pt x="37" y="11"/>
                    <a:pt x="37" y="11"/>
                  </a:cubicBezTo>
                  <a:cubicBezTo>
                    <a:pt x="37" y="10"/>
                    <a:pt x="37" y="10"/>
                    <a:pt x="37" y="10"/>
                  </a:cubicBezTo>
                  <a:cubicBezTo>
                    <a:pt x="35" y="10"/>
                    <a:pt x="34" y="10"/>
                    <a:pt x="33" y="9"/>
                  </a:cubicBezTo>
                  <a:cubicBezTo>
                    <a:pt x="34" y="8"/>
                    <a:pt x="34" y="8"/>
                    <a:pt x="34" y="7"/>
                  </a:cubicBezTo>
                  <a:cubicBezTo>
                    <a:pt x="34" y="7"/>
                    <a:pt x="34" y="7"/>
                    <a:pt x="34" y="7"/>
                  </a:cubicBezTo>
                  <a:cubicBezTo>
                    <a:pt x="35" y="7"/>
                    <a:pt x="35" y="7"/>
                    <a:pt x="35" y="7"/>
                  </a:cubicBezTo>
                  <a:cubicBezTo>
                    <a:pt x="35" y="6"/>
                    <a:pt x="35" y="6"/>
                    <a:pt x="35" y="6"/>
                  </a:cubicBezTo>
                  <a:cubicBezTo>
                    <a:pt x="34" y="6"/>
                    <a:pt x="34" y="6"/>
                    <a:pt x="34" y="6"/>
                  </a:cubicBezTo>
                  <a:cubicBezTo>
                    <a:pt x="34" y="6"/>
                    <a:pt x="34" y="6"/>
                    <a:pt x="34" y="6"/>
                  </a:cubicBezTo>
                  <a:cubicBezTo>
                    <a:pt x="34" y="6"/>
                    <a:pt x="34" y="6"/>
                    <a:pt x="34" y="6"/>
                  </a:cubicBezTo>
                  <a:cubicBezTo>
                    <a:pt x="33" y="5"/>
                    <a:pt x="33" y="5"/>
                    <a:pt x="33" y="5"/>
                  </a:cubicBezTo>
                  <a:cubicBezTo>
                    <a:pt x="30" y="5"/>
                    <a:pt x="27" y="5"/>
                    <a:pt x="24" y="5"/>
                  </a:cubicBezTo>
                  <a:cubicBezTo>
                    <a:pt x="25" y="3"/>
                    <a:pt x="25" y="2"/>
                    <a:pt x="25" y="1"/>
                  </a:cubicBezTo>
                  <a:cubicBezTo>
                    <a:pt x="25" y="1"/>
                    <a:pt x="25" y="1"/>
                    <a:pt x="25" y="1"/>
                  </a:cubicBezTo>
                  <a:cubicBezTo>
                    <a:pt x="25" y="1"/>
                    <a:pt x="25" y="1"/>
                    <a:pt x="25" y="1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1" y="0"/>
                    <a:pt x="20" y="0"/>
                    <a:pt x="2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456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72" name="Freeform 154"/>
            <p:cNvSpPr>
              <a:spLocks noEditPoints="1"/>
            </p:cNvSpPr>
            <p:nvPr/>
          </p:nvSpPr>
          <p:spPr bwMode="auto">
            <a:xfrm>
              <a:off x="3917" y="2320"/>
              <a:ext cx="115" cy="104"/>
            </a:xfrm>
            <a:custGeom>
              <a:avLst/>
              <a:gdLst>
                <a:gd name="T0" fmla="*/ 47 w 48"/>
                <a:gd name="T1" fmla="*/ 29 h 44"/>
                <a:gd name="T2" fmla="*/ 42 w 48"/>
                <a:gd name="T3" fmla="*/ 42 h 44"/>
                <a:gd name="T4" fmla="*/ 41 w 48"/>
                <a:gd name="T5" fmla="*/ 32 h 44"/>
                <a:gd name="T6" fmla="*/ 39 w 48"/>
                <a:gd name="T7" fmla="*/ 28 h 44"/>
                <a:gd name="T8" fmla="*/ 34 w 48"/>
                <a:gd name="T9" fmla="*/ 32 h 44"/>
                <a:gd name="T10" fmla="*/ 39 w 48"/>
                <a:gd name="T11" fmla="*/ 22 h 44"/>
                <a:gd name="T12" fmla="*/ 39 w 48"/>
                <a:gd name="T13" fmla="*/ 28 h 44"/>
                <a:gd name="T14" fmla="*/ 30 w 48"/>
                <a:gd name="T15" fmla="*/ 23 h 44"/>
                <a:gd name="T16" fmla="*/ 35 w 48"/>
                <a:gd name="T17" fmla="*/ 24 h 44"/>
                <a:gd name="T18" fmla="*/ 26 w 48"/>
                <a:gd name="T19" fmla="*/ 25 h 44"/>
                <a:gd name="T20" fmla="*/ 31 w 48"/>
                <a:gd name="T21" fmla="*/ 14 h 44"/>
                <a:gd name="T22" fmla="*/ 26 w 48"/>
                <a:gd name="T23" fmla="*/ 25 h 44"/>
                <a:gd name="T24" fmla="*/ 28 w 48"/>
                <a:gd name="T25" fmla="*/ 14 h 44"/>
                <a:gd name="T26" fmla="*/ 22 w 48"/>
                <a:gd name="T27" fmla="*/ 18 h 44"/>
                <a:gd name="T28" fmla="*/ 18 w 48"/>
                <a:gd name="T29" fmla="*/ 13 h 44"/>
                <a:gd name="T30" fmla="*/ 23 w 48"/>
                <a:gd name="T31" fmla="*/ 14 h 44"/>
                <a:gd name="T32" fmla="*/ 22 w 48"/>
                <a:gd name="T33" fmla="*/ 8 h 44"/>
                <a:gd name="T34" fmla="*/ 17 w 48"/>
                <a:gd name="T35" fmla="*/ 12 h 44"/>
                <a:gd name="T36" fmla="*/ 16 w 48"/>
                <a:gd name="T37" fmla="*/ 8 h 44"/>
                <a:gd name="T38" fmla="*/ 2 w 48"/>
                <a:gd name="T39" fmla="*/ 6 h 44"/>
                <a:gd name="T40" fmla="*/ 9 w 48"/>
                <a:gd name="T41" fmla="*/ 8 h 44"/>
                <a:gd name="T42" fmla="*/ 10 w 48"/>
                <a:gd name="T43" fmla="*/ 13 h 44"/>
                <a:gd name="T44" fmla="*/ 17 w 48"/>
                <a:gd name="T45" fmla="*/ 18 h 44"/>
                <a:gd name="T46" fmla="*/ 17 w 48"/>
                <a:gd name="T47" fmla="*/ 19 h 44"/>
                <a:gd name="T48" fmla="*/ 18 w 48"/>
                <a:gd name="T49" fmla="*/ 19 h 44"/>
                <a:gd name="T50" fmla="*/ 25 w 48"/>
                <a:gd name="T51" fmla="*/ 22 h 44"/>
                <a:gd name="T52" fmla="*/ 30 w 48"/>
                <a:gd name="T53" fmla="*/ 26 h 44"/>
                <a:gd name="T54" fmla="*/ 33 w 48"/>
                <a:gd name="T55" fmla="*/ 33 h 44"/>
                <a:gd name="T56" fmla="*/ 41 w 48"/>
                <a:gd name="T57" fmla="*/ 33 h 44"/>
                <a:gd name="T58" fmla="*/ 10 w 48"/>
                <a:gd name="T59" fmla="*/ 11 h 44"/>
                <a:gd name="T60" fmla="*/ 16 w 48"/>
                <a:gd name="T61" fmla="*/ 4 h 44"/>
                <a:gd name="T62" fmla="*/ 2 w 48"/>
                <a:gd name="T63" fmla="*/ 5 h 44"/>
                <a:gd name="T64" fmla="*/ 14 w 48"/>
                <a:gd name="T65" fmla="*/ 1 h 44"/>
                <a:gd name="T66" fmla="*/ 2 w 48"/>
                <a:gd name="T67" fmla="*/ 5 h 44"/>
                <a:gd name="T68" fmla="*/ 13 w 48"/>
                <a:gd name="T69" fmla="*/ 0 h 44"/>
                <a:gd name="T70" fmla="*/ 1 w 48"/>
                <a:gd name="T71" fmla="*/ 5 h 44"/>
                <a:gd name="T72" fmla="*/ 1 w 48"/>
                <a:gd name="T73" fmla="*/ 24 h 44"/>
                <a:gd name="T74" fmla="*/ 23 w 48"/>
                <a:gd name="T75" fmla="*/ 43 h 44"/>
                <a:gd name="T76" fmla="*/ 42 w 48"/>
                <a:gd name="T77" fmla="*/ 44 h 44"/>
                <a:gd name="T78" fmla="*/ 43 w 48"/>
                <a:gd name="T79" fmla="*/ 43 h 44"/>
                <a:gd name="T80" fmla="*/ 48 w 48"/>
                <a:gd name="T81" fmla="*/ 36 h 44"/>
                <a:gd name="T82" fmla="*/ 48 w 48"/>
                <a:gd name="T83" fmla="*/ 27 h 44"/>
                <a:gd name="T84" fmla="*/ 47 w 48"/>
                <a:gd name="T85" fmla="*/ 27 h 44"/>
                <a:gd name="T86" fmla="*/ 40 w 48"/>
                <a:gd name="T87" fmla="*/ 27 h 44"/>
                <a:gd name="T88" fmla="*/ 40 w 48"/>
                <a:gd name="T89" fmla="*/ 20 h 44"/>
                <a:gd name="T90" fmla="*/ 39 w 48"/>
                <a:gd name="T91" fmla="*/ 20 h 44"/>
                <a:gd name="T92" fmla="*/ 32 w 48"/>
                <a:gd name="T93" fmla="*/ 13 h 44"/>
                <a:gd name="T94" fmla="*/ 31 w 48"/>
                <a:gd name="T95" fmla="*/ 13 h 44"/>
                <a:gd name="T96" fmla="*/ 24 w 48"/>
                <a:gd name="T97" fmla="*/ 13 h 44"/>
                <a:gd name="T98" fmla="*/ 24 w 48"/>
                <a:gd name="T99" fmla="*/ 7 h 44"/>
                <a:gd name="T100" fmla="*/ 24 w 48"/>
                <a:gd name="T101" fmla="*/ 7 h 44"/>
                <a:gd name="T102" fmla="*/ 17 w 48"/>
                <a:gd name="T103" fmla="*/ 7 h 44"/>
                <a:gd name="T104" fmla="*/ 17 w 48"/>
                <a:gd name="T105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8" h="44">
                  <a:moveTo>
                    <a:pt x="42" y="42"/>
                  </a:moveTo>
                  <a:cubicBezTo>
                    <a:pt x="42" y="33"/>
                    <a:pt x="42" y="33"/>
                    <a:pt x="42" y="33"/>
                  </a:cubicBezTo>
                  <a:cubicBezTo>
                    <a:pt x="42" y="32"/>
                    <a:pt x="43" y="32"/>
                    <a:pt x="43" y="31"/>
                  </a:cubicBezTo>
                  <a:cubicBezTo>
                    <a:pt x="44" y="30"/>
                    <a:pt x="45" y="29"/>
                    <a:pt x="47" y="29"/>
                  </a:cubicBezTo>
                  <a:cubicBezTo>
                    <a:pt x="47" y="30"/>
                    <a:pt x="47" y="31"/>
                    <a:pt x="47" y="32"/>
                  </a:cubicBezTo>
                  <a:cubicBezTo>
                    <a:pt x="47" y="34"/>
                    <a:pt x="47" y="35"/>
                    <a:pt x="47" y="36"/>
                  </a:cubicBezTo>
                  <a:cubicBezTo>
                    <a:pt x="47" y="37"/>
                    <a:pt x="47" y="37"/>
                    <a:pt x="47" y="37"/>
                  </a:cubicBezTo>
                  <a:cubicBezTo>
                    <a:pt x="45" y="39"/>
                    <a:pt x="44" y="41"/>
                    <a:pt x="42" y="42"/>
                  </a:cubicBezTo>
                  <a:moveTo>
                    <a:pt x="42" y="28"/>
                  </a:moveTo>
                  <a:cubicBezTo>
                    <a:pt x="43" y="28"/>
                    <a:pt x="44" y="28"/>
                    <a:pt x="45" y="28"/>
                  </a:cubicBezTo>
                  <a:cubicBezTo>
                    <a:pt x="44" y="29"/>
                    <a:pt x="44" y="30"/>
                    <a:pt x="43" y="31"/>
                  </a:cubicBezTo>
                  <a:cubicBezTo>
                    <a:pt x="42" y="31"/>
                    <a:pt x="42" y="32"/>
                    <a:pt x="41" y="32"/>
                  </a:cubicBezTo>
                  <a:cubicBezTo>
                    <a:pt x="39" y="33"/>
                    <a:pt x="38" y="33"/>
                    <a:pt x="36" y="33"/>
                  </a:cubicBezTo>
                  <a:cubicBezTo>
                    <a:pt x="36" y="33"/>
                    <a:pt x="36" y="33"/>
                    <a:pt x="35" y="33"/>
                  </a:cubicBezTo>
                  <a:cubicBezTo>
                    <a:pt x="36" y="32"/>
                    <a:pt x="38" y="30"/>
                    <a:pt x="39" y="29"/>
                  </a:cubicBezTo>
                  <a:cubicBezTo>
                    <a:pt x="39" y="28"/>
                    <a:pt x="39" y="28"/>
                    <a:pt x="39" y="28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8"/>
                    <a:pt x="42" y="28"/>
                    <a:pt x="42" y="28"/>
                  </a:cubicBezTo>
                  <a:moveTo>
                    <a:pt x="34" y="32"/>
                  </a:moveTo>
                  <a:cubicBezTo>
                    <a:pt x="34" y="30"/>
                    <a:pt x="34" y="30"/>
                    <a:pt x="34" y="28"/>
                  </a:cubicBezTo>
                  <a:cubicBezTo>
                    <a:pt x="34" y="28"/>
                    <a:pt x="34" y="27"/>
                    <a:pt x="34" y="26"/>
                  </a:cubicBezTo>
                  <a:cubicBezTo>
                    <a:pt x="35" y="26"/>
                    <a:pt x="35" y="25"/>
                    <a:pt x="36" y="24"/>
                  </a:cubicBezTo>
                  <a:cubicBezTo>
                    <a:pt x="37" y="23"/>
                    <a:pt x="38" y="23"/>
                    <a:pt x="39" y="22"/>
                  </a:cubicBezTo>
                  <a:cubicBezTo>
                    <a:pt x="39" y="23"/>
                    <a:pt x="39" y="23"/>
                    <a:pt x="39" y="24"/>
                  </a:cubicBezTo>
                  <a:cubicBezTo>
                    <a:pt x="39" y="25"/>
                    <a:pt x="39" y="26"/>
                    <a:pt x="39" y="28"/>
                  </a:cubicBezTo>
                  <a:cubicBezTo>
                    <a:pt x="39" y="28"/>
                    <a:pt x="39" y="28"/>
                    <a:pt x="39" y="28"/>
                  </a:cubicBezTo>
                  <a:cubicBezTo>
                    <a:pt x="39" y="28"/>
                    <a:pt x="39" y="28"/>
                    <a:pt x="39" y="28"/>
                  </a:cubicBezTo>
                  <a:cubicBezTo>
                    <a:pt x="38" y="29"/>
                    <a:pt x="38" y="29"/>
                    <a:pt x="38" y="29"/>
                  </a:cubicBezTo>
                  <a:cubicBezTo>
                    <a:pt x="37" y="30"/>
                    <a:pt x="36" y="31"/>
                    <a:pt x="34" y="32"/>
                  </a:cubicBezTo>
                  <a:moveTo>
                    <a:pt x="27" y="25"/>
                  </a:moveTo>
                  <a:cubicBezTo>
                    <a:pt x="28" y="25"/>
                    <a:pt x="29" y="24"/>
                    <a:pt x="30" y="23"/>
                  </a:cubicBezTo>
                  <a:cubicBezTo>
                    <a:pt x="31" y="22"/>
                    <a:pt x="32" y="22"/>
                    <a:pt x="32" y="21"/>
                  </a:cubicBezTo>
                  <a:cubicBezTo>
                    <a:pt x="33" y="21"/>
                    <a:pt x="34" y="21"/>
                    <a:pt x="36" y="21"/>
                  </a:cubicBezTo>
                  <a:cubicBezTo>
                    <a:pt x="36" y="21"/>
                    <a:pt x="37" y="21"/>
                    <a:pt x="38" y="21"/>
                  </a:cubicBezTo>
                  <a:cubicBezTo>
                    <a:pt x="37" y="22"/>
                    <a:pt x="36" y="23"/>
                    <a:pt x="35" y="24"/>
                  </a:cubicBezTo>
                  <a:cubicBezTo>
                    <a:pt x="34" y="24"/>
                    <a:pt x="34" y="25"/>
                    <a:pt x="33" y="25"/>
                  </a:cubicBezTo>
                  <a:cubicBezTo>
                    <a:pt x="32" y="25"/>
                    <a:pt x="31" y="25"/>
                    <a:pt x="30" y="25"/>
                  </a:cubicBezTo>
                  <a:cubicBezTo>
                    <a:pt x="29" y="25"/>
                    <a:pt x="28" y="25"/>
                    <a:pt x="27" y="25"/>
                  </a:cubicBezTo>
                  <a:moveTo>
                    <a:pt x="26" y="25"/>
                  </a:moveTo>
                  <a:cubicBezTo>
                    <a:pt x="26" y="24"/>
                    <a:pt x="26" y="23"/>
                    <a:pt x="26" y="22"/>
                  </a:cubicBezTo>
                  <a:cubicBezTo>
                    <a:pt x="26" y="21"/>
                    <a:pt x="26" y="20"/>
                    <a:pt x="26" y="19"/>
                  </a:cubicBezTo>
                  <a:cubicBezTo>
                    <a:pt x="26" y="18"/>
                    <a:pt x="27" y="18"/>
                    <a:pt x="27" y="17"/>
                  </a:cubicBezTo>
                  <a:cubicBezTo>
                    <a:pt x="28" y="16"/>
                    <a:pt x="29" y="15"/>
                    <a:pt x="31" y="14"/>
                  </a:cubicBezTo>
                  <a:cubicBezTo>
                    <a:pt x="31" y="15"/>
                    <a:pt x="31" y="16"/>
                    <a:pt x="31" y="17"/>
                  </a:cubicBezTo>
                  <a:cubicBezTo>
                    <a:pt x="31" y="19"/>
                    <a:pt x="31" y="20"/>
                    <a:pt x="31" y="21"/>
                  </a:cubicBezTo>
                  <a:cubicBezTo>
                    <a:pt x="30" y="21"/>
                    <a:pt x="30" y="22"/>
                    <a:pt x="29" y="22"/>
                  </a:cubicBezTo>
                  <a:cubicBezTo>
                    <a:pt x="28" y="23"/>
                    <a:pt x="27" y="24"/>
                    <a:pt x="26" y="25"/>
                  </a:cubicBezTo>
                  <a:moveTo>
                    <a:pt x="20" y="18"/>
                  </a:moveTo>
                  <a:cubicBezTo>
                    <a:pt x="21" y="17"/>
                    <a:pt x="23" y="15"/>
                    <a:pt x="23" y="15"/>
                  </a:cubicBezTo>
                  <a:cubicBezTo>
                    <a:pt x="24" y="15"/>
                    <a:pt x="24" y="15"/>
                    <a:pt x="24" y="14"/>
                  </a:cubicBezTo>
                  <a:cubicBezTo>
                    <a:pt x="25" y="14"/>
                    <a:pt x="27" y="14"/>
                    <a:pt x="28" y="14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28" y="15"/>
                    <a:pt x="28" y="16"/>
                    <a:pt x="27" y="16"/>
                  </a:cubicBezTo>
                  <a:cubicBezTo>
                    <a:pt x="26" y="17"/>
                    <a:pt x="25" y="18"/>
                    <a:pt x="25" y="18"/>
                  </a:cubicBezTo>
                  <a:cubicBezTo>
                    <a:pt x="24" y="18"/>
                    <a:pt x="23" y="18"/>
                    <a:pt x="22" y="18"/>
                  </a:cubicBezTo>
                  <a:cubicBezTo>
                    <a:pt x="21" y="18"/>
                    <a:pt x="21" y="18"/>
                    <a:pt x="20" y="18"/>
                  </a:cubicBezTo>
                  <a:moveTo>
                    <a:pt x="18" y="18"/>
                  </a:moveTo>
                  <a:cubicBezTo>
                    <a:pt x="18" y="16"/>
                    <a:pt x="18" y="15"/>
                    <a:pt x="18" y="13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19" y="12"/>
                    <a:pt x="19" y="12"/>
                    <a:pt x="20" y="11"/>
                  </a:cubicBezTo>
                  <a:cubicBezTo>
                    <a:pt x="21" y="10"/>
                    <a:pt x="22" y="9"/>
                    <a:pt x="23" y="8"/>
                  </a:cubicBezTo>
                  <a:cubicBezTo>
                    <a:pt x="23" y="9"/>
                    <a:pt x="23" y="10"/>
                    <a:pt x="23" y="11"/>
                  </a:cubicBezTo>
                  <a:cubicBezTo>
                    <a:pt x="23" y="12"/>
                    <a:pt x="23" y="13"/>
                    <a:pt x="23" y="14"/>
                  </a:cubicBezTo>
                  <a:cubicBezTo>
                    <a:pt x="22" y="14"/>
                    <a:pt x="22" y="14"/>
                    <a:pt x="22" y="14"/>
                  </a:cubicBezTo>
                  <a:cubicBezTo>
                    <a:pt x="21" y="15"/>
                    <a:pt x="20" y="17"/>
                    <a:pt x="18" y="18"/>
                  </a:cubicBezTo>
                  <a:moveTo>
                    <a:pt x="17" y="8"/>
                  </a:moveTo>
                  <a:cubicBezTo>
                    <a:pt x="18" y="8"/>
                    <a:pt x="20" y="8"/>
                    <a:pt x="22" y="8"/>
                  </a:cubicBezTo>
                  <a:cubicBezTo>
                    <a:pt x="22" y="8"/>
                    <a:pt x="22" y="8"/>
                    <a:pt x="22" y="8"/>
                  </a:cubicBezTo>
                  <a:cubicBezTo>
                    <a:pt x="21" y="9"/>
                    <a:pt x="20" y="9"/>
                    <a:pt x="19" y="10"/>
                  </a:cubicBezTo>
                  <a:cubicBezTo>
                    <a:pt x="19" y="11"/>
                    <a:pt x="18" y="11"/>
                    <a:pt x="17" y="12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6" y="12"/>
                    <a:pt x="14" y="11"/>
                    <a:pt x="13" y="11"/>
                  </a:cubicBezTo>
                  <a:cubicBezTo>
                    <a:pt x="12" y="11"/>
                    <a:pt x="12" y="11"/>
                    <a:pt x="11" y="12"/>
                  </a:cubicBezTo>
                  <a:cubicBezTo>
                    <a:pt x="12" y="11"/>
                    <a:pt x="14" y="10"/>
                    <a:pt x="15" y="9"/>
                  </a:cubicBezTo>
                  <a:cubicBezTo>
                    <a:pt x="15" y="9"/>
                    <a:pt x="16" y="8"/>
                    <a:pt x="16" y="8"/>
                  </a:cubicBezTo>
                  <a:cubicBezTo>
                    <a:pt x="16" y="8"/>
                    <a:pt x="17" y="8"/>
                    <a:pt x="17" y="8"/>
                  </a:cubicBezTo>
                  <a:moveTo>
                    <a:pt x="2" y="43"/>
                  </a:moveTo>
                  <a:cubicBezTo>
                    <a:pt x="2" y="35"/>
                    <a:pt x="2" y="30"/>
                    <a:pt x="2" y="24"/>
                  </a:cubicBezTo>
                  <a:cubicBezTo>
                    <a:pt x="1" y="19"/>
                    <a:pt x="1" y="14"/>
                    <a:pt x="2" y="6"/>
                  </a:cubicBezTo>
                  <a:cubicBezTo>
                    <a:pt x="2" y="6"/>
                    <a:pt x="3" y="6"/>
                    <a:pt x="4" y="6"/>
                  </a:cubicBezTo>
                  <a:cubicBezTo>
                    <a:pt x="5" y="6"/>
                    <a:pt x="6" y="6"/>
                    <a:pt x="7" y="6"/>
                  </a:cubicBezTo>
                  <a:cubicBezTo>
                    <a:pt x="8" y="6"/>
                    <a:pt x="8" y="6"/>
                    <a:pt x="9" y="6"/>
                  </a:cubicBezTo>
                  <a:cubicBezTo>
                    <a:pt x="9" y="7"/>
                    <a:pt x="9" y="7"/>
                    <a:pt x="9" y="8"/>
                  </a:cubicBezTo>
                  <a:cubicBezTo>
                    <a:pt x="9" y="9"/>
                    <a:pt x="9" y="10"/>
                    <a:pt x="10" y="12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1" y="12"/>
                    <a:pt x="12" y="12"/>
                    <a:pt x="13" y="12"/>
                  </a:cubicBezTo>
                  <a:cubicBezTo>
                    <a:pt x="14" y="12"/>
                    <a:pt x="15" y="13"/>
                    <a:pt x="17" y="13"/>
                  </a:cubicBezTo>
                  <a:cubicBezTo>
                    <a:pt x="17" y="15"/>
                    <a:pt x="17" y="16"/>
                    <a:pt x="17" y="18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9" y="19"/>
                    <a:pt x="21" y="19"/>
                    <a:pt x="22" y="19"/>
                  </a:cubicBezTo>
                  <a:cubicBezTo>
                    <a:pt x="23" y="19"/>
                    <a:pt x="24" y="19"/>
                    <a:pt x="25" y="19"/>
                  </a:cubicBezTo>
                  <a:cubicBezTo>
                    <a:pt x="25" y="20"/>
                    <a:pt x="25" y="21"/>
                    <a:pt x="25" y="22"/>
                  </a:cubicBezTo>
                  <a:cubicBezTo>
                    <a:pt x="25" y="23"/>
                    <a:pt x="25" y="24"/>
                    <a:pt x="25" y="26"/>
                  </a:cubicBezTo>
                  <a:cubicBezTo>
                    <a:pt x="25" y="26"/>
                    <a:pt x="25" y="26"/>
                    <a:pt x="25" y="26"/>
                  </a:cubicBezTo>
                  <a:cubicBezTo>
                    <a:pt x="26" y="26"/>
                    <a:pt x="26" y="26"/>
                    <a:pt x="26" y="26"/>
                  </a:cubicBezTo>
                  <a:cubicBezTo>
                    <a:pt x="27" y="26"/>
                    <a:pt x="28" y="26"/>
                    <a:pt x="30" y="26"/>
                  </a:cubicBezTo>
                  <a:cubicBezTo>
                    <a:pt x="31" y="26"/>
                    <a:pt x="32" y="26"/>
                    <a:pt x="33" y="26"/>
                  </a:cubicBezTo>
                  <a:cubicBezTo>
                    <a:pt x="33" y="27"/>
                    <a:pt x="33" y="28"/>
                    <a:pt x="33" y="29"/>
                  </a:cubicBezTo>
                  <a:cubicBezTo>
                    <a:pt x="33" y="30"/>
                    <a:pt x="33" y="31"/>
                    <a:pt x="33" y="33"/>
                  </a:cubicBezTo>
                  <a:cubicBezTo>
                    <a:pt x="33" y="33"/>
                    <a:pt x="33" y="33"/>
                    <a:pt x="33" y="33"/>
                  </a:cubicBezTo>
                  <a:cubicBezTo>
                    <a:pt x="34" y="33"/>
                    <a:pt x="34" y="33"/>
                    <a:pt x="34" y="33"/>
                  </a:cubicBezTo>
                  <a:cubicBezTo>
                    <a:pt x="34" y="34"/>
                    <a:pt x="34" y="34"/>
                    <a:pt x="34" y="34"/>
                  </a:cubicBezTo>
                  <a:cubicBezTo>
                    <a:pt x="35" y="34"/>
                    <a:pt x="36" y="34"/>
                    <a:pt x="36" y="34"/>
                  </a:cubicBezTo>
                  <a:cubicBezTo>
                    <a:pt x="38" y="34"/>
                    <a:pt x="39" y="34"/>
                    <a:pt x="41" y="33"/>
                  </a:cubicBezTo>
                  <a:cubicBezTo>
                    <a:pt x="41" y="43"/>
                    <a:pt x="41" y="43"/>
                    <a:pt x="41" y="43"/>
                  </a:cubicBezTo>
                  <a:cubicBezTo>
                    <a:pt x="35" y="42"/>
                    <a:pt x="29" y="42"/>
                    <a:pt x="23" y="42"/>
                  </a:cubicBezTo>
                  <a:cubicBezTo>
                    <a:pt x="17" y="42"/>
                    <a:pt x="10" y="42"/>
                    <a:pt x="2" y="43"/>
                  </a:cubicBezTo>
                  <a:moveTo>
                    <a:pt x="10" y="11"/>
                  </a:moveTo>
                  <a:cubicBezTo>
                    <a:pt x="10" y="10"/>
                    <a:pt x="10" y="9"/>
                    <a:pt x="10" y="8"/>
                  </a:cubicBezTo>
                  <a:cubicBezTo>
                    <a:pt x="10" y="7"/>
                    <a:pt x="10" y="7"/>
                    <a:pt x="10" y="6"/>
                  </a:cubicBezTo>
                  <a:cubicBezTo>
                    <a:pt x="11" y="5"/>
                    <a:pt x="13" y="3"/>
                    <a:pt x="16" y="1"/>
                  </a:cubicBezTo>
                  <a:cubicBezTo>
                    <a:pt x="16" y="2"/>
                    <a:pt x="16" y="3"/>
                    <a:pt x="16" y="4"/>
                  </a:cubicBezTo>
                  <a:cubicBezTo>
                    <a:pt x="16" y="5"/>
                    <a:pt x="16" y="6"/>
                    <a:pt x="16" y="7"/>
                  </a:cubicBezTo>
                  <a:cubicBezTo>
                    <a:pt x="15" y="8"/>
                    <a:pt x="15" y="8"/>
                    <a:pt x="14" y="8"/>
                  </a:cubicBezTo>
                  <a:cubicBezTo>
                    <a:pt x="13" y="9"/>
                    <a:pt x="12" y="10"/>
                    <a:pt x="10" y="11"/>
                  </a:cubicBezTo>
                  <a:moveTo>
                    <a:pt x="2" y="5"/>
                  </a:move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8" y="2"/>
                    <a:pt x="8" y="2"/>
                  </a:cubicBezTo>
                  <a:cubicBezTo>
                    <a:pt x="9" y="1"/>
                    <a:pt x="11" y="1"/>
                    <a:pt x="13" y="1"/>
                  </a:cubicBezTo>
                  <a:cubicBezTo>
                    <a:pt x="13" y="1"/>
                    <a:pt x="14" y="1"/>
                    <a:pt x="14" y="1"/>
                  </a:cubicBezTo>
                  <a:cubicBezTo>
                    <a:pt x="12" y="3"/>
                    <a:pt x="10" y="4"/>
                    <a:pt x="9" y="5"/>
                  </a:cubicBezTo>
                  <a:cubicBezTo>
                    <a:pt x="8" y="5"/>
                    <a:pt x="7" y="5"/>
                    <a:pt x="6" y="5"/>
                  </a:cubicBezTo>
                  <a:cubicBezTo>
                    <a:pt x="6" y="5"/>
                    <a:pt x="5" y="5"/>
                    <a:pt x="4" y="5"/>
                  </a:cubicBezTo>
                  <a:cubicBezTo>
                    <a:pt x="4" y="5"/>
                    <a:pt x="3" y="5"/>
                    <a:pt x="2" y="5"/>
                  </a:cubicBezTo>
                  <a:moveTo>
                    <a:pt x="16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5" y="0"/>
                    <a:pt x="14" y="0"/>
                    <a:pt x="13" y="0"/>
                  </a:cubicBezTo>
                  <a:cubicBezTo>
                    <a:pt x="11" y="0"/>
                    <a:pt x="9" y="0"/>
                    <a:pt x="8" y="1"/>
                  </a:cubicBezTo>
                  <a:cubicBezTo>
                    <a:pt x="7" y="1"/>
                    <a:pt x="7" y="1"/>
                    <a:pt x="6" y="2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0" y="14"/>
                    <a:pt x="0" y="19"/>
                    <a:pt x="1" y="24"/>
                  </a:cubicBezTo>
                  <a:cubicBezTo>
                    <a:pt x="1" y="30"/>
                    <a:pt x="1" y="35"/>
                    <a:pt x="1" y="43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1" y="44"/>
                    <a:pt x="1" y="44"/>
                    <a:pt x="1" y="44"/>
                  </a:cubicBezTo>
                  <a:cubicBezTo>
                    <a:pt x="9" y="43"/>
                    <a:pt x="16" y="43"/>
                    <a:pt x="23" y="43"/>
                  </a:cubicBezTo>
                  <a:cubicBezTo>
                    <a:pt x="29" y="43"/>
                    <a:pt x="35" y="43"/>
                    <a:pt x="41" y="44"/>
                  </a:cubicBezTo>
                  <a:cubicBezTo>
                    <a:pt x="42" y="44"/>
                    <a:pt x="42" y="44"/>
                    <a:pt x="42" y="44"/>
                  </a:cubicBezTo>
                  <a:cubicBezTo>
                    <a:pt x="42" y="44"/>
                    <a:pt x="42" y="44"/>
                    <a:pt x="42" y="44"/>
                  </a:cubicBezTo>
                  <a:cubicBezTo>
                    <a:pt x="42" y="44"/>
                    <a:pt x="42" y="44"/>
                    <a:pt x="42" y="44"/>
                  </a:cubicBezTo>
                  <a:cubicBezTo>
                    <a:pt x="42" y="44"/>
                    <a:pt x="42" y="44"/>
                    <a:pt x="42" y="44"/>
                  </a:cubicBezTo>
                  <a:cubicBezTo>
                    <a:pt x="43" y="44"/>
                    <a:pt x="43" y="44"/>
                    <a:pt x="43" y="44"/>
                  </a:cubicBezTo>
                  <a:cubicBezTo>
                    <a:pt x="43" y="43"/>
                    <a:pt x="43" y="43"/>
                    <a:pt x="43" y="43"/>
                  </a:cubicBezTo>
                  <a:cubicBezTo>
                    <a:pt x="43" y="43"/>
                    <a:pt x="43" y="43"/>
                    <a:pt x="43" y="43"/>
                  </a:cubicBezTo>
                  <a:cubicBezTo>
                    <a:pt x="45" y="41"/>
                    <a:pt x="46" y="39"/>
                    <a:pt x="48" y="37"/>
                  </a:cubicBezTo>
                  <a:cubicBezTo>
                    <a:pt x="48" y="36"/>
                    <a:pt x="48" y="36"/>
                    <a:pt x="48" y="36"/>
                  </a:cubicBezTo>
                  <a:cubicBezTo>
                    <a:pt x="48" y="36"/>
                    <a:pt x="48" y="36"/>
                    <a:pt x="48" y="36"/>
                  </a:cubicBezTo>
                  <a:cubicBezTo>
                    <a:pt x="48" y="36"/>
                    <a:pt x="48" y="36"/>
                    <a:pt x="48" y="36"/>
                  </a:cubicBezTo>
                  <a:cubicBezTo>
                    <a:pt x="48" y="35"/>
                    <a:pt x="48" y="34"/>
                    <a:pt x="48" y="32"/>
                  </a:cubicBezTo>
                  <a:cubicBezTo>
                    <a:pt x="48" y="31"/>
                    <a:pt x="48" y="29"/>
                    <a:pt x="48" y="28"/>
                  </a:cubicBezTo>
                  <a:cubicBezTo>
                    <a:pt x="48" y="28"/>
                    <a:pt x="48" y="28"/>
                    <a:pt x="48" y="28"/>
                  </a:cubicBezTo>
                  <a:cubicBezTo>
                    <a:pt x="48" y="27"/>
                    <a:pt x="48" y="27"/>
                    <a:pt x="48" y="27"/>
                  </a:cubicBezTo>
                  <a:cubicBezTo>
                    <a:pt x="48" y="27"/>
                    <a:pt x="48" y="27"/>
                    <a:pt x="48" y="27"/>
                  </a:cubicBezTo>
                  <a:cubicBezTo>
                    <a:pt x="47" y="27"/>
                    <a:pt x="47" y="27"/>
                    <a:pt x="47" y="27"/>
                  </a:cubicBezTo>
                  <a:cubicBezTo>
                    <a:pt x="47" y="27"/>
                    <a:pt x="47" y="27"/>
                    <a:pt x="47" y="27"/>
                  </a:cubicBezTo>
                  <a:cubicBezTo>
                    <a:pt x="47" y="27"/>
                    <a:pt x="47" y="27"/>
                    <a:pt x="47" y="27"/>
                  </a:cubicBezTo>
                  <a:cubicBezTo>
                    <a:pt x="46" y="27"/>
                    <a:pt x="44" y="27"/>
                    <a:pt x="42" y="27"/>
                  </a:cubicBezTo>
                  <a:cubicBezTo>
                    <a:pt x="42" y="27"/>
                    <a:pt x="41" y="27"/>
                    <a:pt x="41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6"/>
                    <a:pt x="40" y="25"/>
                    <a:pt x="40" y="24"/>
                  </a:cubicBezTo>
                  <a:cubicBezTo>
                    <a:pt x="40" y="23"/>
                    <a:pt x="40" y="22"/>
                    <a:pt x="40" y="21"/>
                  </a:cubicBezTo>
                  <a:cubicBezTo>
                    <a:pt x="40" y="21"/>
                    <a:pt x="40" y="21"/>
                    <a:pt x="40" y="21"/>
                  </a:cubicBezTo>
                  <a:cubicBezTo>
                    <a:pt x="40" y="20"/>
                    <a:pt x="40" y="20"/>
                    <a:pt x="40" y="20"/>
                  </a:cubicBezTo>
                  <a:cubicBezTo>
                    <a:pt x="40" y="20"/>
                    <a:pt x="40" y="20"/>
                    <a:pt x="40" y="20"/>
                  </a:cubicBezTo>
                  <a:cubicBezTo>
                    <a:pt x="40" y="20"/>
                    <a:pt x="40" y="20"/>
                    <a:pt x="40" y="20"/>
                  </a:cubicBezTo>
                  <a:cubicBezTo>
                    <a:pt x="40" y="20"/>
                    <a:pt x="40" y="20"/>
                    <a:pt x="40" y="20"/>
                  </a:cubicBezTo>
                  <a:cubicBezTo>
                    <a:pt x="39" y="20"/>
                    <a:pt x="39" y="20"/>
                    <a:pt x="39" y="20"/>
                  </a:cubicBezTo>
                  <a:cubicBezTo>
                    <a:pt x="38" y="20"/>
                    <a:pt x="37" y="20"/>
                    <a:pt x="36" y="20"/>
                  </a:cubicBezTo>
                  <a:cubicBezTo>
                    <a:pt x="34" y="20"/>
                    <a:pt x="33" y="20"/>
                    <a:pt x="32" y="20"/>
                  </a:cubicBezTo>
                  <a:cubicBezTo>
                    <a:pt x="32" y="19"/>
                    <a:pt x="32" y="18"/>
                    <a:pt x="32" y="17"/>
                  </a:cubicBezTo>
                  <a:cubicBezTo>
                    <a:pt x="32" y="16"/>
                    <a:pt x="32" y="14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1" y="13"/>
                    <a:pt x="31" y="13"/>
                    <a:pt x="31" y="13"/>
                  </a:cubicBezTo>
                  <a:cubicBezTo>
                    <a:pt x="31" y="13"/>
                    <a:pt x="31" y="13"/>
                    <a:pt x="31" y="13"/>
                  </a:cubicBezTo>
                  <a:cubicBezTo>
                    <a:pt x="31" y="13"/>
                    <a:pt x="31" y="13"/>
                    <a:pt x="31" y="13"/>
                  </a:cubicBezTo>
                  <a:cubicBezTo>
                    <a:pt x="30" y="13"/>
                    <a:pt x="29" y="13"/>
                    <a:pt x="28" y="13"/>
                  </a:cubicBezTo>
                  <a:cubicBezTo>
                    <a:pt x="27" y="13"/>
                    <a:pt x="25" y="13"/>
                    <a:pt x="24" y="13"/>
                  </a:cubicBezTo>
                  <a:cubicBezTo>
                    <a:pt x="24" y="13"/>
                    <a:pt x="24" y="12"/>
                    <a:pt x="24" y="11"/>
                  </a:cubicBezTo>
                  <a:cubicBezTo>
                    <a:pt x="24" y="10"/>
                    <a:pt x="24" y="8"/>
                    <a:pt x="24" y="7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3" y="7"/>
                    <a:pt x="22" y="7"/>
                    <a:pt x="22" y="7"/>
                  </a:cubicBezTo>
                  <a:cubicBezTo>
                    <a:pt x="20" y="7"/>
                    <a:pt x="18" y="7"/>
                    <a:pt x="17" y="7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7" y="6"/>
                    <a:pt x="17" y="5"/>
                    <a:pt x="17" y="4"/>
                  </a:cubicBezTo>
                  <a:cubicBezTo>
                    <a:pt x="17" y="3"/>
                    <a:pt x="17" y="2"/>
                    <a:pt x="17" y="1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6" y="0"/>
                    <a:pt x="16" y="0"/>
                    <a:pt x="1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456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73" name="Freeform 155"/>
            <p:cNvSpPr>
              <a:spLocks noEditPoints="1"/>
            </p:cNvSpPr>
            <p:nvPr/>
          </p:nvSpPr>
          <p:spPr bwMode="auto">
            <a:xfrm>
              <a:off x="3998" y="2400"/>
              <a:ext cx="14" cy="19"/>
            </a:xfrm>
            <a:custGeom>
              <a:avLst/>
              <a:gdLst>
                <a:gd name="T0" fmla="*/ 2 w 6"/>
                <a:gd name="T1" fmla="*/ 4 h 8"/>
                <a:gd name="T2" fmla="*/ 2 w 6"/>
                <a:gd name="T3" fmla="*/ 1 h 8"/>
                <a:gd name="T4" fmla="*/ 3 w 6"/>
                <a:gd name="T5" fmla="*/ 1 h 8"/>
                <a:gd name="T6" fmla="*/ 4 w 6"/>
                <a:gd name="T7" fmla="*/ 1 h 8"/>
                <a:gd name="T8" fmla="*/ 5 w 6"/>
                <a:gd name="T9" fmla="*/ 1 h 8"/>
                <a:gd name="T10" fmla="*/ 5 w 6"/>
                <a:gd name="T11" fmla="*/ 1 h 8"/>
                <a:gd name="T12" fmla="*/ 5 w 6"/>
                <a:gd name="T13" fmla="*/ 2 h 8"/>
                <a:gd name="T14" fmla="*/ 3 w 6"/>
                <a:gd name="T15" fmla="*/ 2 h 8"/>
                <a:gd name="T16" fmla="*/ 3 w 6"/>
                <a:gd name="T17" fmla="*/ 3 h 8"/>
                <a:gd name="T18" fmla="*/ 3 w 6"/>
                <a:gd name="T19" fmla="*/ 3 h 8"/>
                <a:gd name="T20" fmla="*/ 4 w 6"/>
                <a:gd name="T21" fmla="*/ 7 h 8"/>
                <a:gd name="T22" fmla="*/ 3 w 6"/>
                <a:gd name="T23" fmla="*/ 7 h 8"/>
                <a:gd name="T24" fmla="*/ 1 w 6"/>
                <a:gd name="T25" fmla="*/ 7 h 8"/>
                <a:gd name="T26" fmla="*/ 1 w 6"/>
                <a:gd name="T27" fmla="*/ 6 h 8"/>
                <a:gd name="T28" fmla="*/ 2 w 6"/>
                <a:gd name="T29" fmla="*/ 6 h 8"/>
                <a:gd name="T30" fmla="*/ 3 w 6"/>
                <a:gd name="T31" fmla="*/ 6 h 8"/>
                <a:gd name="T32" fmla="*/ 4 w 6"/>
                <a:gd name="T33" fmla="*/ 4 h 8"/>
                <a:gd name="T34" fmla="*/ 2 w 6"/>
                <a:gd name="T35" fmla="*/ 4 h 8"/>
                <a:gd name="T36" fmla="*/ 2 w 6"/>
                <a:gd name="T37" fmla="*/ 4 h 8"/>
                <a:gd name="T38" fmla="*/ 3 w 6"/>
                <a:gd name="T39" fmla="*/ 0 h 8"/>
                <a:gd name="T40" fmla="*/ 1 w 6"/>
                <a:gd name="T41" fmla="*/ 1 h 8"/>
                <a:gd name="T42" fmla="*/ 1 w 6"/>
                <a:gd name="T43" fmla="*/ 4 h 8"/>
                <a:gd name="T44" fmla="*/ 1 w 6"/>
                <a:gd name="T45" fmla="*/ 5 h 8"/>
                <a:gd name="T46" fmla="*/ 2 w 6"/>
                <a:gd name="T47" fmla="*/ 5 h 8"/>
                <a:gd name="T48" fmla="*/ 2 w 6"/>
                <a:gd name="T49" fmla="*/ 5 h 8"/>
                <a:gd name="T50" fmla="*/ 3 w 6"/>
                <a:gd name="T51" fmla="*/ 5 h 8"/>
                <a:gd name="T52" fmla="*/ 3 w 6"/>
                <a:gd name="T53" fmla="*/ 5 h 8"/>
                <a:gd name="T54" fmla="*/ 2 w 6"/>
                <a:gd name="T55" fmla="*/ 5 h 8"/>
                <a:gd name="T56" fmla="*/ 2 w 6"/>
                <a:gd name="T57" fmla="*/ 5 h 8"/>
                <a:gd name="T58" fmla="*/ 1 w 6"/>
                <a:gd name="T59" fmla="*/ 6 h 8"/>
                <a:gd name="T60" fmla="*/ 1 w 6"/>
                <a:gd name="T61" fmla="*/ 6 h 8"/>
                <a:gd name="T62" fmla="*/ 0 w 6"/>
                <a:gd name="T63" fmla="*/ 7 h 8"/>
                <a:gd name="T64" fmla="*/ 1 w 6"/>
                <a:gd name="T65" fmla="*/ 7 h 8"/>
                <a:gd name="T66" fmla="*/ 3 w 6"/>
                <a:gd name="T67" fmla="*/ 8 h 8"/>
                <a:gd name="T68" fmla="*/ 4 w 6"/>
                <a:gd name="T69" fmla="*/ 7 h 8"/>
                <a:gd name="T70" fmla="*/ 6 w 6"/>
                <a:gd name="T71" fmla="*/ 4 h 8"/>
                <a:gd name="T72" fmla="*/ 5 w 6"/>
                <a:gd name="T73" fmla="*/ 3 h 8"/>
                <a:gd name="T74" fmla="*/ 6 w 6"/>
                <a:gd name="T75" fmla="*/ 2 h 8"/>
                <a:gd name="T76" fmla="*/ 6 w 6"/>
                <a:gd name="T77" fmla="*/ 2 h 8"/>
                <a:gd name="T78" fmla="*/ 6 w 6"/>
                <a:gd name="T79" fmla="*/ 1 h 8"/>
                <a:gd name="T80" fmla="*/ 5 w 6"/>
                <a:gd name="T81" fmla="*/ 0 h 8"/>
                <a:gd name="T82" fmla="*/ 5 w 6"/>
                <a:gd name="T83" fmla="*/ 0 h 8"/>
                <a:gd name="T84" fmla="*/ 4 w 6"/>
                <a:gd name="T85" fmla="*/ 0 h 8"/>
                <a:gd name="T86" fmla="*/ 4 w 6"/>
                <a:gd name="T87" fmla="*/ 0 h 8"/>
                <a:gd name="T88" fmla="*/ 3 w 6"/>
                <a:gd name="T8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6" h="8">
                  <a:moveTo>
                    <a:pt x="2" y="4"/>
                  </a:moveTo>
                  <a:cubicBezTo>
                    <a:pt x="2" y="3"/>
                    <a:pt x="2" y="2"/>
                    <a:pt x="2" y="1"/>
                  </a:cubicBezTo>
                  <a:cubicBezTo>
                    <a:pt x="2" y="1"/>
                    <a:pt x="2" y="1"/>
                    <a:pt x="3" y="1"/>
                  </a:cubicBezTo>
                  <a:cubicBezTo>
                    <a:pt x="3" y="1"/>
                    <a:pt x="4" y="1"/>
                    <a:pt x="4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4" y="2"/>
                    <a:pt x="4" y="2"/>
                    <a:pt x="3" y="2"/>
                  </a:cubicBezTo>
                  <a:cubicBezTo>
                    <a:pt x="3" y="2"/>
                    <a:pt x="3" y="2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5" y="3"/>
                    <a:pt x="6" y="6"/>
                    <a:pt x="4" y="7"/>
                  </a:cubicBezTo>
                  <a:cubicBezTo>
                    <a:pt x="4" y="7"/>
                    <a:pt x="3" y="7"/>
                    <a:pt x="3" y="7"/>
                  </a:cubicBezTo>
                  <a:cubicBezTo>
                    <a:pt x="2" y="7"/>
                    <a:pt x="2" y="7"/>
                    <a:pt x="1" y="7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4" y="6"/>
                    <a:pt x="5" y="5"/>
                    <a:pt x="4" y="4"/>
                  </a:cubicBezTo>
                  <a:cubicBezTo>
                    <a:pt x="3" y="4"/>
                    <a:pt x="3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moveTo>
                    <a:pt x="3" y="0"/>
                  </a:moveTo>
                  <a:cubicBezTo>
                    <a:pt x="1" y="0"/>
                    <a:pt x="1" y="1"/>
                    <a:pt x="1" y="1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1" y="5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0" y="6"/>
                    <a:pt x="0" y="7"/>
                    <a:pt x="0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8"/>
                    <a:pt x="2" y="8"/>
                    <a:pt x="3" y="8"/>
                  </a:cubicBezTo>
                  <a:cubicBezTo>
                    <a:pt x="3" y="8"/>
                    <a:pt x="4" y="8"/>
                    <a:pt x="4" y="7"/>
                  </a:cubicBezTo>
                  <a:cubicBezTo>
                    <a:pt x="6" y="7"/>
                    <a:pt x="6" y="6"/>
                    <a:pt x="6" y="4"/>
                  </a:cubicBezTo>
                  <a:cubicBezTo>
                    <a:pt x="6" y="4"/>
                    <a:pt x="5" y="3"/>
                    <a:pt x="5" y="3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456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74" name="Freeform 156"/>
            <p:cNvSpPr>
              <a:spLocks noEditPoints="1"/>
            </p:cNvSpPr>
            <p:nvPr/>
          </p:nvSpPr>
          <p:spPr bwMode="auto">
            <a:xfrm>
              <a:off x="3924" y="2343"/>
              <a:ext cx="17" cy="19"/>
            </a:xfrm>
            <a:custGeom>
              <a:avLst/>
              <a:gdLst>
                <a:gd name="T0" fmla="*/ 1 w 7"/>
                <a:gd name="T1" fmla="*/ 3 h 8"/>
                <a:gd name="T2" fmla="*/ 1 w 7"/>
                <a:gd name="T3" fmla="*/ 3 h 8"/>
                <a:gd name="T4" fmla="*/ 1 w 7"/>
                <a:gd name="T5" fmla="*/ 2 h 8"/>
                <a:gd name="T6" fmla="*/ 4 w 7"/>
                <a:gd name="T7" fmla="*/ 0 h 8"/>
                <a:gd name="T8" fmla="*/ 4 w 7"/>
                <a:gd name="T9" fmla="*/ 0 h 8"/>
                <a:gd name="T10" fmla="*/ 4 w 7"/>
                <a:gd name="T11" fmla="*/ 1 h 8"/>
                <a:gd name="T12" fmla="*/ 4 w 7"/>
                <a:gd name="T13" fmla="*/ 6 h 8"/>
                <a:gd name="T14" fmla="*/ 5 w 7"/>
                <a:gd name="T15" fmla="*/ 6 h 8"/>
                <a:gd name="T16" fmla="*/ 6 w 7"/>
                <a:gd name="T17" fmla="*/ 6 h 8"/>
                <a:gd name="T18" fmla="*/ 6 w 7"/>
                <a:gd name="T19" fmla="*/ 7 h 8"/>
                <a:gd name="T20" fmla="*/ 6 w 7"/>
                <a:gd name="T21" fmla="*/ 7 h 8"/>
                <a:gd name="T22" fmla="*/ 6 w 7"/>
                <a:gd name="T23" fmla="*/ 8 h 8"/>
                <a:gd name="T24" fmla="*/ 1 w 7"/>
                <a:gd name="T25" fmla="*/ 7 h 8"/>
                <a:gd name="T26" fmla="*/ 1 w 7"/>
                <a:gd name="T27" fmla="*/ 6 h 8"/>
                <a:gd name="T28" fmla="*/ 1 w 7"/>
                <a:gd name="T29" fmla="*/ 6 h 8"/>
                <a:gd name="T30" fmla="*/ 3 w 7"/>
                <a:gd name="T31" fmla="*/ 6 h 8"/>
                <a:gd name="T32" fmla="*/ 3 w 7"/>
                <a:gd name="T33" fmla="*/ 2 h 8"/>
                <a:gd name="T34" fmla="*/ 1 w 7"/>
                <a:gd name="T35" fmla="*/ 3 h 8"/>
                <a:gd name="T36" fmla="*/ 1 w 7"/>
                <a:gd name="T37" fmla="*/ 3 h 8"/>
                <a:gd name="T38" fmla="*/ 4 w 7"/>
                <a:gd name="T39" fmla="*/ 0 h 8"/>
                <a:gd name="T40" fmla="*/ 3 w 7"/>
                <a:gd name="T41" fmla="*/ 0 h 8"/>
                <a:gd name="T42" fmla="*/ 0 w 7"/>
                <a:gd name="T43" fmla="*/ 1 h 8"/>
                <a:gd name="T44" fmla="*/ 0 w 7"/>
                <a:gd name="T45" fmla="*/ 2 h 8"/>
                <a:gd name="T46" fmla="*/ 0 w 7"/>
                <a:gd name="T47" fmla="*/ 2 h 8"/>
                <a:gd name="T48" fmla="*/ 1 w 7"/>
                <a:gd name="T49" fmla="*/ 4 h 8"/>
                <a:gd name="T50" fmla="*/ 1 w 7"/>
                <a:gd name="T51" fmla="*/ 4 h 8"/>
                <a:gd name="T52" fmla="*/ 1 w 7"/>
                <a:gd name="T53" fmla="*/ 4 h 8"/>
                <a:gd name="T54" fmla="*/ 2 w 7"/>
                <a:gd name="T55" fmla="*/ 4 h 8"/>
                <a:gd name="T56" fmla="*/ 2 w 7"/>
                <a:gd name="T57" fmla="*/ 4 h 8"/>
                <a:gd name="T58" fmla="*/ 2 w 7"/>
                <a:gd name="T59" fmla="*/ 4 h 8"/>
                <a:gd name="T60" fmla="*/ 2 w 7"/>
                <a:gd name="T61" fmla="*/ 5 h 8"/>
                <a:gd name="T62" fmla="*/ 1 w 7"/>
                <a:gd name="T63" fmla="*/ 5 h 8"/>
                <a:gd name="T64" fmla="*/ 1 w 7"/>
                <a:gd name="T65" fmla="*/ 5 h 8"/>
                <a:gd name="T66" fmla="*/ 0 w 7"/>
                <a:gd name="T67" fmla="*/ 6 h 8"/>
                <a:gd name="T68" fmla="*/ 0 w 7"/>
                <a:gd name="T69" fmla="*/ 7 h 8"/>
                <a:gd name="T70" fmla="*/ 1 w 7"/>
                <a:gd name="T71" fmla="*/ 8 h 8"/>
                <a:gd name="T72" fmla="*/ 3 w 7"/>
                <a:gd name="T73" fmla="*/ 8 h 8"/>
                <a:gd name="T74" fmla="*/ 6 w 7"/>
                <a:gd name="T75" fmla="*/ 8 h 8"/>
                <a:gd name="T76" fmla="*/ 6 w 7"/>
                <a:gd name="T77" fmla="*/ 8 h 8"/>
                <a:gd name="T78" fmla="*/ 7 w 7"/>
                <a:gd name="T79" fmla="*/ 7 h 8"/>
                <a:gd name="T80" fmla="*/ 7 w 7"/>
                <a:gd name="T81" fmla="*/ 7 h 8"/>
                <a:gd name="T82" fmla="*/ 7 w 7"/>
                <a:gd name="T83" fmla="*/ 6 h 8"/>
                <a:gd name="T84" fmla="*/ 6 w 7"/>
                <a:gd name="T85" fmla="*/ 5 h 8"/>
                <a:gd name="T86" fmla="*/ 5 w 7"/>
                <a:gd name="T87" fmla="*/ 5 h 8"/>
                <a:gd name="T88" fmla="*/ 5 w 7"/>
                <a:gd name="T89" fmla="*/ 1 h 8"/>
                <a:gd name="T90" fmla="*/ 5 w 7"/>
                <a:gd name="T91" fmla="*/ 0 h 8"/>
                <a:gd name="T92" fmla="*/ 4 w 7"/>
                <a:gd name="T93" fmla="*/ 0 h 8"/>
                <a:gd name="T94" fmla="*/ 4 w 7"/>
                <a:gd name="T95" fmla="*/ 0 h 8"/>
                <a:gd name="T96" fmla="*/ 4 w 7"/>
                <a:gd name="T97" fmla="*/ 0 h 8"/>
                <a:gd name="T98" fmla="*/ 4 w 7"/>
                <a:gd name="T9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7" h="8">
                  <a:moveTo>
                    <a:pt x="1" y="3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2"/>
                    <a:pt x="1" y="2"/>
                  </a:cubicBezTo>
                  <a:cubicBezTo>
                    <a:pt x="2" y="2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3"/>
                    <a:pt x="4" y="4"/>
                    <a:pt x="4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4" y="8"/>
                    <a:pt x="3" y="7"/>
                    <a:pt x="1" y="7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2" y="6"/>
                    <a:pt x="2" y="6"/>
                    <a:pt x="3" y="6"/>
                  </a:cubicBezTo>
                  <a:cubicBezTo>
                    <a:pt x="3" y="5"/>
                    <a:pt x="3" y="4"/>
                    <a:pt x="3" y="2"/>
                  </a:cubicBezTo>
                  <a:cubicBezTo>
                    <a:pt x="2" y="3"/>
                    <a:pt x="2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moveTo>
                    <a:pt x="4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1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0" y="3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0" y="6"/>
                    <a:pt x="0" y="6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8"/>
                    <a:pt x="1" y="8"/>
                    <a:pt x="1" y="8"/>
                  </a:cubicBezTo>
                  <a:cubicBezTo>
                    <a:pt x="2" y="8"/>
                    <a:pt x="3" y="8"/>
                    <a:pt x="3" y="8"/>
                  </a:cubicBezTo>
                  <a:cubicBezTo>
                    <a:pt x="4" y="8"/>
                    <a:pt x="5" y="8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6"/>
                    <a:pt x="6" y="5"/>
                    <a:pt x="6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4"/>
                    <a:pt x="5" y="2"/>
                    <a:pt x="5" y="1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456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75" name="Freeform 157"/>
            <p:cNvSpPr>
              <a:spLocks noEditPoints="1"/>
            </p:cNvSpPr>
            <p:nvPr/>
          </p:nvSpPr>
          <p:spPr bwMode="auto">
            <a:xfrm>
              <a:off x="3941" y="2355"/>
              <a:ext cx="17" cy="19"/>
            </a:xfrm>
            <a:custGeom>
              <a:avLst/>
              <a:gdLst>
                <a:gd name="T0" fmla="*/ 1 w 7"/>
                <a:gd name="T1" fmla="*/ 2 h 8"/>
                <a:gd name="T2" fmla="*/ 1 w 7"/>
                <a:gd name="T3" fmla="*/ 1 h 8"/>
                <a:gd name="T4" fmla="*/ 3 w 7"/>
                <a:gd name="T5" fmla="*/ 1 h 8"/>
                <a:gd name="T6" fmla="*/ 5 w 7"/>
                <a:gd name="T7" fmla="*/ 2 h 8"/>
                <a:gd name="T8" fmla="*/ 3 w 7"/>
                <a:gd name="T9" fmla="*/ 6 h 8"/>
                <a:gd name="T10" fmla="*/ 3 w 7"/>
                <a:gd name="T11" fmla="*/ 6 h 8"/>
                <a:gd name="T12" fmla="*/ 4 w 7"/>
                <a:gd name="T13" fmla="*/ 7 h 8"/>
                <a:gd name="T14" fmla="*/ 6 w 7"/>
                <a:gd name="T15" fmla="*/ 7 h 8"/>
                <a:gd name="T16" fmla="*/ 6 w 7"/>
                <a:gd name="T17" fmla="*/ 8 h 8"/>
                <a:gd name="T18" fmla="*/ 3 w 7"/>
                <a:gd name="T19" fmla="*/ 8 h 8"/>
                <a:gd name="T20" fmla="*/ 2 w 7"/>
                <a:gd name="T21" fmla="*/ 8 h 8"/>
                <a:gd name="T22" fmla="*/ 2 w 7"/>
                <a:gd name="T23" fmla="*/ 7 h 8"/>
                <a:gd name="T24" fmla="*/ 2 w 7"/>
                <a:gd name="T25" fmla="*/ 7 h 8"/>
                <a:gd name="T26" fmla="*/ 2 w 7"/>
                <a:gd name="T27" fmla="*/ 6 h 8"/>
                <a:gd name="T28" fmla="*/ 4 w 7"/>
                <a:gd name="T29" fmla="*/ 4 h 8"/>
                <a:gd name="T30" fmla="*/ 4 w 7"/>
                <a:gd name="T31" fmla="*/ 3 h 8"/>
                <a:gd name="T32" fmla="*/ 3 w 7"/>
                <a:gd name="T33" fmla="*/ 2 h 8"/>
                <a:gd name="T34" fmla="*/ 3 w 7"/>
                <a:gd name="T35" fmla="*/ 2 h 8"/>
                <a:gd name="T36" fmla="*/ 1 w 7"/>
                <a:gd name="T37" fmla="*/ 2 h 8"/>
                <a:gd name="T38" fmla="*/ 3 w 7"/>
                <a:gd name="T39" fmla="*/ 0 h 8"/>
                <a:gd name="T40" fmla="*/ 1 w 7"/>
                <a:gd name="T41" fmla="*/ 1 h 8"/>
                <a:gd name="T42" fmla="*/ 0 w 7"/>
                <a:gd name="T43" fmla="*/ 1 h 8"/>
                <a:gd name="T44" fmla="*/ 1 w 7"/>
                <a:gd name="T45" fmla="*/ 3 h 8"/>
                <a:gd name="T46" fmla="*/ 1 w 7"/>
                <a:gd name="T47" fmla="*/ 3 h 8"/>
                <a:gd name="T48" fmla="*/ 1 w 7"/>
                <a:gd name="T49" fmla="*/ 3 h 8"/>
                <a:gd name="T50" fmla="*/ 3 w 7"/>
                <a:gd name="T51" fmla="*/ 3 h 8"/>
                <a:gd name="T52" fmla="*/ 3 w 7"/>
                <a:gd name="T53" fmla="*/ 3 h 8"/>
                <a:gd name="T54" fmla="*/ 3 w 7"/>
                <a:gd name="T55" fmla="*/ 3 h 8"/>
                <a:gd name="T56" fmla="*/ 3 w 7"/>
                <a:gd name="T57" fmla="*/ 4 h 8"/>
                <a:gd name="T58" fmla="*/ 1 w 7"/>
                <a:gd name="T59" fmla="*/ 6 h 8"/>
                <a:gd name="T60" fmla="*/ 1 w 7"/>
                <a:gd name="T61" fmla="*/ 6 h 8"/>
                <a:gd name="T62" fmla="*/ 1 w 7"/>
                <a:gd name="T63" fmla="*/ 7 h 8"/>
                <a:gd name="T64" fmla="*/ 1 w 7"/>
                <a:gd name="T65" fmla="*/ 8 h 8"/>
                <a:gd name="T66" fmla="*/ 1 w 7"/>
                <a:gd name="T67" fmla="*/ 8 h 8"/>
                <a:gd name="T68" fmla="*/ 1 w 7"/>
                <a:gd name="T69" fmla="*/ 8 h 8"/>
                <a:gd name="T70" fmla="*/ 3 w 7"/>
                <a:gd name="T71" fmla="*/ 8 h 8"/>
                <a:gd name="T72" fmla="*/ 6 w 7"/>
                <a:gd name="T73" fmla="*/ 8 h 8"/>
                <a:gd name="T74" fmla="*/ 7 w 7"/>
                <a:gd name="T75" fmla="*/ 8 h 8"/>
                <a:gd name="T76" fmla="*/ 7 w 7"/>
                <a:gd name="T77" fmla="*/ 8 h 8"/>
                <a:gd name="T78" fmla="*/ 7 w 7"/>
                <a:gd name="T79" fmla="*/ 6 h 8"/>
                <a:gd name="T80" fmla="*/ 6 w 7"/>
                <a:gd name="T81" fmla="*/ 6 h 8"/>
                <a:gd name="T82" fmla="*/ 6 w 7"/>
                <a:gd name="T83" fmla="*/ 6 h 8"/>
                <a:gd name="T84" fmla="*/ 4 w 7"/>
                <a:gd name="T85" fmla="*/ 6 h 8"/>
                <a:gd name="T86" fmla="*/ 6 w 7"/>
                <a:gd name="T87" fmla="*/ 1 h 8"/>
                <a:gd name="T88" fmla="*/ 3 w 7"/>
                <a:gd name="T8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7" h="8">
                  <a:moveTo>
                    <a:pt x="1" y="2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3" y="1"/>
                    <a:pt x="3" y="1"/>
                  </a:cubicBezTo>
                  <a:cubicBezTo>
                    <a:pt x="4" y="1"/>
                    <a:pt x="5" y="1"/>
                    <a:pt x="5" y="2"/>
                  </a:cubicBezTo>
                  <a:cubicBezTo>
                    <a:pt x="6" y="3"/>
                    <a:pt x="4" y="5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5" y="8"/>
                    <a:pt x="4" y="8"/>
                    <a:pt x="3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3" y="6"/>
                    <a:pt x="3" y="5"/>
                    <a:pt x="4" y="4"/>
                  </a:cubicBezTo>
                  <a:cubicBezTo>
                    <a:pt x="4" y="4"/>
                    <a:pt x="4" y="4"/>
                    <a:pt x="4" y="3"/>
                  </a:cubicBezTo>
                  <a:cubicBezTo>
                    <a:pt x="4" y="3"/>
                    <a:pt x="4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2" y="2"/>
                    <a:pt x="2" y="2"/>
                    <a:pt x="1" y="2"/>
                  </a:cubicBezTo>
                  <a:moveTo>
                    <a:pt x="3" y="0"/>
                  </a:moveTo>
                  <a:cubicBezTo>
                    <a:pt x="2" y="0"/>
                    <a:pt x="1" y="0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3"/>
                    <a:pt x="2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5"/>
                    <a:pt x="2" y="5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2" y="8"/>
                    <a:pt x="2" y="8"/>
                    <a:pt x="3" y="8"/>
                  </a:cubicBezTo>
                  <a:cubicBezTo>
                    <a:pt x="4" y="8"/>
                    <a:pt x="5" y="8"/>
                    <a:pt x="6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7" y="7"/>
                    <a:pt x="7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5" y="5"/>
                    <a:pt x="7" y="3"/>
                    <a:pt x="6" y="1"/>
                  </a:cubicBezTo>
                  <a:cubicBezTo>
                    <a:pt x="5" y="0"/>
                    <a:pt x="4" y="0"/>
                    <a:pt x="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456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76" name="Freeform 158"/>
            <p:cNvSpPr>
              <a:spLocks noEditPoints="1"/>
            </p:cNvSpPr>
            <p:nvPr/>
          </p:nvSpPr>
          <p:spPr bwMode="auto">
            <a:xfrm>
              <a:off x="3960" y="2370"/>
              <a:ext cx="14" cy="21"/>
            </a:xfrm>
            <a:custGeom>
              <a:avLst/>
              <a:gdLst>
                <a:gd name="T0" fmla="*/ 1 w 6"/>
                <a:gd name="T1" fmla="*/ 2 h 9"/>
                <a:gd name="T2" fmla="*/ 1 w 6"/>
                <a:gd name="T3" fmla="*/ 1 h 9"/>
                <a:gd name="T4" fmla="*/ 2 w 6"/>
                <a:gd name="T5" fmla="*/ 1 h 9"/>
                <a:gd name="T6" fmla="*/ 3 w 6"/>
                <a:gd name="T7" fmla="*/ 1 h 9"/>
                <a:gd name="T8" fmla="*/ 5 w 6"/>
                <a:gd name="T9" fmla="*/ 1 h 9"/>
                <a:gd name="T10" fmla="*/ 5 w 6"/>
                <a:gd name="T11" fmla="*/ 2 h 9"/>
                <a:gd name="T12" fmla="*/ 4 w 6"/>
                <a:gd name="T13" fmla="*/ 4 h 9"/>
                <a:gd name="T14" fmla="*/ 4 w 6"/>
                <a:gd name="T15" fmla="*/ 4 h 9"/>
                <a:gd name="T16" fmla="*/ 4 w 6"/>
                <a:gd name="T17" fmla="*/ 4 h 9"/>
                <a:gd name="T18" fmla="*/ 6 w 6"/>
                <a:gd name="T19" fmla="*/ 6 h 9"/>
                <a:gd name="T20" fmla="*/ 4 w 6"/>
                <a:gd name="T21" fmla="*/ 8 h 9"/>
                <a:gd name="T22" fmla="*/ 3 w 6"/>
                <a:gd name="T23" fmla="*/ 8 h 9"/>
                <a:gd name="T24" fmla="*/ 1 w 6"/>
                <a:gd name="T25" fmla="*/ 8 h 9"/>
                <a:gd name="T26" fmla="*/ 1 w 6"/>
                <a:gd name="T27" fmla="*/ 7 h 9"/>
                <a:gd name="T28" fmla="*/ 3 w 6"/>
                <a:gd name="T29" fmla="*/ 7 h 9"/>
                <a:gd name="T30" fmla="*/ 3 w 6"/>
                <a:gd name="T31" fmla="*/ 7 h 9"/>
                <a:gd name="T32" fmla="*/ 4 w 6"/>
                <a:gd name="T33" fmla="*/ 7 h 9"/>
                <a:gd name="T34" fmla="*/ 4 w 6"/>
                <a:gd name="T35" fmla="*/ 6 h 9"/>
                <a:gd name="T36" fmla="*/ 4 w 6"/>
                <a:gd name="T37" fmla="*/ 5 h 9"/>
                <a:gd name="T38" fmla="*/ 3 w 6"/>
                <a:gd name="T39" fmla="*/ 5 h 9"/>
                <a:gd name="T40" fmla="*/ 2 w 6"/>
                <a:gd name="T41" fmla="*/ 5 h 9"/>
                <a:gd name="T42" fmla="*/ 2 w 6"/>
                <a:gd name="T43" fmla="*/ 4 h 9"/>
                <a:gd name="T44" fmla="*/ 2 w 6"/>
                <a:gd name="T45" fmla="*/ 4 h 9"/>
                <a:gd name="T46" fmla="*/ 4 w 6"/>
                <a:gd name="T47" fmla="*/ 4 h 9"/>
                <a:gd name="T48" fmla="*/ 4 w 6"/>
                <a:gd name="T49" fmla="*/ 3 h 9"/>
                <a:gd name="T50" fmla="*/ 2 w 6"/>
                <a:gd name="T51" fmla="*/ 2 h 9"/>
                <a:gd name="T52" fmla="*/ 1 w 6"/>
                <a:gd name="T53" fmla="*/ 2 h 9"/>
                <a:gd name="T54" fmla="*/ 3 w 6"/>
                <a:gd name="T55" fmla="*/ 0 h 9"/>
                <a:gd name="T56" fmla="*/ 1 w 6"/>
                <a:gd name="T57" fmla="*/ 0 h 9"/>
                <a:gd name="T58" fmla="*/ 1 w 6"/>
                <a:gd name="T59" fmla="*/ 1 h 9"/>
                <a:gd name="T60" fmla="*/ 1 w 6"/>
                <a:gd name="T61" fmla="*/ 1 h 9"/>
                <a:gd name="T62" fmla="*/ 1 w 6"/>
                <a:gd name="T63" fmla="*/ 2 h 9"/>
                <a:gd name="T64" fmla="*/ 1 w 6"/>
                <a:gd name="T65" fmla="*/ 3 h 9"/>
                <a:gd name="T66" fmla="*/ 1 w 6"/>
                <a:gd name="T67" fmla="*/ 3 h 9"/>
                <a:gd name="T68" fmla="*/ 1 w 6"/>
                <a:gd name="T69" fmla="*/ 3 h 9"/>
                <a:gd name="T70" fmla="*/ 2 w 6"/>
                <a:gd name="T71" fmla="*/ 2 h 9"/>
                <a:gd name="T72" fmla="*/ 3 w 6"/>
                <a:gd name="T73" fmla="*/ 3 h 9"/>
                <a:gd name="T74" fmla="*/ 3 w 6"/>
                <a:gd name="T75" fmla="*/ 3 h 9"/>
                <a:gd name="T76" fmla="*/ 2 w 6"/>
                <a:gd name="T77" fmla="*/ 3 h 9"/>
                <a:gd name="T78" fmla="*/ 2 w 6"/>
                <a:gd name="T79" fmla="*/ 3 h 9"/>
                <a:gd name="T80" fmla="*/ 2 w 6"/>
                <a:gd name="T81" fmla="*/ 3 h 9"/>
                <a:gd name="T82" fmla="*/ 1 w 6"/>
                <a:gd name="T83" fmla="*/ 4 h 9"/>
                <a:gd name="T84" fmla="*/ 1 w 6"/>
                <a:gd name="T85" fmla="*/ 4 h 9"/>
                <a:gd name="T86" fmla="*/ 1 w 6"/>
                <a:gd name="T87" fmla="*/ 5 h 9"/>
                <a:gd name="T88" fmla="*/ 2 w 6"/>
                <a:gd name="T89" fmla="*/ 5 h 9"/>
                <a:gd name="T90" fmla="*/ 2 w 6"/>
                <a:gd name="T91" fmla="*/ 6 h 9"/>
                <a:gd name="T92" fmla="*/ 3 w 6"/>
                <a:gd name="T93" fmla="*/ 5 h 9"/>
                <a:gd name="T94" fmla="*/ 3 w 6"/>
                <a:gd name="T95" fmla="*/ 6 h 9"/>
                <a:gd name="T96" fmla="*/ 4 w 6"/>
                <a:gd name="T97" fmla="*/ 6 h 9"/>
                <a:gd name="T98" fmla="*/ 4 w 6"/>
                <a:gd name="T99" fmla="*/ 6 h 9"/>
                <a:gd name="T100" fmla="*/ 3 w 6"/>
                <a:gd name="T101" fmla="*/ 6 h 9"/>
                <a:gd name="T102" fmla="*/ 3 w 6"/>
                <a:gd name="T103" fmla="*/ 6 h 9"/>
                <a:gd name="T104" fmla="*/ 2 w 6"/>
                <a:gd name="T105" fmla="*/ 6 h 9"/>
                <a:gd name="T106" fmla="*/ 1 w 6"/>
                <a:gd name="T107" fmla="*/ 6 h 9"/>
                <a:gd name="T108" fmla="*/ 0 w 6"/>
                <a:gd name="T109" fmla="*/ 8 h 9"/>
                <a:gd name="T110" fmla="*/ 0 w 6"/>
                <a:gd name="T111" fmla="*/ 8 h 9"/>
                <a:gd name="T112" fmla="*/ 3 w 6"/>
                <a:gd name="T113" fmla="*/ 9 h 9"/>
                <a:gd name="T114" fmla="*/ 4 w 6"/>
                <a:gd name="T115" fmla="*/ 9 h 9"/>
                <a:gd name="T116" fmla="*/ 6 w 6"/>
                <a:gd name="T117" fmla="*/ 6 h 9"/>
                <a:gd name="T118" fmla="*/ 5 w 6"/>
                <a:gd name="T119" fmla="*/ 4 h 9"/>
                <a:gd name="T120" fmla="*/ 6 w 6"/>
                <a:gd name="T121" fmla="*/ 2 h 9"/>
                <a:gd name="T122" fmla="*/ 5 w 6"/>
                <a:gd name="T123" fmla="*/ 1 h 9"/>
                <a:gd name="T124" fmla="*/ 3 w 6"/>
                <a:gd name="T125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6" h="9">
                  <a:moveTo>
                    <a:pt x="1" y="2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3" y="1"/>
                    <a:pt x="3" y="1"/>
                  </a:cubicBezTo>
                  <a:cubicBezTo>
                    <a:pt x="4" y="1"/>
                    <a:pt x="4" y="1"/>
                    <a:pt x="5" y="1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3"/>
                    <a:pt x="4" y="3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5" y="5"/>
                    <a:pt x="6" y="6"/>
                    <a:pt x="6" y="6"/>
                  </a:cubicBezTo>
                  <a:cubicBezTo>
                    <a:pt x="6" y="7"/>
                    <a:pt x="5" y="8"/>
                    <a:pt x="4" y="8"/>
                  </a:cubicBezTo>
                  <a:cubicBezTo>
                    <a:pt x="4" y="8"/>
                    <a:pt x="4" y="8"/>
                    <a:pt x="3" y="8"/>
                  </a:cubicBezTo>
                  <a:cubicBezTo>
                    <a:pt x="2" y="8"/>
                    <a:pt x="2" y="8"/>
                    <a:pt x="1" y="8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2" y="7"/>
                    <a:pt x="2" y="7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2" y="5"/>
                    <a:pt x="2" y="5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3" y="4"/>
                    <a:pt x="3" y="4"/>
                    <a:pt x="4" y="4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2"/>
                    <a:pt x="3" y="2"/>
                    <a:pt x="2" y="2"/>
                  </a:cubicBezTo>
                  <a:cubicBezTo>
                    <a:pt x="1" y="2"/>
                    <a:pt x="1" y="2"/>
                    <a:pt x="1" y="2"/>
                  </a:cubicBezTo>
                  <a:moveTo>
                    <a:pt x="3" y="0"/>
                  </a:moveTo>
                  <a:cubicBezTo>
                    <a:pt x="3" y="0"/>
                    <a:pt x="2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3" y="2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5"/>
                    <a:pt x="3" y="5"/>
                    <a:pt x="3" y="5"/>
                  </a:cubicBezTo>
                  <a:cubicBezTo>
                    <a:pt x="3" y="5"/>
                    <a:pt x="3" y="5"/>
                    <a:pt x="3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7"/>
                    <a:pt x="0" y="7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" y="9"/>
                    <a:pt x="3" y="9"/>
                    <a:pt x="3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5" y="9"/>
                    <a:pt x="6" y="8"/>
                    <a:pt x="6" y="6"/>
                  </a:cubicBezTo>
                  <a:cubicBezTo>
                    <a:pt x="6" y="6"/>
                    <a:pt x="6" y="4"/>
                    <a:pt x="5" y="4"/>
                  </a:cubicBezTo>
                  <a:cubicBezTo>
                    <a:pt x="5" y="3"/>
                    <a:pt x="6" y="3"/>
                    <a:pt x="6" y="2"/>
                  </a:cubicBezTo>
                  <a:cubicBezTo>
                    <a:pt x="6" y="2"/>
                    <a:pt x="6" y="1"/>
                    <a:pt x="5" y="1"/>
                  </a:cubicBezTo>
                  <a:cubicBezTo>
                    <a:pt x="5" y="0"/>
                    <a:pt x="4" y="0"/>
                    <a:pt x="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456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77" name="Freeform 159"/>
            <p:cNvSpPr>
              <a:spLocks noEditPoints="1"/>
            </p:cNvSpPr>
            <p:nvPr/>
          </p:nvSpPr>
          <p:spPr bwMode="auto">
            <a:xfrm>
              <a:off x="3982" y="2389"/>
              <a:ext cx="7" cy="7"/>
            </a:xfrm>
            <a:custGeom>
              <a:avLst/>
              <a:gdLst>
                <a:gd name="T0" fmla="*/ 2 w 3"/>
                <a:gd name="T1" fmla="*/ 2 h 3"/>
                <a:gd name="T2" fmla="*/ 1 w 3"/>
                <a:gd name="T3" fmla="*/ 2 h 3"/>
                <a:gd name="T4" fmla="*/ 2 w 3"/>
                <a:gd name="T5" fmla="*/ 2 h 3"/>
                <a:gd name="T6" fmla="*/ 2 w 3"/>
                <a:gd name="T7" fmla="*/ 2 h 3"/>
                <a:gd name="T8" fmla="*/ 3 w 3"/>
                <a:gd name="T9" fmla="*/ 0 h 3"/>
                <a:gd name="T10" fmla="*/ 2 w 3"/>
                <a:gd name="T11" fmla="*/ 1 h 3"/>
                <a:gd name="T12" fmla="*/ 0 w 3"/>
                <a:gd name="T13" fmla="*/ 3 h 3"/>
                <a:gd name="T14" fmla="*/ 0 w 3"/>
                <a:gd name="T15" fmla="*/ 3 h 3"/>
                <a:gd name="T16" fmla="*/ 0 w 3"/>
                <a:gd name="T17" fmla="*/ 3 h 3"/>
                <a:gd name="T18" fmla="*/ 1 w 3"/>
                <a:gd name="T19" fmla="*/ 3 h 3"/>
                <a:gd name="T20" fmla="*/ 2 w 3"/>
                <a:gd name="T21" fmla="*/ 3 h 3"/>
                <a:gd name="T22" fmla="*/ 3 w 3"/>
                <a:gd name="T23" fmla="*/ 3 h 3"/>
                <a:gd name="T24" fmla="*/ 3 w 3"/>
                <a:gd name="T25" fmla="*/ 2 h 3"/>
                <a:gd name="T26" fmla="*/ 3 w 3"/>
                <a:gd name="T27" fmla="*/ 1 h 3"/>
                <a:gd name="T28" fmla="*/ 3 w 3"/>
                <a:gd name="T2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" h="3">
                  <a:moveTo>
                    <a:pt x="2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moveTo>
                    <a:pt x="3" y="0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1" y="1"/>
                    <a:pt x="1" y="2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2"/>
                    <a:pt x="3" y="2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456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78" name="Freeform 160"/>
            <p:cNvSpPr>
              <a:spLocks noEditPoints="1"/>
            </p:cNvSpPr>
            <p:nvPr/>
          </p:nvSpPr>
          <p:spPr bwMode="auto">
            <a:xfrm>
              <a:off x="3977" y="2384"/>
              <a:ext cx="19" cy="21"/>
            </a:xfrm>
            <a:custGeom>
              <a:avLst/>
              <a:gdLst>
                <a:gd name="T0" fmla="*/ 5 w 8"/>
                <a:gd name="T1" fmla="*/ 1 h 9"/>
                <a:gd name="T2" fmla="*/ 6 w 8"/>
                <a:gd name="T3" fmla="*/ 1 h 9"/>
                <a:gd name="T4" fmla="*/ 5 w 8"/>
                <a:gd name="T5" fmla="*/ 2 h 9"/>
                <a:gd name="T6" fmla="*/ 5 w 8"/>
                <a:gd name="T7" fmla="*/ 5 h 9"/>
                <a:gd name="T8" fmla="*/ 6 w 8"/>
                <a:gd name="T9" fmla="*/ 5 h 9"/>
                <a:gd name="T10" fmla="*/ 6 w 8"/>
                <a:gd name="T11" fmla="*/ 5 h 9"/>
                <a:gd name="T12" fmla="*/ 7 w 8"/>
                <a:gd name="T13" fmla="*/ 5 h 9"/>
                <a:gd name="T14" fmla="*/ 7 w 8"/>
                <a:gd name="T15" fmla="*/ 6 h 9"/>
                <a:gd name="T16" fmla="*/ 7 w 8"/>
                <a:gd name="T17" fmla="*/ 6 h 9"/>
                <a:gd name="T18" fmla="*/ 6 w 8"/>
                <a:gd name="T19" fmla="*/ 6 h 9"/>
                <a:gd name="T20" fmla="*/ 5 w 8"/>
                <a:gd name="T21" fmla="*/ 6 h 9"/>
                <a:gd name="T22" fmla="*/ 5 w 8"/>
                <a:gd name="T23" fmla="*/ 6 h 9"/>
                <a:gd name="T24" fmla="*/ 5 w 8"/>
                <a:gd name="T25" fmla="*/ 8 h 9"/>
                <a:gd name="T26" fmla="*/ 5 w 8"/>
                <a:gd name="T27" fmla="*/ 9 h 9"/>
                <a:gd name="T28" fmla="*/ 5 w 8"/>
                <a:gd name="T29" fmla="*/ 9 h 9"/>
                <a:gd name="T30" fmla="*/ 5 w 8"/>
                <a:gd name="T31" fmla="*/ 7 h 9"/>
                <a:gd name="T32" fmla="*/ 5 w 8"/>
                <a:gd name="T33" fmla="*/ 7 h 9"/>
                <a:gd name="T34" fmla="*/ 5 w 8"/>
                <a:gd name="T35" fmla="*/ 6 h 9"/>
                <a:gd name="T36" fmla="*/ 4 w 8"/>
                <a:gd name="T37" fmla="*/ 6 h 9"/>
                <a:gd name="T38" fmla="*/ 4 w 8"/>
                <a:gd name="T39" fmla="*/ 6 h 9"/>
                <a:gd name="T40" fmla="*/ 4 w 8"/>
                <a:gd name="T41" fmla="*/ 6 h 9"/>
                <a:gd name="T42" fmla="*/ 3 w 8"/>
                <a:gd name="T43" fmla="*/ 6 h 9"/>
                <a:gd name="T44" fmla="*/ 2 w 8"/>
                <a:gd name="T45" fmla="*/ 6 h 9"/>
                <a:gd name="T46" fmla="*/ 1 w 8"/>
                <a:gd name="T47" fmla="*/ 6 h 9"/>
                <a:gd name="T48" fmla="*/ 1 w 8"/>
                <a:gd name="T49" fmla="*/ 5 h 9"/>
                <a:gd name="T50" fmla="*/ 4 w 8"/>
                <a:gd name="T51" fmla="*/ 1 h 9"/>
                <a:gd name="T52" fmla="*/ 4 w 8"/>
                <a:gd name="T53" fmla="*/ 1 h 9"/>
                <a:gd name="T54" fmla="*/ 5 w 8"/>
                <a:gd name="T55" fmla="*/ 1 h 9"/>
                <a:gd name="T56" fmla="*/ 6 w 8"/>
                <a:gd name="T57" fmla="*/ 0 h 9"/>
                <a:gd name="T58" fmla="*/ 5 w 8"/>
                <a:gd name="T59" fmla="*/ 1 h 9"/>
                <a:gd name="T60" fmla="*/ 4 w 8"/>
                <a:gd name="T61" fmla="*/ 1 h 9"/>
                <a:gd name="T62" fmla="*/ 4 w 8"/>
                <a:gd name="T63" fmla="*/ 1 h 9"/>
                <a:gd name="T64" fmla="*/ 0 w 8"/>
                <a:gd name="T65" fmla="*/ 5 h 9"/>
                <a:gd name="T66" fmla="*/ 0 w 8"/>
                <a:gd name="T67" fmla="*/ 7 h 9"/>
                <a:gd name="T68" fmla="*/ 1 w 8"/>
                <a:gd name="T69" fmla="*/ 7 h 9"/>
                <a:gd name="T70" fmla="*/ 2 w 8"/>
                <a:gd name="T71" fmla="*/ 7 h 9"/>
                <a:gd name="T72" fmla="*/ 3 w 8"/>
                <a:gd name="T73" fmla="*/ 7 h 9"/>
                <a:gd name="T74" fmla="*/ 4 w 8"/>
                <a:gd name="T75" fmla="*/ 7 h 9"/>
                <a:gd name="T76" fmla="*/ 4 w 8"/>
                <a:gd name="T77" fmla="*/ 7 h 9"/>
                <a:gd name="T78" fmla="*/ 4 w 8"/>
                <a:gd name="T79" fmla="*/ 9 h 9"/>
                <a:gd name="T80" fmla="*/ 4 w 8"/>
                <a:gd name="T81" fmla="*/ 9 h 9"/>
                <a:gd name="T82" fmla="*/ 4 w 8"/>
                <a:gd name="T83" fmla="*/ 9 h 9"/>
                <a:gd name="T84" fmla="*/ 6 w 8"/>
                <a:gd name="T85" fmla="*/ 9 h 9"/>
                <a:gd name="T86" fmla="*/ 6 w 8"/>
                <a:gd name="T87" fmla="*/ 9 h 9"/>
                <a:gd name="T88" fmla="*/ 6 w 8"/>
                <a:gd name="T89" fmla="*/ 8 h 9"/>
                <a:gd name="T90" fmla="*/ 6 w 8"/>
                <a:gd name="T91" fmla="*/ 7 h 9"/>
                <a:gd name="T92" fmla="*/ 7 w 8"/>
                <a:gd name="T93" fmla="*/ 7 h 9"/>
                <a:gd name="T94" fmla="*/ 7 w 8"/>
                <a:gd name="T95" fmla="*/ 7 h 9"/>
                <a:gd name="T96" fmla="*/ 8 w 8"/>
                <a:gd name="T97" fmla="*/ 6 h 9"/>
                <a:gd name="T98" fmla="*/ 8 w 8"/>
                <a:gd name="T99" fmla="*/ 5 h 9"/>
                <a:gd name="T100" fmla="*/ 8 w 8"/>
                <a:gd name="T101" fmla="*/ 5 h 9"/>
                <a:gd name="T102" fmla="*/ 7 w 8"/>
                <a:gd name="T103" fmla="*/ 5 h 9"/>
                <a:gd name="T104" fmla="*/ 7 w 8"/>
                <a:gd name="T105" fmla="*/ 5 h 9"/>
                <a:gd name="T106" fmla="*/ 6 w 8"/>
                <a:gd name="T107" fmla="*/ 5 h 9"/>
                <a:gd name="T108" fmla="*/ 6 w 8"/>
                <a:gd name="T109" fmla="*/ 2 h 9"/>
                <a:gd name="T110" fmla="*/ 6 w 8"/>
                <a:gd name="T111" fmla="*/ 1 h 9"/>
                <a:gd name="T112" fmla="*/ 6 w 8"/>
                <a:gd name="T113" fmla="*/ 1 h 9"/>
                <a:gd name="T114" fmla="*/ 6 w 8"/>
                <a:gd name="T115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8" h="9">
                  <a:moveTo>
                    <a:pt x="5" y="1"/>
                  </a:moveTo>
                  <a:cubicBezTo>
                    <a:pt x="6" y="1"/>
                    <a:pt x="6" y="1"/>
                    <a:pt x="6" y="1"/>
                  </a:cubicBezTo>
                  <a:cubicBezTo>
                    <a:pt x="6" y="2"/>
                    <a:pt x="6" y="2"/>
                    <a:pt x="5" y="2"/>
                  </a:cubicBezTo>
                  <a:cubicBezTo>
                    <a:pt x="5" y="3"/>
                    <a:pt x="5" y="4"/>
                    <a:pt x="5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7"/>
                    <a:pt x="5" y="8"/>
                    <a:pt x="5" y="8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8"/>
                    <a:pt x="5" y="8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2" y="6"/>
                    <a:pt x="2" y="6"/>
                  </a:cubicBezTo>
                  <a:cubicBezTo>
                    <a:pt x="2" y="6"/>
                    <a:pt x="1" y="6"/>
                    <a:pt x="1" y="6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3" y="3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5" y="1"/>
                    <a:pt x="5" y="1"/>
                    <a:pt x="5" y="1"/>
                  </a:cubicBezTo>
                  <a:moveTo>
                    <a:pt x="6" y="0"/>
                  </a:moveTo>
                  <a:cubicBezTo>
                    <a:pt x="5" y="1"/>
                    <a:pt x="5" y="1"/>
                    <a:pt x="5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2"/>
                    <a:pt x="1" y="5"/>
                    <a:pt x="0" y="5"/>
                  </a:cubicBezTo>
                  <a:cubicBezTo>
                    <a:pt x="0" y="6"/>
                    <a:pt x="0" y="6"/>
                    <a:pt x="0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2" y="7"/>
                    <a:pt x="2" y="7"/>
                  </a:cubicBezTo>
                  <a:cubicBezTo>
                    <a:pt x="2" y="7"/>
                    <a:pt x="3" y="7"/>
                    <a:pt x="3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8"/>
                    <a:pt x="4" y="8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8"/>
                    <a:pt x="6" y="8"/>
                    <a:pt x="6" y="7"/>
                  </a:cubicBezTo>
                  <a:cubicBezTo>
                    <a:pt x="6" y="7"/>
                    <a:pt x="7" y="7"/>
                    <a:pt x="7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4"/>
                    <a:pt x="6" y="3"/>
                    <a:pt x="6" y="2"/>
                  </a:cubicBezTo>
                  <a:cubicBezTo>
                    <a:pt x="6" y="2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0"/>
                    <a:pt x="6" y="0"/>
                    <a:pt x="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456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79" name="Freeform 161"/>
            <p:cNvSpPr>
              <a:spLocks noEditPoints="1"/>
            </p:cNvSpPr>
            <p:nvPr/>
          </p:nvSpPr>
          <p:spPr bwMode="auto">
            <a:xfrm>
              <a:off x="4074" y="2067"/>
              <a:ext cx="141" cy="79"/>
            </a:xfrm>
            <a:custGeom>
              <a:avLst/>
              <a:gdLst>
                <a:gd name="T0" fmla="*/ 26 w 59"/>
                <a:gd name="T1" fmla="*/ 28 h 33"/>
                <a:gd name="T2" fmla="*/ 23 w 59"/>
                <a:gd name="T3" fmla="*/ 30 h 33"/>
                <a:gd name="T4" fmla="*/ 24 w 59"/>
                <a:gd name="T5" fmla="*/ 25 h 33"/>
                <a:gd name="T6" fmla="*/ 23 w 59"/>
                <a:gd name="T7" fmla="*/ 30 h 33"/>
                <a:gd name="T8" fmla="*/ 20 w 59"/>
                <a:gd name="T9" fmla="*/ 23 h 33"/>
                <a:gd name="T10" fmla="*/ 17 w 59"/>
                <a:gd name="T11" fmla="*/ 26 h 33"/>
                <a:gd name="T12" fmla="*/ 19 w 59"/>
                <a:gd name="T13" fmla="*/ 23 h 33"/>
                <a:gd name="T14" fmla="*/ 9 w 59"/>
                <a:gd name="T15" fmla="*/ 20 h 33"/>
                <a:gd name="T16" fmla="*/ 8 w 59"/>
                <a:gd name="T17" fmla="*/ 21 h 33"/>
                <a:gd name="T18" fmla="*/ 48 w 59"/>
                <a:gd name="T19" fmla="*/ 20 h 33"/>
                <a:gd name="T20" fmla="*/ 7 w 59"/>
                <a:gd name="T21" fmla="*/ 20 h 33"/>
                <a:gd name="T22" fmla="*/ 7 w 59"/>
                <a:gd name="T23" fmla="*/ 20 h 33"/>
                <a:gd name="T24" fmla="*/ 10 w 59"/>
                <a:gd name="T25" fmla="*/ 18 h 33"/>
                <a:gd name="T26" fmla="*/ 17 w 59"/>
                <a:gd name="T27" fmla="*/ 13 h 33"/>
                <a:gd name="T28" fmla="*/ 29 w 59"/>
                <a:gd name="T29" fmla="*/ 10 h 33"/>
                <a:gd name="T30" fmla="*/ 44 w 59"/>
                <a:gd name="T31" fmla="*/ 24 h 33"/>
                <a:gd name="T32" fmla="*/ 41 w 59"/>
                <a:gd name="T33" fmla="*/ 27 h 33"/>
                <a:gd name="T34" fmla="*/ 32 w 59"/>
                <a:gd name="T35" fmla="*/ 23 h 33"/>
                <a:gd name="T36" fmla="*/ 35 w 59"/>
                <a:gd name="T37" fmla="*/ 30 h 33"/>
                <a:gd name="T38" fmla="*/ 33 w 59"/>
                <a:gd name="T39" fmla="*/ 30 h 33"/>
                <a:gd name="T40" fmla="*/ 29 w 59"/>
                <a:gd name="T41" fmla="*/ 28 h 33"/>
                <a:gd name="T42" fmla="*/ 24 w 59"/>
                <a:gd name="T43" fmla="*/ 23 h 33"/>
                <a:gd name="T44" fmla="*/ 16 w 59"/>
                <a:gd name="T45" fmla="*/ 22 h 33"/>
                <a:gd name="T46" fmla="*/ 14 w 59"/>
                <a:gd name="T47" fmla="*/ 6 h 33"/>
                <a:gd name="T48" fmla="*/ 9 w 59"/>
                <a:gd name="T49" fmla="*/ 19 h 33"/>
                <a:gd name="T50" fmla="*/ 21 w 59"/>
                <a:gd name="T51" fmla="*/ 7 h 33"/>
                <a:gd name="T52" fmla="*/ 43 w 59"/>
                <a:gd name="T53" fmla="*/ 7 h 33"/>
                <a:gd name="T54" fmla="*/ 32 w 59"/>
                <a:gd name="T55" fmla="*/ 12 h 33"/>
                <a:gd name="T56" fmla="*/ 19 w 59"/>
                <a:gd name="T57" fmla="*/ 12 h 33"/>
                <a:gd name="T58" fmla="*/ 49 w 59"/>
                <a:gd name="T59" fmla="*/ 18 h 33"/>
                <a:gd name="T60" fmla="*/ 44 w 59"/>
                <a:gd name="T61" fmla="*/ 6 h 33"/>
                <a:gd name="T62" fmla="*/ 43 w 59"/>
                <a:gd name="T63" fmla="*/ 3 h 33"/>
                <a:gd name="T64" fmla="*/ 36 w 59"/>
                <a:gd name="T65" fmla="*/ 6 h 33"/>
                <a:gd name="T66" fmla="*/ 19 w 59"/>
                <a:gd name="T67" fmla="*/ 7 h 33"/>
                <a:gd name="T68" fmla="*/ 8 w 59"/>
                <a:gd name="T69" fmla="*/ 1 h 33"/>
                <a:gd name="T70" fmla="*/ 7 w 59"/>
                <a:gd name="T71" fmla="*/ 18 h 33"/>
                <a:gd name="T72" fmla="*/ 4 w 59"/>
                <a:gd name="T73" fmla="*/ 19 h 33"/>
                <a:gd name="T74" fmla="*/ 5 w 59"/>
                <a:gd name="T75" fmla="*/ 16 h 33"/>
                <a:gd name="T76" fmla="*/ 5 w 59"/>
                <a:gd name="T77" fmla="*/ 15 h 33"/>
                <a:gd name="T78" fmla="*/ 4 w 59"/>
                <a:gd name="T79" fmla="*/ 14 h 33"/>
                <a:gd name="T80" fmla="*/ 1 w 59"/>
                <a:gd name="T81" fmla="*/ 16 h 33"/>
                <a:gd name="T82" fmla="*/ 0 w 59"/>
                <a:gd name="T83" fmla="*/ 17 h 33"/>
                <a:gd name="T84" fmla="*/ 6 w 59"/>
                <a:gd name="T85" fmla="*/ 21 h 33"/>
                <a:gd name="T86" fmla="*/ 17 w 59"/>
                <a:gd name="T87" fmla="*/ 27 h 33"/>
                <a:gd name="T88" fmla="*/ 21 w 59"/>
                <a:gd name="T89" fmla="*/ 29 h 33"/>
                <a:gd name="T90" fmla="*/ 28 w 59"/>
                <a:gd name="T91" fmla="*/ 32 h 33"/>
                <a:gd name="T92" fmla="*/ 35 w 59"/>
                <a:gd name="T93" fmla="*/ 31 h 33"/>
                <a:gd name="T94" fmla="*/ 43 w 59"/>
                <a:gd name="T95" fmla="*/ 25 h 33"/>
                <a:gd name="T96" fmla="*/ 49 w 59"/>
                <a:gd name="T97" fmla="*/ 21 h 33"/>
                <a:gd name="T98" fmla="*/ 57 w 59"/>
                <a:gd name="T99" fmla="*/ 17 h 33"/>
                <a:gd name="T100" fmla="*/ 56 w 59"/>
                <a:gd name="T101" fmla="*/ 16 h 33"/>
                <a:gd name="T102" fmla="*/ 57 w 59"/>
                <a:gd name="T103" fmla="*/ 13 h 33"/>
                <a:gd name="T104" fmla="*/ 52 w 59"/>
                <a:gd name="T105" fmla="*/ 18 h 33"/>
                <a:gd name="T106" fmla="*/ 51 w 59"/>
                <a:gd name="T107" fmla="*/ 19 h 33"/>
                <a:gd name="T108" fmla="*/ 49 w 59"/>
                <a:gd name="T109" fmla="*/ 20 h 33"/>
                <a:gd name="T110" fmla="*/ 51 w 59"/>
                <a:gd name="T111" fmla="*/ 15 h 33"/>
                <a:gd name="T112" fmla="*/ 50 w 59"/>
                <a:gd name="T113" fmla="*/ 1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59" h="33">
                  <a:moveTo>
                    <a:pt x="26" y="32"/>
                  </a:moveTo>
                  <a:cubicBezTo>
                    <a:pt x="26" y="32"/>
                    <a:pt x="26" y="32"/>
                    <a:pt x="26" y="32"/>
                  </a:cubicBezTo>
                  <a:cubicBezTo>
                    <a:pt x="25" y="31"/>
                    <a:pt x="25" y="31"/>
                    <a:pt x="25" y="30"/>
                  </a:cubicBezTo>
                  <a:cubicBezTo>
                    <a:pt x="25" y="30"/>
                    <a:pt x="25" y="30"/>
                    <a:pt x="25" y="30"/>
                  </a:cubicBezTo>
                  <a:cubicBezTo>
                    <a:pt x="25" y="30"/>
                    <a:pt x="25" y="30"/>
                    <a:pt x="25" y="30"/>
                  </a:cubicBezTo>
                  <a:cubicBezTo>
                    <a:pt x="26" y="29"/>
                    <a:pt x="26" y="29"/>
                    <a:pt x="26" y="28"/>
                  </a:cubicBezTo>
                  <a:cubicBezTo>
                    <a:pt x="26" y="28"/>
                    <a:pt x="26" y="28"/>
                    <a:pt x="26" y="28"/>
                  </a:cubicBezTo>
                  <a:cubicBezTo>
                    <a:pt x="27" y="27"/>
                    <a:pt x="27" y="27"/>
                    <a:pt x="27" y="27"/>
                  </a:cubicBezTo>
                  <a:cubicBezTo>
                    <a:pt x="27" y="27"/>
                    <a:pt x="27" y="27"/>
                    <a:pt x="27" y="27"/>
                  </a:cubicBezTo>
                  <a:cubicBezTo>
                    <a:pt x="28" y="28"/>
                    <a:pt x="28" y="28"/>
                    <a:pt x="28" y="28"/>
                  </a:cubicBezTo>
                  <a:cubicBezTo>
                    <a:pt x="28" y="29"/>
                    <a:pt x="28" y="29"/>
                    <a:pt x="28" y="29"/>
                  </a:cubicBezTo>
                  <a:cubicBezTo>
                    <a:pt x="28" y="30"/>
                    <a:pt x="27" y="31"/>
                    <a:pt x="27" y="31"/>
                  </a:cubicBezTo>
                  <a:cubicBezTo>
                    <a:pt x="26" y="32"/>
                    <a:pt x="26" y="32"/>
                    <a:pt x="26" y="32"/>
                  </a:cubicBezTo>
                  <a:moveTo>
                    <a:pt x="23" y="30"/>
                  </a:moveTo>
                  <a:cubicBezTo>
                    <a:pt x="23" y="30"/>
                    <a:pt x="23" y="30"/>
                    <a:pt x="22" y="30"/>
                  </a:cubicBezTo>
                  <a:cubicBezTo>
                    <a:pt x="22" y="29"/>
                    <a:pt x="22" y="29"/>
                    <a:pt x="22" y="28"/>
                  </a:cubicBezTo>
                  <a:cubicBezTo>
                    <a:pt x="22" y="28"/>
                    <a:pt x="22" y="28"/>
                    <a:pt x="22" y="28"/>
                  </a:cubicBezTo>
                  <a:cubicBezTo>
                    <a:pt x="23" y="27"/>
                    <a:pt x="23" y="27"/>
                    <a:pt x="23" y="26"/>
                  </a:cubicBezTo>
                  <a:cubicBezTo>
                    <a:pt x="23" y="25"/>
                    <a:pt x="23" y="25"/>
                    <a:pt x="23" y="25"/>
                  </a:cubicBezTo>
                  <a:cubicBezTo>
                    <a:pt x="24" y="25"/>
                    <a:pt x="24" y="25"/>
                    <a:pt x="24" y="25"/>
                  </a:cubicBezTo>
                  <a:cubicBezTo>
                    <a:pt x="24" y="25"/>
                    <a:pt x="24" y="25"/>
                    <a:pt x="24" y="25"/>
                  </a:cubicBezTo>
                  <a:cubicBezTo>
                    <a:pt x="24" y="24"/>
                    <a:pt x="24" y="24"/>
                    <a:pt x="25" y="24"/>
                  </a:cubicBezTo>
                  <a:cubicBezTo>
                    <a:pt x="25" y="24"/>
                    <a:pt x="25" y="24"/>
                    <a:pt x="25" y="24"/>
                  </a:cubicBezTo>
                  <a:cubicBezTo>
                    <a:pt x="25" y="24"/>
                    <a:pt x="26" y="24"/>
                    <a:pt x="26" y="25"/>
                  </a:cubicBezTo>
                  <a:cubicBezTo>
                    <a:pt x="26" y="25"/>
                    <a:pt x="26" y="26"/>
                    <a:pt x="25" y="26"/>
                  </a:cubicBezTo>
                  <a:cubicBezTo>
                    <a:pt x="25" y="27"/>
                    <a:pt x="25" y="28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4" y="30"/>
                    <a:pt x="23" y="30"/>
                  </a:cubicBezTo>
                  <a:moveTo>
                    <a:pt x="20" y="28"/>
                  </a:moveTo>
                  <a:cubicBezTo>
                    <a:pt x="20" y="28"/>
                    <a:pt x="19" y="28"/>
                    <a:pt x="19" y="28"/>
                  </a:cubicBezTo>
                  <a:cubicBezTo>
                    <a:pt x="19" y="28"/>
                    <a:pt x="19" y="28"/>
                    <a:pt x="19" y="28"/>
                  </a:cubicBezTo>
                  <a:cubicBezTo>
                    <a:pt x="19" y="27"/>
                    <a:pt x="19" y="27"/>
                    <a:pt x="19" y="27"/>
                  </a:cubicBezTo>
                  <a:cubicBezTo>
                    <a:pt x="19" y="26"/>
                    <a:pt x="19" y="25"/>
                    <a:pt x="19" y="25"/>
                  </a:cubicBezTo>
                  <a:cubicBezTo>
                    <a:pt x="20" y="24"/>
                    <a:pt x="20" y="24"/>
                    <a:pt x="20" y="24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21" y="22"/>
                    <a:pt x="21" y="22"/>
                    <a:pt x="21" y="22"/>
                  </a:cubicBezTo>
                  <a:cubicBezTo>
                    <a:pt x="22" y="22"/>
                    <a:pt x="22" y="22"/>
                    <a:pt x="22" y="22"/>
                  </a:cubicBezTo>
                  <a:cubicBezTo>
                    <a:pt x="22" y="22"/>
                    <a:pt x="23" y="23"/>
                    <a:pt x="22" y="25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2" y="27"/>
                    <a:pt x="21" y="28"/>
                    <a:pt x="20" y="28"/>
                  </a:cubicBezTo>
                  <a:cubicBezTo>
                    <a:pt x="20" y="28"/>
                    <a:pt x="20" y="28"/>
                    <a:pt x="20" y="28"/>
                  </a:cubicBezTo>
                  <a:moveTo>
                    <a:pt x="17" y="26"/>
                  </a:moveTo>
                  <a:cubicBezTo>
                    <a:pt x="16" y="25"/>
                    <a:pt x="16" y="25"/>
                    <a:pt x="16" y="25"/>
                  </a:cubicBezTo>
                  <a:cubicBezTo>
                    <a:pt x="16" y="24"/>
                    <a:pt x="16" y="24"/>
                    <a:pt x="16" y="24"/>
                  </a:cubicBezTo>
                  <a:cubicBezTo>
                    <a:pt x="17" y="24"/>
                    <a:pt x="17" y="23"/>
                    <a:pt x="17" y="22"/>
                  </a:cubicBezTo>
                  <a:cubicBezTo>
                    <a:pt x="17" y="22"/>
                    <a:pt x="18" y="21"/>
                    <a:pt x="18" y="21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19" y="22"/>
                    <a:pt x="19" y="23"/>
                    <a:pt x="19" y="23"/>
                  </a:cubicBezTo>
                  <a:cubicBezTo>
                    <a:pt x="19" y="23"/>
                    <a:pt x="19" y="23"/>
                    <a:pt x="19" y="23"/>
                  </a:cubicBezTo>
                  <a:cubicBezTo>
                    <a:pt x="18" y="24"/>
                    <a:pt x="18" y="24"/>
                    <a:pt x="18" y="24"/>
                  </a:cubicBezTo>
                  <a:cubicBezTo>
                    <a:pt x="18" y="25"/>
                    <a:pt x="18" y="25"/>
                    <a:pt x="18" y="25"/>
                  </a:cubicBezTo>
                  <a:cubicBezTo>
                    <a:pt x="18" y="25"/>
                    <a:pt x="18" y="25"/>
                    <a:pt x="18" y="25"/>
                  </a:cubicBezTo>
                  <a:cubicBezTo>
                    <a:pt x="17" y="26"/>
                    <a:pt x="17" y="26"/>
                    <a:pt x="17" y="26"/>
                  </a:cubicBezTo>
                  <a:moveTo>
                    <a:pt x="9" y="21"/>
                  </a:moveTo>
                  <a:cubicBezTo>
                    <a:pt x="9" y="21"/>
                    <a:pt x="9" y="21"/>
                    <a:pt x="9" y="21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21"/>
                    <a:pt x="9" y="21"/>
                    <a:pt x="9" y="21"/>
                  </a:cubicBezTo>
                  <a:moveTo>
                    <a:pt x="8" y="21"/>
                  </a:moveTo>
                  <a:cubicBezTo>
                    <a:pt x="8" y="20"/>
                    <a:pt x="8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8" y="21"/>
                    <a:pt x="8" y="21"/>
                    <a:pt x="8" y="21"/>
                  </a:cubicBezTo>
                  <a:cubicBezTo>
                    <a:pt x="8" y="21"/>
                    <a:pt x="8" y="21"/>
                    <a:pt x="8" y="21"/>
                  </a:cubicBezTo>
                  <a:cubicBezTo>
                    <a:pt x="8" y="21"/>
                    <a:pt x="8" y="21"/>
                    <a:pt x="8" y="21"/>
                  </a:cubicBezTo>
                  <a:moveTo>
                    <a:pt x="48" y="20"/>
                  </a:moveTo>
                  <a:cubicBezTo>
                    <a:pt x="48" y="20"/>
                    <a:pt x="48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moveTo>
                    <a:pt x="47" y="20"/>
                  </a:moveTo>
                  <a:cubicBezTo>
                    <a:pt x="47" y="19"/>
                    <a:pt x="47" y="19"/>
                    <a:pt x="47" y="19"/>
                  </a:cubicBezTo>
                  <a:cubicBezTo>
                    <a:pt x="47" y="19"/>
                    <a:pt x="47" y="19"/>
                    <a:pt x="47" y="19"/>
                  </a:cubicBezTo>
                  <a:cubicBezTo>
                    <a:pt x="47" y="19"/>
                    <a:pt x="47" y="19"/>
                    <a:pt x="47" y="19"/>
                  </a:cubicBezTo>
                  <a:cubicBezTo>
                    <a:pt x="47" y="19"/>
                    <a:pt x="47" y="19"/>
                    <a:pt x="47" y="19"/>
                  </a:cubicBezTo>
                  <a:cubicBezTo>
                    <a:pt x="47" y="20"/>
                    <a:pt x="47" y="20"/>
                    <a:pt x="47" y="20"/>
                  </a:cubicBezTo>
                  <a:moveTo>
                    <a:pt x="7" y="20"/>
                  </a:moveTo>
                  <a:cubicBezTo>
                    <a:pt x="7" y="20"/>
                    <a:pt x="7" y="20"/>
                    <a:pt x="7" y="20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7" y="20"/>
                    <a:pt x="7" y="20"/>
                    <a:pt x="7" y="20"/>
                  </a:cubicBezTo>
                  <a:moveTo>
                    <a:pt x="47" y="19"/>
                  </a:moveTo>
                  <a:cubicBezTo>
                    <a:pt x="46" y="19"/>
                    <a:pt x="46" y="19"/>
                    <a:pt x="46" y="19"/>
                  </a:cubicBezTo>
                  <a:cubicBezTo>
                    <a:pt x="47" y="19"/>
                    <a:pt x="47" y="19"/>
                    <a:pt x="47" y="19"/>
                  </a:cubicBezTo>
                  <a:cubicBezTo>
                    <a:pt x="47" y="19"/>
                    <a:pt x="47" y="19"/>
                    <a:pt x="47" y="19"/>
                  </a:cubicBezTo>
                  <a:cubicBezTo>
                    <a:pt x="47" y="19"/>
                    <a:pt x="47" y="19"/>
                    <a:pt x="47" y="19"/>
                  </a:cubicBezTo>
                  <a:moveTo>
                    <a:pt x="16" y="22"/>
                  </a:moveTo>
                  <a:cubicBezTo>
                    <a:pt x="15" y="20"/>
                    <a:pt x="13" y="18"/>
                    <a:pt x="10" y="18"/>
                  </a:cubicBezTo>
                  <a:cubicBezTo>
                    <a:pt x="10" y="14"/>
                    <a:pt x="12" y="10"/>
                    <a:pt x="14" y="8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6" y="10"/>
                    <a:pt x="16" y="11"/>
                    <a:pt x="16" y="11"/>
                  </a:cubicBezTo>
                  <a:cubicBezTo>
                    <a:pt x="16" y="12"/>
                    <a:pt x="16" y="13"/>
                    <a:pt x="17" y="13"/>
                  </a:cubicBezTo>
                  <a:cubicBezTo>
                    <a:pt x="18" y="13"/>
                    <a:pt x="18" y="13"/>
                    <a:pt x="19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1" y="13"/>
                    <a:pt x="22" y="12"/>
                    <a:pt x="23" y="12"/>
                  </a:cubicBezTo>
                  <a:cubicBezTo>
                    <a:pt x="24" y="11"/>
                    <a:pt x="24" y="11"/>
                    <a:pt x="24" y="11"/>
                  </a:cubicBezTo>
                  <a:cubicBezTo>
                    <a:pt x="25" y="10"/>
                    <a:pt x="27" y="10"/>
                    <a:pt x="28" y="10"/>
                  </a:cubicBezTo>
                  <a:cubicBezTo>
                    <a:pt x="28" y="10"/>
                    <a:pt x="29" y="10"/>
                    <a:pt x="29" y="10"/>
                  </a:cubicBezTo>
                  <a:cubicBezTo>
                    <a:pt x="29" y="10"/>
                    <a:pt x="29" y="10"/>
                    <a:pt x="29" y="10"/>
                  </a:cubicBezTo>
                  <a:cubicBezTo>
                    <a:pt x="30" y="11"/>
                    <a:pt x="30" y="12"/>
                    <a:pt x="31" y="13"/>
                  </a:cubicBezTo>
                  <a:cubicBezTo>
                    <a:pt x="32" y="13"/>
                    <a:pt x="33" y="13"/>
                    <a:pt x="33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7" y="16"/>
                    <a:pt x="41" y="18"/>
                    <a:pt x="44" y="21"/>
                  </a:cubicBezTo>
                  <a:cubicBezTo>
                    <a:pt x="45" y="21"/>
                    <a:pt x="45" y="21"/>
                    <a:pt x="45" y="21"/>
                  </a:cubicBezTo>
                  <a:cubicBezTo>
                    <a:pt x="45" y="22"/>
                    <a:pt x="45" y="23"/>
                    <a:pt x="45" y="23"/>
                  </a:cubicBezTo>
                  <a:cubicBezTo>
                    <a:pt x="45" y="24"/>
                    <a:pt x="44" y="24"/>
                    <a:pt x="44" y="24"/>
                  </a:cubicBezTo>
                  <a:cubicBezTo>
                    <a:pt x="44" y="24"/>
                    <a:pt x="44" y="24"/>
                    <a:pt x="43" y="24"/>
                  </a:cubicBezTo>
                  <a:cubicBezTo>
                    <a:pt x="43" y="24"/>
                    <a:pt x="43" y="24"/>
                    <a:pt x="42" y="24"/>
                  </a:cubicBezTo>
                  <a:cubicBezTo>
                    <a:pt x="39" y="22"/>
                    <a:pt x="36" y="21"/>
                    <a:pt x="33" y="19"/>
                  </a:cubicBezTo>
                  <a:cubicBezTo>
                    <a:pt x="33" y="19"/>
                    <a:pt x="33" y="19"/>
                    <a:pt x="33" y="19"/>
                  </a:cubicBezTo>
                  <a:cubicBezTo>
                    <a:pt x="33" y="20"/>
                    <a:pt x="33" y="20"/>
                    <a:pt x="33" y="20"/>
                  </a:cubicBezTo>
                  <a:cubicBezTo>
                    <a:pt x="36" y="22"/>
                    <a:pt x="39" y="23"/>
                    <a:pt x="42" y="25"/>
                  </a:cubicBezTo>
                  <a:cubicBezTo>
                    <a:pt x="42" y="25"/>
                    <a:pt x="41" y="26"/>
                    <a:pt x="41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39" y="27"/>
                    <a:pt x="39" y="27"/>
                    <a:pt x="38" y="27"/>
                  </a:cubicBezTo>
                  <a:cubicBezTo>
                    <a:pt x="38" y="26"/>
                    <a:pt x="37" y="26"/>
                    <a:pt x="36" y="26"/>
                  </a:cubicBezTo>
                  <a:cubicBezTo>
                    <a:pt x="33" y="23"/>
                    <a:pt x="33" y="23"/>
                    <a:pt x="33" y="23"/>
                  </a:cubicBezTo>
                  <a:cubicBezTo>
                    <a:pt x="33" y="23"/>
                    <a:pt x="33" y="23"/>
                    <a:pt x="33" y="23"/>
                  </a:cubicBezTo>
                  <a:cubicBezTo>
                    <a:pt x="32" y="23"/>
                    <a:pt x="32" y="23"/>
                    <a:pt x="32" y="23"/>
                  </a:cubicBezTo>
                  <a:cubicBezTo>
                    <a:pt x="32" y="23"/>
                    <a:pt x="32" y="23"/>
                    <a:pt x="32" y="23"/>
                  </a:cubicBezTo>
                  <a:cubicBezTo>
                    <a:pt x="31" y="23"/>
                    <a:pt x="31" y="23"/>
                    <a:pt x="31" y="23"/>
                  </a:cubicBezTo>
                  <a:cubicBezTo>
                    <a:pt x="32" y="24"/>
                    <a:pt x="32" y="24"/>
                    <a:pt x="32" y="24"/>
                  </a:cubicBezTo>
                  <a:cubicBezTo>
                    <a:pt x="36" y="26"/>
                    <a:pt x="36" y="26"/>
                    <a:pt x="36" y="26"/>
                  </a:cubicBezTo>
                  <a:cubicBezTo>
                    <a:pt x="36" y="27"/>
                    <a:pt x="37" y="27"/>
                    <a:pt x="38" y="28"/>
                  </a:cubicBezTo>
                  <a:cubicBezTo>
                    <a:pt x="38" y="28"/>
                    <a:pt x="38" y="29"/>
                    <a:pt x="37" y="29"/>
                  </a:cubicBezTo>
                  <a:cubicBezTo>
                    <a:pt x="37" y="29"/>
                    <a:pt x="37" y="30"/>
                    <a:pt x="36" y="30"/>
                  </a:cubicBezTo>
                  <a:cubicBezTo>
                    <a:pt x="36" y="30"/>
                    <a:pt x="36" y="30"/>
                    <a:pt x="35" y="30"/>
                  </a:cubicBezTo>
                  <a:cubicBezTo>
                    <a:pt x="35" y="29"/>
                    <a:pt x="34" y="29"/>
                    <a:pt x="33" y="28"/>
                  </a:cubicBezTo>
                  <a:cubicBezTo>
                    <a:pt x="31" y="27"/>
                    <a:pt x="31" y="27"/>
                    <a:pt x="31" y="27"/>
                  </a:cubicBezTo>
                  <a:cubicBezTo>
                    <a:pt x="30" y="27"/>
                    <a:pt x="30" y="27"/>
                    <a:pt x="30" y="27"/>
                  </a:cubicBezTo>
                  <a:cubicBezTo>
                    <a:pt x="30" y="27"/>
                    <a:pt x="30" y="27"/>
                    <a:pt x="30" y="27"/>
                  </a:cubicBezTo>
                  <a:cubicBezTo>
                    <a:pt x="32" y="29"/>
                    <a:pt x="32" y="29"/>
                    <a:pt x="32" y="29"/>
                  </a:cubicBezTo>
                  <a:cubicBezTo>
                    <a:pt x="33" y="30"/>
                    <a:pt x="33" y="30"/>
                    <a:pt x="33" y="30"/>
                  </a:cubicBezTo>
                  <a:cubicBezTo>
                    <a:pt x="33" y="30"/>
                    <a:pt x="33" y="30"/>
                    <a:pt x="33" y="30"/>
                  </a:cubicBezTo>
                  <a:cubicBezTo>
                    <a:pt x="34" y="30"/>
                    <a:pt x="34" y="31"/>
                    <a:pt x="34" y="31"/>
                  </a:cubicBezTo>
                  <a:cubicBezTo>
                    <a:pt x="34" y="32"/>
                    <a:pt x="33" y="32"/>
                    <a:pt x="32" y="32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30" y="31"/>
                    <a:pt x="30" y="31"/>
                    <a:pt x="29" y="30"/>
                  </a:cubicBezTo>
                  <a:cubicBezTo>
                    <a:pt x="28" y="30"/>
                    <a:pt x="28" y="30"/>
                    <a:pt x="28" y="30"/>
                  </a:cubicBezTo>
                  <a:cubicBezTo>
                    <a:pt x="29" y="30"/>
                    <a:pt x="29" y="30"/>
                    <a:pt x="29" y="30"/>
                  </a:cubicBezTo>
                  <a:cubicBezTo>
                    <a:pt x="29" y="29"/>
                    <a:pt x="29" y="29"/>
                    <a:pt x="29" y="28"/>
                  </a:cubicBezTo>
                  <a:cubicBezTo>
                    <a:pt x="29" y="28"/>
                    <a:pt x="29" y="27"/>
                    <a:pt x="28" y="27"/>
                  </a:cubicBezTo>
                  <a:cubicBezTo>
                    <a:pt x="28" y="26"/>
                    <a:pt x="27" y="26"/>
                    <a:pt x="27" y="26"/>
                  </a:cubicBezTo>
                  <a:cubicBezTo>
                    <a:pt x="27" y="26"/>
                    <a:pt x="27" y="26"/>
                    <a:pt x="26" y="26"/>
                  </a:cubicBezTo>
                  <a:cubicBezTo>
                    <a:pt x="27" y="26"/>
                    <a:pt x="27" y="25"/>
                    <a:pt x="27" y="25"/>
                  </a:cubicBezTo>
                  <a:cubicBezTo>
                    <a:pt x="26" y="24"/>
                    <a:pt x="26" y="23"/>
                    <a:pt x="25" y="23"/>
                  </a:cubicBezTo>
                  <a:cubicBezTo>
                    <a:pt x="25" y="23"/>
                    <a:pt x="25" y="23"/>
                    <a:pt x="25" y="23"/>
                  </a:cubicBezTo>
                  <a:cubicBezTo>
                    <a:pt x="24" y="23"/>
                    <a:pt x="24" y="23"/>
                    <a:pt x="24" y="23"/>
                  </a:cubicBezTo>
                  <a:cubicBezTo>
                    <a:pt x="23" y="22"/>
                    <a:pt x="23" y="22"/>
                    <a:pt x="22" y="21"/>
                  </a:cubicBezTo>
                  <a:cubicBezTo>
                    <a:pt x="22" y="21"/>
                    <a:pt x="22" y="21"/>
                    <a:pt x="21" y="21"/>
                  </a:cubicBezTo>
                  <a:cubicBezTo>
                    <a:pt x="21" y="21"/>
                    <a:pt x="20" y="21"/>
                    <a:pt x="20" y="22"/>
                  </a:cubicBezTo>
                  <a:cubicBezTo>
                    <a:pt x="19" y="21"/>
                    <a:pt x="19" y="21"/>
                    <a:pt x="19" y="21"/>
                  </a:cubicBezTo>
                  <a:cubicBezTo>
                    <a:pt x="19" y="20"/>
                    <a:pt x="18" y="20"/>
                    <a:pt x="18" y="20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7" y="20"/>
                    <a:pt x="16" y="21"/>
                    <a:pt x="16" y="22"/>
                  </a:cubicBezTo>
                  <a:cubicBezTo>
                    <a:pt x="16" y="22"/>
                    <a:pt x="16" y="22"/>
                    <a:pt x="16" y="22"/>
                  </a:cubicBezTo>
                  <a:moveTo>
                    <a:pt x="9" y="19"/>
                  </a:moveTo>
                  <a:cubicBezTo>
                    <a:pt x="9" y="19"/>
                    <a:pt x="9" y="19"/>
                    <a:pt x="9" y="19"/>
                  </a:cubicBezTo>
                  <a:cubicBezTo>
                    <a:pt x="8" y="15"/>
                    <a:pt x="10" y="10"/>
                    <a:pt x="12" y="6"/>
                  </a:cubicBezTo>
                  <a:cubicBezTo>
                    <a:pt x="12" y="6"/>
                    <a:pt x="13" y="6"/>
                    <a:pt x="13" y="5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13" y="6"/>
                    <a:pt x="13" y="7"/>
                    <a:pt x="13" y="7"/>
                  </a:cubicBezTo>
                  <a:cubicBezTo>
                    <a:pt x="10" y="10"/>
                    <a:pt x="9" y="14"/>
                    <a:pt x="9" y="18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9" y="19"/>
                    <a:pt x="9" y="19"/>
                    <a:pt x="9" y="19"/>
                  </a:cubicBezTo>
                  <a:moveTo>
                    <a:pt x="19" y="12"/>
                  </a:moveTo>
                  <a:cubicBezTo>
                    <a:pt x="18" y="12"/>
                    <a:pt x="18" y="12"/>
                    <a:pt x="17" y="12"/>
                  </a:cubicBezTo>
                  <a:cubicBezTo>
                    <a:pt x="17" y="12"/>
                    <a:pt x="17" y="11"/>
                    <a:pt x="17" y="11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8" y="10"/>
                    <a:pt x="19" y="9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7"/>
                    <a:pt x="21" y="7"/>
                    <a:pt x="21" y="7"/>
                  </a:cubicBezTo>
                  <a:cubicBezTo>
                    <a:pt x="22" y="7"/>
                    <a:pt x="22" y="6"/>
                    <a:pt x="22" y="6"/>
                  </a:cubicBezTo>
                  <a:cubicBezTo>
                    <a:pt x="24" y="6"/>
                    <a:pt x="26" y="5"/>
                    <a:pt x="28" y="5"/>
                  </a:cubicBezTo>
                  <a:cubicBezTo>
                    <a:pt x="31" y="5"/>
                    <a:pt x="33" y="6"/>
                    <a:pt x="35" y="7"/>
                  </a:cubicBezTo>
                  <a:cubicBezTo>
                    <a:pt x="36" y="7"/>
                    <a:pt x="36" y="7"/>
                    <a:pt x="36" y="7"/>
                  </a:cubicBezTo>
                  <a:cubicBezTo>
                    <a:pt x="37" y="7"/>
                    <a:pt x="38" y="8"/>
                    <a:pt x="39" y="8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1" y="8"/>
                    <a:pt x="42" y="7"/>
                    <a:pt x="43" y="7"/>
                  </a:cubicBezTo>
                  <a:cubicBezTo>
                    <a:pt x="43" y="7"/>
                    <a:pt x="43" y="7"/>
                    <a:pt x="43" y="7"/>
                  </a:cubicBezTo>
                  <a:cubicBezTo>
                    <a:pt x="44" y="8"/>
                    <a:pt x="45" y="9"/>
                    <a:pt x="46" y="11"/>
                  </a:cubicBezTo>
                  <a:cubicBezTo>
                    <a:pt x="47" y="13"/>
                    <a:pt x="47" y="15"/>
                    <a:pt x="47" y="17"/>
                  </a:cubicBezTo>
                  <a:cubicBezTo>
                    <a:pt x="46" y="18"/>
                    <a:pt x="45" y="18"/>
                    <a:pt x="43" y="19"/>
                  </a:cubicBezTo>
                  <a:cubicBezTo>
                    <a:pt x="41" y="17"/>
                    <a:pt x="37" y="15"/>
                    <a:pt x="34" y="13"/>
                  </a:cubicBezTo>
                  <a:cubicBezTo>
                    <a:pt x="34" y="13"/>
                    <a:pt x="34" y="13"/>
                    <a:pt x="34" y="13"/>
                  </a:cubicBezTo>
                  <a:cubicBezTo>
                    <a:pt x="33" y="13"/>
                    <a:pt x="32" y="12"/>
                    <a:pt x="32" y="12"/>
                  </a:cubicBezTo>
                  <a:cubicBezTo>
                    <a:pt x="31" y="11"/>
                    <a:pt x="30" y="10"/>
                    <a:pt x="30" y="9"/>
                  </a:cubicBezTo>
                  <a:cubicBezTo>
                    <a:pt x="29" y="9"/>
                    <a:pt x="29" y="9"/>
                    <a:pt x="29" y="9"/>
                  </a:cubicBezTo>
                  <a:cubicBezTo>
                    <a:pt x="29" y="9"/>
                    <a:pt x="28" y="9"/>
                    <a:pt x="28" y="9"/>
                  </a:cubicBezTo>
                  <a:cubicBezTo>
                    <a:pt x="26" y="9"/>
                    <a:pt x="25" y="10"/>
                    <a:pt x="24" y="10"/>
                  </a:cubicBezTo>
                  <a:cubicBezTo>
                    <a:pt x="23" y="10"/>
                    <a:pt x="23" y="10"/>
                    <a:pt x="23" y="11"/>
                  </a:cubicBezTo>
                  <a:cubicBezTo>
                    <a:pt x="22" y="11"/>
                    <a:pt x="21" y="12"/>
                    <a:pt x="20" y="12"/>
                  </a:cubicBezTo>
                  <a:cubicBezTo>
                    <a:pt x="19" y="12"/>
                    <a:pt x="19" y="12"/>
                    <a:pt x="19" y="12"/>
                  </a:cubicBezTo>
                  <a:moveTo>
                    <a:pt x="43" y="6"/>
                  </a:moveTo>
                  <a:cubicBezTo>
                    <a:pt x="43" y="5"/>
                    <a:pt x="43" y="5"/>
                    <a:pt x="43" y="5"/>
                  </a:cubicBezTo>
                  <a:cubicBezTo>
                    <a:pt x="43" y="4"/>
                    <a:pt x="43" y="4"/>
                    <a:pt x="43" y="4"/>
                  </a:cubicBezTo>
                  <a:cubicBezTo>
                    <a:pt x="43" y="4"/>
                    <a:pt x="43" y="4"/>
                    <a:pt x="43" y="4"/>
                  </a:cubicBezTo>
                  <a:cubicBezTo>
                    <a:pt x="44" y="4"/>
                    <a:pt x="47" y="6"/>
                    <a:pt x="49" y="15"/>
                  </a:cubicBezTo>
                  <a:cubicBezTo>
                    <a:pt x="50" y="16"/>
                    <a:pt x="50" y="17"/>
                    <a:pt x="49" y="18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48" y="18"/>
                    <a:pt x="48" y="18"/>
                    <a:pt x="48" y="18"/>
                  </a:cubicBezTo>
                  <a:cubicBezTo>
                    <a:pt x="48" y="18"/>
                    <a:pt x="48" y="18"/>
                    <a:pt x="48" y="18"/>
                  </a:cubicBezTo>
                  <a:cubicBezTo>
                    <a:pt x="48" y="18"/>
                    <a:pt x="48" y="18"/>
                    <a:pt x="48" y="18"/>
                  </a:cubicBezTo>
                  <a:cubicBezTo>
                    <a:pt x="48" y="18"/>
                    <a:pt x="48" y="18"/>
                    <a:pt x="48" y="18"/>
                  </a:cubicBezTo>
                  <a:cubicBezTo>
                    <a:pt x="49" y="17"/>
                    <a:pt x="49" y="17"/>
                    <a:pt x="49" y="17"/>
                  </a:cubicBezTo>
                  <a:cubicBezTo>
                    <a:pt x="48" y="15"/>
                    <a:pt x="48" y="13"/>
                    <a:pt x="47" y="11"/>
                  </a:cubicBezTo>
                  <a:cubicBezTo>
                    <a:pt x="46" y="8"/>
                    <a:pt x="45" y="7"/>
                    <a:pt x="44" y="6"/>
                  </a:cubicBezTo>
                  <a:cubicBezTo>
                    <a:pt x="43" y="6"/>
                    <a:pt x="43" y="6"/>
                    <a:pt x="43" y="6"/>
                  </a:cubicBezTo>
                  <a:cubicBezTo>
                    <a:pt x="43" y="6"/>
                    <a:pt x="43" y="6"/>
                    <a:pt x="43" y="6"/>
                  </a:cubicBezTo>
                  <a:cubicBezTo>
                    <a:pt x="43" y="6"/>
                    <a:pt x="43" y="6"/>
                    <a:pt x="43" y="6"/>
                  </a:cubicBezTo>
                  <a:moveTo>
                    <a:pt x="49" y="0"/>
                  </a:moveTo>
                  <a:cubicBezTo>
                    <a:pt x="48" y="1"/>
                    <a:pt x="44" y="3"/>
                    <a:pt x="43" y="3"/>
                  </a:cubicBezTo>
                  <a:cubicBezTo>
                    <a:pt x="43" y="3"/>
                    <a:pt x="43" y="3"/>
                    <a:pt x="43" y="3"/>
                  </a:cubicBezTo>
                  <a:cubicBezTo>
                    <a:pt x="43" y="3"/>
                    <a:pt x="43" y="3"/>
                    <a:pt x="43" y="3"/>
                  </a:cubicBezTo>
                  <a:cubicBezTo>
                    <a:pt x="43" y="3"/>
                    <a:pt x="43" y="3"/>
                    <a:pt x="43" y="3"/>
                  </a:cubicBezTo>
                  <a:cubicBezTo>
                    <a:pt x="42" y="4"/>
                    <a:pt x="42" y="4"/>
                    <a:pt x="42" y="5"/>
                  </a:cubicBezTo>
                  <a:cubicBezTo>
                    <a:pt x="42" y="5"/>
                    <a:pt x="42" y="6"/>
                    <a:pt x="42" y="6"/>
                  </a:cubicBezTo>
                  <a:cubicBezTo>
                    <a:pt x="41" y="7"/>
                    <a:pt x="41" y="7"/>
                    <a:pt x="40" y="7"/>
                  </a:cubicBezTo>
                  <a:cubicBezTo>
                    <a:pt x="40" y="7"/>
                    <a:pt x="40" y="7"/>
                    <a:pt x="39" y="7"/>
                  </a:cubicBezTo>
                  <a:cubicBezTo>
                    <a:pt x="39" y="7"/>
                    <a:pt x="38" y="6"/>
                    <a:pt x="37" y="6"/>
                  </a:cubicBezTo>
                  <a:cubicBezTo>
                    <a:pt x="36" y="6"/>
                    <a:pt x="36" y="6"/>
                    <a:pt x="36" y="6"/>
                  </a:cubicBezTo>
                  <a:cubicBezTo>
                    <a:pt x="33" y="5"/>
                    <a:pt x="31" y="4"/>
                    <a:pt x="28" y="4"/>
                  </a:cubicBezTo>
                  <a:cubicBezTo>
                    <a:pt x="26" y="4"/>
                    <a:pt x="24" y="5"/>
                    <a:pt x="22" y="5"/>
                  </a:cubicBezTo>
                  <a:cubicBezTo>
                    <a:pt x="22" y="5"/>
                    <a:pt x="21" y="6"/>
                    <a:pt x="21" y="6"/>
                  </a:cubicBezTo>
                  <a:cubicBezTo>
                    <a:pt x="20" y="6"/>
                    <a:pt x="20" y="7"/>
                    <a:pt x="19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5" y="6"/>
                    <a:pt x="16" y="5"/>
                    <a:pt x="15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4" y="4"/>
                    <a:pt x="14" y="4"/>
                    <a:pt x="13" y="3"/>
                  </a:cubicBezTo>
                  <a:cubicBezTo>
                    <a:pt x="12" y="3"/>
                    <a:pt x="10" y="2"/>
                    <a:pt x="9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10" y="3"/>
                    <a:pt x="11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2" y="5"/>
                    <a:pt x="12" y="5"/>
                    <a:pt x="11" y="6"/>
                  </a:cubicBezTo>
                  <a:cubicBezTo>
                    <a:pt x="9" y="9"/>
                    <a:pt x="7" y="14"/>
                    <a:pt x="7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7" y="19"/>
                    <a:pt x="6" y="19"/>
                    <a:pt x="6" y="20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19"/>
                    <a:pt x="7" y="18"/>
                    <a:pt x="7" y="17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6" y="18"/>
                    <a:pt x="6" y="18"/>
                    <a:pt x="5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7" y="16"/>
                    <a:pt x="7" y="16"/>
                    <a:pt x="7" y="16"/>
                  </a:cubicBezTo>
                  <a:cubicBezTo>
                    <a:pt x="7" y="16"/>
                    <a:pt x="7" y="16"/>
                    <a:pt x="7" y="16"/>
                  </a:cubicBezTo>
                  <a:cubicBezTo>
                    <a:pt x="6" y="16"/>
                    <a:pt x="6" y="16"/>
                    <a:pt x="6" y="16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4" y="18"/>
                    <a:pt x="5" y="17"/>
                    <a:pt x="5" y="16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4" y="16"/>
                    <a:pt x="4" y="17"/>
                    <a:pt x="3" y="18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1" y="15"/>
                    <a:pt x="2" y="14"/>
                    <a:pt x="3" y="13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1" y="14"/>
                    <a:pt x="1" y="15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1" y="19"/>
                    <a:pt x="2" y="19"/>
                    <a:pt x="3" y="19"/>
                  </a:cubicBezTo>
                  <a:cubicBezTo>
                    <a:pt x="4" y="20"/>
                    <a:pt x="5" y="20"/>
                    <a:pt x="6" y="21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7" y="21"/>
                    <a:pt x="7" y="22"/>
                    <a:pt x="8" y="22"/>
                  </a:cubicBezTo>
                  <a:cubicBezTo>
                    <a:pt x="9" y="22"/>
                    <a:pt x="10" y="21"/>
                    <a:pt x="12" y="19"/>
                  </a:cubicBezTo>
                  <a:cubicBezTo>
                    <a:pt x="13" y="20"/>
                    <a:pt x="15" y="21"/>
                    <a:pt x="15" y="23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5" y="24"/>
                    <a:pt x="15" y="24"/>
                    <a:pt x="15" y="24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5" y="26"/>
                    <a:pt x="16" y="27"/>
                    <a:pt x="17" y="27"/>
                  </a:cubicBezTo>
                  <a:cubicBezTo>
                    <a:pt x="17" y="27"/>
                    <a:pt x="17" y="27"/>
                    <a:pt x="17" y="27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18" y="27"/>
                    <a:pt x="18" y="27"/>
                    <a:pt x="18" y="28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19" y="29"/>
                    <a:pt x="19" y="29"/>
                    <a:pt x="20" y="29"/>
                  </a:cubicBezTo>
                  <a:cubicBezTo>
                    <a:pt x="21" y="29"/>
                    <a:pt x="21" y="29"/>
                    <a:pt x="21" y="29"/>
                  </a:cubicBezTo>
                  <a:cubicBezTo>
                    <a:pt x="21" y="29"/>
                    <a:pt x="21" y="29"/>
                    <a:pt x="21" y="29"/>
                  </a:cubicBezTo>
                  <a:cubicBezTo>
                    <a:pt x="21" y="29"/>
                    <a:pt x="21" y="30"/>
                    <a:pt x="21" y="30"/>
                  </a:cubicBezTo>
                  <a:cubicBezTo>
                    <a:pt x="22" y="31"/>
                    <a:pt x="23" y="31"/>
                    <a:pt x="23" y="31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4" y="32"/>
                    <a:pt x="24" y="32"/>
                    <a:pt x="25" y="32"/>
                  </a:cubicBezTo>
                  <a:cubicBezTo>
                    <a:pt x="25" y="33"/>
                    <a:pt x="26" y="33"/>
                    <a:pt x="26" y="33"/>
                  </a:cubicBezTo>
                  <a:cubicBezTo>
                    <a:pt x="27" y="33"/>
                    <a:pt x="27" y="33"/>
                    <a:pt x="28" y="32"/>
                  </a:cubicBezTo>
                  <a:cubicBezTo>
                    <a:pt x="28" y="31"/>
                    <a:pt x="28" y="31"/>
                    <a:pt x="28" y="31"/>
                  </a:cubicBezTo>
                  <a:cubicBezTo>
                    <a:pt x="29" y="32"/>
                    <a:pt x="30" y="32"/>
                    <a:pt x="31" y="33"/>
                  </a:cubicBezTo>
                  <a:cubicBezTo>
                    <a:pt x="32" y="33"/>
                    <a:pt x="32" y="33"/>
                    <a:pt x="32" y="33"/>
                  </a:cubicBezTo>
                  <a:cubicBezTo>
                    <a:pt x="33" y="33"/>
                    <a:pt x="33" y="33"/>
                    <a:pt x="33" y="33"/>
                  </a:cubicBezTo>
                  <a:cubicBezTo>
                    <a:pt x="34" y="33"/>
                    <a:pt x="35" y="32"/>
                    <a:pt x="35" y="31"/>
                  </a:cubicBezTo>
                  <a:cubicBezTo>
                    <a:pt x="35" y="30"/>
                    <a:pt x="35" y="30"/>
                    <a:pt x="35" y="30"/>
                  </a:cubicBezTo>
                  <a:cubicBezTo>
                    <a:pt x="35" y="31"/>
                    <a:pt x="35" y="31"/>
                    <a:pt x="35" y="31"/>
                  </a:cubicBezTo>
                  <a:cubicBezTo>
                    <a:pt x="36" y="31"/>
                    <a:pt x="36" y="31"/>
                    <a:pt x="36" y="31"/>
                  </a:cubicBezTo>
                  <a:cubicBezTo>
                    <a:pt x="37" y="31"/>
                    <a:pt x="38" y="30"/>
                    <a:pt x="38" y="30"/>
                  </a:cubicBezTo>
                  <a:cubicBezTo>
                    <a:pt x="39" y="29"/>
                    <a:pt x="39" y="29"/>
                    <a:pt x="39" y="28"/>
                  </a:cubicBezTo>
                  <a:cubicBezTo>
                    <a:pt x="39" y="28"/>
                    <a:pt x="39" y="28"/>
                    <a:pt x="39" y="28"/>
                  </a:cubicBezTo>
                  <a:cubicBezTo>
                    <a:pt x="40" y="28"/>
                    <a:pt x="41" y="28"/>
                    <a:pt x="41" y="27"/>
                  </a:cubicBezTo>
                  <a:cubicBezTo>
                    <a:pt x="42" y="27"/>
                    <a:pt x="43" y="26"/>
                    <a:pt x="43" y="25"/>
                  </a:cubicBezTo>
                  <a:cubicBezTo>
                    <a:pt x="43" y="25"/>
                    <a:pt x="43" y="25"/>
                    <a:pt x="43" y="25"/>
                  </a:cubicBezTo>
                  <a:cubicBezTo>
                    <a:pt x="44" y="25"/>
                    <a:pt x="44" y="25"/>
                    <a:pt x="44" y="25"/>
                  </a:cubicBezTo>
                  <a:cubicBezTo>
                    <a:pt x="45" y="25"/>
                    <a:pt x="45" y="25"/>
                    <a:pt x="46" y="24"/>
                  </a:cubicBezTo>
                  <a:cubicBezTo>
                    <a:pt x="47" y="23"/>
                    <a:pt x="47" y="22"/>
                    <a:pt x="46" y="21"/>
                  </a:cubicBezTo>
                  <a:cubicBezTo>
                    <a:pt x="46" y="20"/>
                    <a:pt x="45" y="20"/>
                    <a:pt x="45" y="20"/>
                  </a:cubicBezTo>
                  <a:cubicBezTo>
                    <a:pt x="45" y="19"/>
                    <a:pt x="45" y="19"/>
                    <a:pt x="45" y="19"/>
                  </a:cubicBezTo>
                  <a:cubicBezTo>
                    <a:pt x="45" y="19"/>
                    <a:pt x="45" y="19"/>
                    <a:pt x="45" y="19"/>
                  </a:cubicBezTo>
                  <a:cubicBezTo>
                    <a:pt x="46" y="20"/>
                    <a:pt x="47" y="21"/>
                    <a:pt x="49" y="21"/>
                  </a:cubicBezTo>
                  <a:cubicBezTo>
                    <a:pt x="49" y="21"/>
                    <a:pt x="49" y="21"/>
                    <a:pt x="49" y="21"/>
                  </a:cubicBezTo>
                  <a:cubicBezTo>
                    <a:pt x="49" y="21"/>
                    <a:pt x="49" y="21"/>
                    <a:pt x="51" y="21"/>
                  </a:cubicBezTo>
                  <a:cubicBezTo>
                    <a:pt x="52" y="20"/>
                    <a:pt x="53" y="19"/>
                    <a:pt x="54" y="19"/>
                  </a:cubicBezTo>
                  <a:cubicBezTo>
                    <a:pt x="55" y="18"/>
                    <a:pt x="56" y="18"/>
                    <a:pt x="57" y="17"/>
                  </a:cubicBezTo>
                  <a:cubicBezTo>
                    <a:pt x="57" y="17"/>
                    <a:pt x="57" y="17"/>
                    <a:pt x="57" y="17"/>
                  </a:cubicBezTo>
                  <a:cubicBezTo>
                    <a:pt x="57" y="17"/>
                    <a:pt x="57" y="17"/>
                    <a:pt x="57" y="17"/>
                  </a:cubicBezTo>
                  <a:cubicBezTo>
                    <a:pt x="57" y="17"/>
                    <a:pt x="57" y="17"/>
                    <a:pt x="57" y="17"/>
                  </a:cubicBezTo>
                  <a:cubicBezTo>
                    <a:pt x="57" y="17"/>
                    <a:pt x="57" y="17"/>
                    <a:pt x="57" y="17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12"/>
                    <a:pt x="59" y="12"/>
                    <a:pt x="59" y="12"/>
                  </a:cubicBezTo>
                  <a:cubicBezTo>
                    <a:pt x="59" y="12"/>
                    <a:pt x="59" y="12"/>
                    <a:pt x="59" y="12"/>
                  </a:cubicBezTo>
                  <a:cubicBezTo>
                    <a:pt x="57" y="16"/>
                    <a:pt x="57" y="16"/>
                    <a:pt x="57" y="16"/>
                  </a:cubicBezTo>
                  <a:cubicBezTo>
                    <a:pt x="56" y="16"/>
                    <a:pt x="56" y="16"/>
                    <a:pt x="56" y="16"/>
                  </a:cubicBezTo>
                  <a:cubicBezTo>
                    <a:pt x="56" y="16"/>
                    <a:pt x="56" y="16"/>
                    <a:pt x="56" y="16"/>
                  </a:cubicBezTo>
                  <a:cubicBezTo>
                    <a:pt x="58" y="13"/>
                    <a:pt x="58" y="13"/>
                    <a:pt x="58" y="13"/>
                  </a:cubicBezTo>
                  <a:cubicBezTo>
                    <a:pt x="58" y="13"/>
                    <a:pt x="58" y="13"/>
                    <a:pt x="58" y="13"/>
                  </a:cubicBezTo>
                  <a:cubicBezTo>
                    <a:pt x="57" y="13"/>
                    <a:pt x="57" y="13"/>
                    <a:pt x="57" y="13"/>
                  </a:cubicBezTo>
                  <a:cubicBezTo>
                    <a:pt x="57" y="13"/>
                    <a:pt x="56" y="16"/>
                    <a:pt x="55" y="17"/>
                  </a:cubicBezTo>
                  <a:cubicBezTo>
                    <a:pt x="55" y="17"/>
                    <a:pt x="55" y="17"/>
                    <a:pt x="55" y="17"/>
                  </a:cubicBezTo>
                  <a:cubicBezTo>
                    <a:pt x="55" y="16"/>
                    <a:pt x="56" y="14"/>
                    <a:pt x="57" y="13"/>
                  </a:cubicBezTo>
                  <a:cubicBezTo>
                    <a:pt x="57" y="13"/>
                    <a:pt x="57" y="13"/>
                    <a:pt x="57" y="13"/>
                  </a:cubicBezTo>
                  <a:cubicBezTo>
                    <a:pt x="56" y="13"/>
                    <a:pt x="56" y="13"/>
                    <a:pt x="56" y="13"/>
                  </a:cubicBezTo>
                  <a:cubicBezTo>
                    <a:pt x="56" y="14"/>
                    <a:pt x="55" y="16"/>
                    <a:pt x="54" y="18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4" y="16"/>
                    <a:pt x="55" y="15"/>
                    <a:pt x="56" y="13"/>
                  </a:cubicBezTo>
                  <a:cubicBezTo>
                    <a:pt x="55" y="13"/>
                    <a:pt x="55" y="13"/>
                    <a:pt x="55" y="13"/>
                  </a:cubicBezTo>
                  <a:cubicBezTo>
                    <a:pt x="55" y="13"/>
                    <a:pt x="55" y="13"/>
                    <a:pt x="55" y="13"/>
                  </a:cubicBezTo>
                  <a:cubicBezTo>
                    <a:pt x="54" y="15"/>
                    <a:pt x="54" y="17"/>
                    <a:pt x="52" y="18"/>
                  </a:cubicBezTo>
                  <a:cubicBezTo>
                    <a:pt x="52" y="18"/>
                    <a:pt x="52" y="18"/>
                    <a:pt x="52" y="18"/>
                  </a:cubicBezTo>
                  <a:cubicBezTo>
                    <a:pt x="52" y="19"/>
                    <a:pt x="52" y="19"/>
                    <a:pt x="52" y="19"/>
                  </a:cubicBezTo>
                  <a:cubicBezTo>
                    <a:pt x="53" y="17"/>
                    <a:pt x="54" y="15"/>
                    <a:pt x="54" y="14"/>
                  </a:cubicBezTo>
                  <a:cubicBezTo>
                    <a:pt x="54" y="13"/>
                    <a:pt x="54" y="13"/>
                    <a:pt x="54" y="13"/>
                  </a:cubicBezTo>
                  <a:cubicBezTo>
                    <a:pt x="54" y="13"/>
                    <a:pt x="54" y="13"/>
                    <a:pt x="54" y="13"/>
                  </a:cubicBezTo>
                  <a:cubicBezTo>
                    <a:pt x="53" y="15"/>
                    <a:pt x="52" y="17"/>
                    <a:pt x="51" y="19"/>
                  </a:cubicBezTo>
                  <a:cubicBezTo>
                    <a:pt x="51" y="19"/>
                    <a:pt x="51" y="19"/>
                    <a:pt x="51" y="19"/>
                  </a:cubicBezTo>
                  <a:cubicBezTo>
                    <a:pt x="51" y="19"/>
                    <a:pt x="51" y="18"/>
                    <a:pt x="51" y="17"/>
                  </a:cubicBezTo>
                  <a:cubicBezTo>
                    <a:pt x="52" y="16"/>
                    <a:pt x="53" y="15"/>
                    <a:pt x="53" y="14"/>
                  </a:cubicBezTo>
                  <a:cubicBezTo>
                    <a:pt x="53" y="14"/>
                    <a:pt x="53" y="14"/>
                    <a:pt x="53" y="14"/>
                  </a:cubicBezTo>
                  <a:cubicBezTo>
                    <a:pt x="52" y="14"/>
                    <a:pt x="52" y="14"/>
                    <a:pt x="52" y="14"/>
                  </a:cubicBezTo>
                  <a:cubicBezTo>
                    <a:pt x="52" y="15"/>
                    <a:pt x="52" y="16"/>
                    <a:pt x="51" y="17"/>
                  </a:cubicBezTo>
                  <a:cubicBezTo>
                    <a:pt x="51" y="18"/>
                    <a:pt x="50" y="19"/>
                    <a:pt x="50" y="20"/>
                  </a:cubicBezTo>
                  <a:cubicBezTo>
                    <a:pt x="49" y="20"/>
                    <a:pt x="49" y="20"/>
                    <a:pt x="49" y="20"/>
                  </a:cubicBezTo>
                  <a:cubicBezTo>
                    <a:pt x="49" y="20"/>
                    <a:pt x="49" y="20"/>
                    <a:pt x="49" y="20"/>
                  </a:cubicBezTo>
                  <a:cubicBezTo>
                    <a:pt x="49" y="19"/>
                    <a:pt x="49" y="19"/>
                    <a:pt x="49" y="19"/>
                  </a:cubicBezTo>
                  <a:cubicBezTo>
                    <a:pt x="50" y="19"/>
                    <a:pt x="50" y="19"/>
                    <a:pt x="50" y="19"/>
                  </a:cubicBezTo>
                  <a:cubicBezTo>
                    <a:pt x="50" y="19"/>
                    <a:pt x="50" y="19"/>
                    <a:pt x="50" y="19"/>
                  </a:cubicBezTo>
                  <a:cubicBezTo>
                    <a:pt x="50" y="18"/>
                    <a:pt x="51" y="17"/>
                    <a:pt x="51" y="17"/>
                  </a:cubicBezTo>
                  <a:cubicBezTo>
                    <a:pt x="51" y="17"/>
                    <a:pt x="51" y="17"/>
                    <a:pt x="51" y="17"/>
                  </a:cubicBezTo>
                  <a:cubicBezTo>
                    <a:pt x="51" y="16"/>
                    <a:pt x="51" y="15"/>
                    <a:pt x="51" y="15"/>
                  </a:cubicBezTo>
                  <a:cubicBezTo>
                    <a:pt x="51" y="14"/>
                    <a:pt x="51" y="14"/>
                    <a:pt x="51" y="14"/>
                  </a:cubicBezTo>
                  <a:cubicBezTo>
                    <a:pt x="51" y="15"/>
                    <a:pt x="51" y="15"/>
                    <a:pt x="51" y="15"/>
                  </a:cubicBezTo>
                  <a:cubicBezTo>
                    <a:pt x="50" y="15"/>
                    <a:pt x="50" y="15"/>
                    <a:pt x="50" y="15"/>
                  </a:cubicBezTo>
                  <a:cubicBezTo>
                    <a:pt x="50" y="15"/>
                    <a:pt x="50" y="15"/>
                    <a:pt x="50" y="15"/>
                  </a:cubicBezTo>
                  <a:cubicBezTo>
                    <a:pt x="49" y="7"/>
                    <a:pt x="46" y="5"/>
                    <a:pt x="45" y="4"/>
                  </a:cubicBezTo>
                  <a:cubicBezTo>
                    <a:pt x="45" y="3"/>
                    <a:pt x="46" y="3"/>
                    <a:pt x="46" y="3"/>
                  </a:cubicBezTo>
                  <a:cubicBezTo>
                    <a:pt x="48" y="2"/>
                    <a:pt x="49" y="2"/>
                    <a:pt x="50" y="1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49" y="0"/>
                    <a:pt x="49" y="0"/>
                    <a:pt x="4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456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80" name="Freeform 162"/>
            <p:cNvSpPr>
              <a:spLocks noEditPoints="1"/>
            </p:cNvSpPr>
            <p:nvPr/>
          </p:nvSpPr>
          <p:spPr bwMode="auto">
            <a:xfrm>
              <a:off x="4141" y="2291"/>
              <a:ext cx="109" cy="150"/>
            </a:xfrm>
            <a:custGeom>
              <a:avLst/>
              <a:gdLst>
                <a:gd name="T0" fmla="*/ 19 w 46"/>
                <a:gd name="T1" fmla="*/ 56 h 63"/>
                <a:gd name="T2" fmla="*/ 11 w 46"/>
                <a:gd name="T3" fmla="*/ 24 h 63"/>
                <a:gd name="T4" fmla="*/ 16 w 46"/>
                <a:gd name="T5" fmla="*/ 39 h 63"/>
                <a:gd name="T6" fmla="*/ 17 w 46"/>
                <a:gd name="T7" fmla="*/ 59 h 63"/>
                <a:gd name="T8" fmla="*/ 5 w 46"/>
                <a:gd name="T9" fmla="*/ 60 h 63"/>
                <a:gd name="T10" fmla="*/ 26 w 46"/>
                <a:gd name="T11" fmla="*/ 24 h 63"/>
                <a:gd name="T12" fmla="*/ 32 w 46"/>
                <a:gd name="T13" fmla="*/ 58 h 63"/>
                <a:gd name="T14" fmla="*/ 31 w 46"/>
                <a:gd name="T15" fmla="*/ 59 h 63"/>
                <a:gd name="T16" fmla="*/ 17 w 46"/>
                <a:gd name="T17" fmla="*/ 23 h 63"/>
                <a:gd name="T18" fmla="*/ 31 w 46"/>
                <a:gd name="T19" fmla="*/ 20 h 63"/>
                <a:gd name="T20" fmla="*/ 33 w 46"/>
                <a:gd name="T21" fmla="*/ 56 h 63"/>
                <a:gd name="T22" fmla="*/ 18 w 46"/>
                <a:gd name="T23" fmla="*/ 22 h 63"/>
                <a:gd name="T24" fmla="*/ 19 w 46"/>
                <a:gd name="T25" fmla="*/ 23 h 63"/>
                <a:gd name="T26" fmla="*/ 4 w 46"/>
                <a:gd name="T27" fmla="*/ 21 h 63"/>
                <a:gd name="T28" fmla="*/ 11 w 46"/>
                <a:gd name="T29" fmla="*/ 12 h 63"/>
                <a:gd name="T30" fmla="*/ 26 w 46"/>
                <a:gd name="T31" fmla="*/ 12 h 63"/>
                <a:gd name="T32" fmla="*/ 20 w 46"/>
                <a:gd name="T33" fmla="*/ 23 h 63"/>
                <a:gd name="T34" fmla="*/ 22 w 46"/>
                <a:gd name="T35" fmla="*/ 21 h 63"/>
                <a:gd name="T36" fmla="*/ 36 w 46"/>
                <a:gd name="T37" fmla="*/ 6 h 63"/>
                <a:gd name="T38" fmla="*/ 26 w 46"/>
                <a:gd name="T39" fmla="*/ 21 h 63"/>
                <a:gd name="T40" fmla="*/ 39 w 46"/>
                <a:gd name="T41" fmla="*/ 6 h 63"/>
                <a:gd name="T42" fmla="*/ 30 w 46"/>
                <a:gd name="T43" fmla="*/ 19 h 63"/>
                <a:gd name="T44" fmla="*/ 11 w 46"/>
                <a:gd name="T45" fmla="*/ 21 h 63"/>
                <a:gd name="T46" fmla="*/ 25 w 46"/>
                <a:gd name="T47" fmla="*/ 5 h 63"/>
                <a:gd name="T48" fmla="*/ 16 w 46"/>
                <a:gd name="T49" fmla="*/ 19 h 63"/>
                <a:gd name="T50" fmla="*/ 11 w 46"/>
                <a:gd name="T51" fmla="*/ 23 h 63"/>
                <a:gd name="T52" fmla="*/ 6 w 46"/>
                <a:gd name="T53" fmla="*/ 21 h 63"/>
                <a:gd name="T54" fmla="*/ 8 w 46"/>
                <a:gd name="T55" fmla="*/ 21 h 63"/>
                <a:gd name="T56" fmla="*/ 22 w 46"/>
                <a:gd name="T57" fmla="*/ 6 h 63"/>
                <a:gd name="T58" fmla="*/ 12 w 46"/>
                <a:gd name="T59" fmla="*/ 12 h 63"/>
                <a:gd name="T60" fmla="*/ 12 w 46"/>
                <a:gd name="T61" fmla="*/ 12 h 63"/>
                <a:gd name="T62" fmla="*/ 34 w 46"/>
                <a:gd name="T63" fmla="*/ 5 h 63"/>
                <a:gd name="T64" fmla="*/ 27 w 46"/>
                <a:gd name="T65" fmla="*/ 6 h 63"/>
                <a:gd name="T66" fmla="*/ 32 w 46"/>
                <a:gd name="T67" fmla="*/ 19 h 63"/>
                <a:gd name="T68" fmla="*/ 45 w 46"/>
                <a:gd name="T69" fmla="*/ 42 h 63"/>
                <a:gd name="T70" fmla="*/ 3 w 46"/>
                <a:gd name="T71" fmla="*/ 22 h 63"/>
                <a:gd name="T72" fmla="*/ 19 w 46"/>
                <a:gd name="T73" fmla="*/ 4 h 63"/>
                <a:gd name="T74" fmla="*/ 18 w 46"/>
                <a:gd name="T75" fmla="*/ 22 h 63"/>
                <a:gd name="T76" fmla="*/ 16 w 46"/>
                <a:gd name="T77" fmla="*/ 21 h 63"/>
                <a:gd name="T78" fmla="*/ 33 w 46"/>
                <a:gd name="T79" fmla="*/ 2 h 63"/>
                <a:gd name="T80" fmla="*/ 18 w 46"/>
                <a:gd name="T81" fmla="*/ 22 h 63"/>
                <a:gd name="T82" fmla="*/ 28 w 46"/>
                <a:gd name="T83" fmla="*/ 2 h 63"/>
                <a:gd name="T84" fmla="*/ 25 w 46"/>
                <a:gd name="T85" fmla="*/ 4 h 63"/>
                <a:gd name="T86" fmla="*/ 21 w 46"/>
                <a:gd name="T87" fmla="*/ 5 h 63"/>
                <a:gd name="T88" fmla="*/ 19 w 46"/>
                <a:gd name="T89" fmla="*/ 0 h 63"/>
                <a:gd name="T90" fmla="*/ 1 w 46"/>
                <a:gd name="T91" fmla="*/ 23 h 63"/>
                <a:gd name="T92" fmla="*/ 4 w 46"/>
                <a:gd name="T93" fmla="*/ 60 h 63"/>
                <a:gd name="T94" fmla="*/ 11 w 46"/>
                <a:gd name="T95" fmla="*/ 63 h 63"/>
                <a:gd name="T96" fmla="*/ 17 w 46"/>
                <a:gd name="T97" fmla="*/ 60 h 63"/>
                <a:gd name="T98" fmla="*/ 19 w 46"/>
                <a:gd name="T99" fmla="*/ 60 h 63"/>
                <a:gd name="T100" fmla="*/ 19 w 46"/>
                <a:gd name="T101" fmla="*/ 60 h 63"/>
                <a:gd name="T102" fmla="*/ 32 w 46"/>
                <a:gd name="T103" fmla="*/ 60 h 63"/>
                <a:gd name="T104" fmla="*/ 46 w 46"/>
                <a:gd name="T105" fmla="*/ 43 h 63"/>
                <a:gd name="T106" fmla="*/ 42 w 46"/>
                <a:gd name="T107" fmla="*/ 2 h 63"/>
                <a:gd name="T108" fmla="*/ 37 w 46"/>
                <a:gd name="T109" fmla="*/ 5 h 63"/>
                <a:gd name="T110" fmla="*/ 35 w 46"/>
                <a:gd name="T111" fmla="*/ 4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46" h="63">
                  <a:moveTo>
                    <a:pt x="18" y="57"/>
                  </a:moveTo>
                  <a:cubicBezTo>
                    <a:pt x="18" y="51"/>
                    <a:pt x="17" y="45"/>
                    <a:pt x="17" y="39"/>
                  </a:cubicBezTo>
                  <a:cubicBezTo>
                    <a:pt x="17" y="36"/>
                    <a:pt x="17" y="33"/>
                    <a:pt x="17" y="30"/>
                  </a:cubicBezTo>
                  <a:cubicBezTo>
                    <a:pt x="18" y="38"/>
                    <a:pt x="19" y="47"/>
                    <a:pt x="19" y="56"/>
                  </a:cubicBezTo>
                  <a:cubicBezTo>
                    <a:pt x="19" y="56"/>
                    <a:pt x="19" y="56"/>
                    <a:pt x="19" y="56"/>
                  </a:cubicBezTo>
                  <a:cubicBezTo>
                    <a:pt x="19" y="56"/>
                    <a:pt x="18" y="57"/>
                    <a:pt x="18" y="57"/>
                  </a:cubicBezTo>
                  <a:moveTo>
                    <a:pt x="6" y="24"/>
                  </a:moveTo>
                  <a:cubicBezTo>
                    <a:pt x="8" y="24"/>
                    <a:pt x="9" y="24"/>
                    <a:pt x="11" y="24"/>
                  </a:cubicBezTo>
                  <a:cubicBezTo>
                    <a:pt x="12" y="23"/>
                    <a:pt x="13" y="23"/>
                    <a:pt x="14" y="22"/>
                  </a:cubicBezTo>
                  <a:cubicBezTo>
                    <a:pt x="15" y="22"/>
                    <a:pt x="15" y="22"/>
                    <a:pt x="15" y="21"/>
                  </a:cubicBezTo>
                  <a:cubicBezTo>
                    <a:pt x="15" y="22"/>
                    <a:pt x="15" y="22"/>
                    <a:pt x="15" y="22"/>
                  </a:cubicBezTo>
                  <a:cubicBezTo>
                    <a:pt x="16" y="28"/>
                    <a:pt x="16" y="33"/>
                    <a:pt x="16" y="39"/>
                  </a:cubicBezTo>
                  <a:cubicBezTo>
                    <a:pt x="16" y="45"/>
                    <a:pt x="17" y="52"/>
                    <a:pt x="17" y="58"/>
                  </a:cubicBezTo>
                  <a:cubicBezTo>
                    <a:pt x="17" y="59"/>
                    <a:pt x="17" y="59"/>
                    <a:pt x="17" y="59"/>
                  </a:cubicBezTo>
                  <a:cubicBezTo>
                    <a:pt x="17" y="59"/>
                    <a:pt x="17" y="59"/>
                    <a:pt x="17" y="59"/>
                  </a:cubicBezTo>
                  <a:cubicBezTo>
                    <a:pt x="17" y="59"/>
                    <a:pt x="17" y="59"/>
                    <a:pt x="17" y="59"/>
                  </a:cubicBezTo>
                  <a:cubicBezTo>
                    <a:pt x="17" y="59"/>
                    <a:pt x="17" y="59"/>
                    <a:pt x="17" y="59"/>
                  </a:cubicBezTo>
                  <a:cubicBezTo>
                    <a:pt x="16" y="60"/>
                    <a:pt x="14" y="61"/>
                    <a:pt x="13" y="61"/>
                  </a:cubicBezTo>
                  <a:cubicBezTo>
                    <a:pt x="13" y="61"/>
                    <a:pt x="12" y="61"/>
                    <a:pt x="11" y="61"/>
                  </a:cubicBezTo>
                  <a:cubicBezTo>
                    <a:pt x="9" y="61"/>
                    <a:pt x="7" y="61"/>
                    <a:pt x="5" y="60"/>
                  </a:cubicBezTo>
                  <a:cubicBezTo>
                    <a:pt x="5" y="47"/>
                    <a:pt x="4" y="35"/>
                    <a:pt x="2" y="23"/>
                  </a:cubicBezTo>
                  <a:cubicBezTo>
                    <a:pt x="3" y="24"/>
                    <a:pt x="5" y="24"/>
                    <a:pt x="6" y="24"/>
                  </a:cubicBezTo>
                  <a:moveTo>
                    <a:pt x="21" y="24"/>
                  </a:moveTo>
                  <a:cubicBezTo>
                    <a:pt x="23" y="24"/>
                    <a:pt x="24" y="24"/>
                    <a:pt x="26" y="24"/>
                  </a:cubicBezTo>
                  <a:cubicBezTo>
                    <a:pt x="27" y="23"/>
                    <a:pt x="28" y="23"/>
                    <a:pt x="29" y="22"/>
                  </a:cubicBezTo>
                  <a:cubicBezTo>
                    <a:pt x="29" y="22"/>
                    <a:pt x="30" y="22"/>
                    <a:pt x="30" y="21"/>
                  </a:cubicBezTo>
                  <a:cubicBezTo>
                    <a:pt x="30" y="28"/>
                    <a:pt x="31" y="33"/>
                    <a:pt x="31" y="39"/>
                  </a:cubicBezTo>
                  <a:cubicBezTo>
                    <a:pt x="31" y="45"/>
                    <a:pt x="31" y="52"/>
                    <a:pt x="32" y="58"/>
                  </a:cubicBezTo>
                  <a:cubicBezTo>
                    <a:pt x="32" y="59"/>
                    <a:pt x="32" y="59"/>
                    <a:pt x="32" y="59"/>
                  </a:cubicBezTo>
                  <a:cubicBezTo>
                    <a:pt x="31" y="59"/>
                    <a:pt x="31" y="59"/>
                    <a:pt x="31" y="59"/>
                  </a:cubicBezTo>
                  <a:cubicBezTo>
                    <a:pt x="31" y="59"/>
                    <a:pt x="31" y="59"/>
                    <a:pt x="31" y="59"/>
                  </a:cubicBezTo>
                  <a:cubicBezTo>
                    <a:pt x="31" y="59"/>
                    <a:pt x="31" y="59"/>
                    <a:pt x="31" y="59"/>
                  </a:cubicBezTo>
                  <a:cubicBezTo>
                    <a:pt x="31" y="60"/>
                    <a:pt x="29" y="61"/>
                    <a:pt x="28" y="61"/>
                  </a:cubicBezTo>
                  <a:cubicBezTo>
                    <a:pt x="27" y="61"/>
                    <a:pt x="27" y="61"/>
                    <a:pt x="26" y="61"/>
                  </a:cubicBezTo>
                  <a:cubicBezTo>
                    <a:pt x="24" y="61"/>
                    <a:pt x="22" y="61"/>
                    <a:pt x="20" y="60"/>
                  </a:cubicBezTo>
                  <a:cubicBezTo>
                    <a:pt x="20" y="47"/>
                    <a:pt x="19" y="35"/>
                    <a:pt x="17" y="23"/>
                  </a:cubicBezTo>
                  <a:cubicBezTo>
                    <a:pt x="18" y="24"/>
                    <a:pt x="20" y="24"/>
                    <a:pt x="21" y="24"/>
                  </a:cubicBezTo>
                  <a:moveTo>
                    <a:pt x="33" y="57"/>
                  </a:moveTo>
                  <a:cubicBezTo>
                    <a:pt x="32" y="51"/>
                    <a:pt x="32" y="45"/>
                    <a:pt x="32" y="39"/>
                  </a:cubicBezTo>
                  <a:cubicBezTo>
                    <a:pt x="32" y="33"/>
                    <a:pt x="32" y="27"/>
                    <a:pt x="31" y="20"/>
                  </a:cubicBezTo>
                  <a:cubicBezTo>
                    <a:pt x="31" y="20"/>
                    <a:pt x="31" y="20"/>
                    <a:pt x="31" y="20"/>
                  </a:cubicBezTo>
                  <a:cubicBezTo>
                    <a:pt x="32" y="26"/>
                    <a:pt x="32" y="32"/>
                    <a:pt x="32" y="37"/>
                  </a:cubicBezTo>
                  <a:cubicBezTo>
                    <a:pt x="33" y="44"/>
                    <a:pt x="33" y="50"/>
                    <a:pt x="33" y="56"/>
                  </a:cubicBezTo>
                  <a:cubicBezTo>
                    <a:pt x="33" y="56"/>
                    <a:pt x="33" y="56"/>
                    <a:pt x="33" y="56"/>
                  </a:cubicBezTo>
                  <a:cubicBezTo>
                    <a:pt x="33" y="57"/>
                    <a:pt x="33" y="57"/>
                    <a:pt x="33" y="57"/>
                  </a:cubicBezTo>
                  <a:moveTo>
                    <a:pt x="19" y="23"/>
                  </a:moveTo>
                  <a:cubicBezTo>
                    <a:pt x="19" y="23"/>
                    <a:pt x="19" y="23"/>
                    <a:pt x="19" y="23"/>
                  </a:cubicBezTo>
                  <a:cubicBezTo>
                    <a:pt x="18" y="23"/>
                    <a:pt x="18" y="22"/>
                    <a:pt x="18" y="22"/>
                  </a:cubicBezTo>
                  <a:cubicBezTo>
                    <a:pt x="19" y="21"/>
                    <a:pt x="19" y="21"/>
                    <a:pt x="19" y="21"/>
                  </a:cubicBezTo>
                  <a:cubicBezTo>
                    <a:pt x="21" y="18"/>
                    <a:pt x="24" y="15"/>
                    <a:pt x="26" y="13"/>
                  </a:cubicBezTo>
                  <a:cubicBezTo>
                    <a:pt x="24" y="15"/>
                    <a:pt x="22" y="17"/>
                    <a:pt x="20" y="20"/>
                  </a:cubicBezTo>
                  <a:cubicBezTo>
                    <a:pt x="19" y="21"/>
                    <a:pt x="19" y="22"/>
                    <a:pt x="19" y="23"/>
                  </a:cubicBezTo>
                  <a:moveTo>
                    <a:pt x="4" y="23"/>
                  </a:moveTo>
                  <a:cubicBezTo>
                    <a:pt x="4" y="23"/>
                    <a:pt x="4" y="23"/>
                    <a:pt x="4" y="23"/>
                  </a:cubicBezTo>
                  <a:cubicBezTo>
                    <a:pt x="3" y="23"/>
                    <a:pt x="3" y="22"/>
                    <a:pt x="3" y="22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6" y="18"/>
                    <a:pt x="9" y="15"/>
                    <a:pt x="11" y="12"/>
                  </a:cubicBezTo>
                  <a:cubicBezTo>
                    <a:pt x="9" y="15"/>
                    <a:pt x="7" y="17"/>
                    <a:pt x="5" y="20"/>
                  </a:cubicBezTo>
                  <a:cubicBezTo>
                    <a:pt x="4" y="21"/>
                    <a:pt x="4" y="22"/>
                    <a:pt x="4" y="23"/>
                  </a:cubicBezTo>
                  <a:moveTo>
                    <a:pt x="11" y="12"/>
                  </a:moveTo>
                  <a:cubicBezTo>
                    <a:pt x="11" y="12"/>
                    <a:pt x="11" y="12"/>
                    <a:pt x="11" y="12"/>
                  </a:cubicBezTo>
                  <a:cubicBezTo>
                    <a:pt x="11" y="12"/>
                    <a:pt x="11" y="12"/>
                    <a:pt x="11" y="12"/>
                  </a:cubicBezTo>
                  <a:moveTo>
                    <a:pt x="26" y="12"/>
                  </a:moveTo>
                  <a:cubicBezTo>
                    <a:pt x="26" y="12"/>
                    <a:pt x="26" y="12"/>
                    <a:pt x="26" y="12"/>
                  </a:cubicBezTo>
                  <a:cubicBezTo>
                    <a:pt x="26" y="12"/>
                    <a:pt x="26" y="12"/>
                    <a:pt x="26" y="12"/>
                  </a:cubicBezTo>
                  <a:moveTo>
                    <a:pt x="21" y="23"/>
                  </a:moveTo>
                  <a:cubicBezTo>
                    <a:pt x="21" y="23"/>
                    <a:pt x="21" y="23"/>
                    <a:pt x="20" y="23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20" y="22"/>
                    <a:pt x="20" y="21"/>
                    <a:pt x="21" y="21"/>
                  </a:cubicBezTo>
                  <a:cubicBezTo>
                    <a:pt x="25" y="15"/>
                    <a:pt x="30" y="10"/>
                    <a:pt x="34" y="6"/>
                  </a:cubicBezTo>
                  <a:cubicBezTo>
                    <a:pt x="35" y="6"/>
                    <a:pt x="35" y="6"/>
                    <a:pt x="35" y="6"/>
                  </a:cubicBezTo>
                  <a:cubicBezTo>
                    <a:pt x="31" y="10"/>
                    <a:pt x="26" y="15"/>
                    <a:pt x="22" y="21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27" y="16"/>
                    <a:pt x="32" y="11"/>
                    <a:pt x="36" y="6"/>
                  </a:cubicBezTo>
                  <a:cubicBezTo>
                    <a:pt x="37" y="6"/>
                    <a:pt x="37" y="6"/>
                    <a:pt x="37" y="6"/>
                  </a:cubicBezTo>
                  <a:cubicBezTo>
                    <a:pt x="26" y="20"/>
                    <a:pt x="26" y="20"/>
                    <a:pt x="26" y="20"/>
                  </a:cubicBezTo>
                  <a:cubicBezTo>
                    <a:pt x="26" y="21"/>
                    <a:pt x="26" y="21"/>
                    <a:pt x="26" y="21"/>
                  </a:cubicBezTo>
                  <a:cubicBezTo>
                    <a:pt x="26" y="21"/>
                    <a:pt x="26" y="21"/>
                    <a:pt x="26" y="21"/>
                  </a:cubicBezTo>
                  <a:cubicBezTo>
                    <a:pt x="27" y="21"/>
                    <a:pt x="27" y="21"/>
                    <a:pt x="27" y="21"/>
                  </a:cubicBezTo>
                  <a:cubicBezTo>
                    <a:pt x="39" y="6"/>
                    <a:pt x="39" y="6"/>
                    <a:pt x="39" y="6"/>
                  </a:cubicBezTo>
                  <a:cubicBezTo>
                    <a:pt x="39" y="6"/>
                    <a:pt x="39" y="6"/>
                    <a:pt x="39" y="6"/>
                  </a:cubicBezTo>
                  <a:cubicBezTo>
                    <a:pt x="39" y="6"/>
                    <a:pt x="39" y="6"/>
                    <a:pt x="39" y="6"/>
                  </a:cubicBezTo>
                  <a:cubicBezTo>
                    <a:pt x="37" y="10"/>
                    <a:pt x="35" y="13"/>
                    <a:pt x="32" y="17"/>
                  </a:cubicBezTo>
                  <a:cubicBezTo>
                    <a:pt x="32" y="18"/>
                    <a:pt x="31" y="18"/>
                    <a:pt x="31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0" y="19"/>
                    <a:pt x="30" y="19"/>
                    <a:pt x="30" y="19"/>
                  </a:cubicBezTo>
                  <a:cubicBezTo>
                    <a:pt x="30" y="20"/>
                    <a:pt x="29" y="21"/>
                    <a:pt x="28" y="22"/>
                  </a:cubicBezTo>
                  <a:cubicBezTo>
                    <a:pt x="27" y="22"/>
                    <a:pt x="26" y="22"/>
                    <a:pt x="25" y="23"/>
                  </a:cubicBezTo>
                  <a:cubicBezTo>
                    <a:pt x="24" y="23"/>
                    <a:pt x="23" y="23"/>
                    <a:pt x="21" y="23"/>
                  </a:cubicBezTo>
                  <a:moveTo>
                    <a:pt x="11" y="21"/>
                  </a:moveTo>
                  <a:cubicBezTo>
                    <a:pt x="12" y="21"/>
                    <a:pt x="12" y="21"/>
                    <a:pt x="12" y="21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24" y="6"/>
                    <a:pt x="25" y="6"/>
                    <a:pt x="25" y="5"/>
                  </a:cubicBezTo>
                  <a:cubicBezTo>
                    <a:pt x="24" y="8"/>
                    <a:pt x="22" y="11"/>
                    <a:pt x="20" y="13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9" y="16"/>
                    <a:pt x="18" y="18"/>
                    <a:pt x="16" y="19"/>
                  </a:cubicBezTo>
                  <a:cubicBezTo>
                    <a:pt x="16" y="19"/>
                    <a:pt x="16" y="19"/>
                    <a:pt x="16" y="19"/>
                  </a:cubicBezTo>
                  <a:cubicBezTo>
                    <a:pt x="16" y="19"/>
                    <a:pt x="16" y="19"/>
                    <a:pt x="16" y="19"/>
                  </a:cubicBezTo>
                  <a:cubicBezTo>
                    <a:pt x="15" y="19"/>
                    <a:pt x="15" y="19"/>
                    <a:pt x="15" y="19"/>
                  </a:cubicBezTo>
                  <a:cubicBezTo>
                    <a:pt x="15" y="20"/>
                    <a:pt x="14" y="21"/>
                    <a:pt x="14" y="22"/>
                  </a:cubicBezTo>
                  <a:cubicBezTo>
                    <a:pt x="13" y="22"/>
                    <a:pt x="12" y="22"/>
                    <a:pt x="11" y="23"/>
                  </a:cubicBezTo>
                  <a:cubicBezTo>
                    <a:pt x="9" y="23"/>
                    <a:pt x="8" y="23"/>
                    <a:pt x="6" y="23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5" y="22"/>
                    <a:pt x="5" y="21"/>
                    <a:pt x="6" y="21"/>
                  </a:cubicBezTo>
                  <a:cubicBezTo>
                    <a:pt x="10" y="15"/>
                    <a:pt x="15" y="10"/>
                    <a:pt x="20" y="6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16" y="10"/>
                    <a:pt x="11" y="15"/>
                    <a:pt x="7" y="21"/>
                  </a:cubicBezTo>
                  <a:cubicBezTo>
                    <a:pt x="8" y="21"/>
                    <a:pt x="8" y="21"/>
                    <a:pt x="8" y="21"/>
                  </a:cubicBezTo>
                  <a:cubicBezTo>
                    <a:pt x="8" y="21"/>
                    <a:pt x="8" y="21"/>
                    <a:pt x="8" y="21"/>
                  </a:cubicBezTo>
                  <a:cubicBezTo>
                    <a:pt x="8" y="21"/>
                    <a:pt x="8" y="21"/>
                    <a:pt x="8" y="21"/>
                  </a:cubicBezTo>
                  <a:cubicBezTo>
                    <a:pt x="12" y="16"/>
                    <a:pt x="17" y="11"/>
                    <a:pt x="22" y="6"/>
                  </a:cubicBezTo>
                  <a:cubicBezTo>
                    <a:pt x="22" y="6"/>
                    <a:pt x="22" y="6"/>
                    <a:pt x="22" y="6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11" y="21"/>
                    <a:pt x="11" y="21"/>
                    <a:pt x="11" y="21"/>
                  </a:cubicBezTo>
                  <a:moveTo>
                    <a:pt x="12" y="12"/>
                  </a:moveTo>
                  <a:cubicBezTo>
                    <a:pt x="14" y="9"/>
                    <a:pt x="17" y="7"/>
                    <a:pt x="19" y="5"/>
                  </a:cubicBezTo>
                  <a:cubicBezTo>
                    <a:pt x="19" y="5"/>
                    <a:pt x="19" y="5"/>
                    <a:pt x="19" y="5"/>
                  </a:cubicBezTo>
                  <a:cubicBezTo>
                    <a:pt x="19" y="5"/>
                    <a:pt x="19" y="5"/>
                    <a:pt x="19" y="5"/>
                  </a:cubicBezTo>
                  <a:cubicBezTo>
                    <a:pt x="17" y="7"/>
                    <a:pt x="14" y="9"/>
                    <a:pt x="12" y="12"/>
                  </a:cubicBezTo>
                  <a:moveTo>
                    <a:pt x="27" y="12"/>
                  </a:moveTo>
                  <a:cubicBezTo>
                    <a:pt x="29" y="9"/>
                    <a:pt x="31" y="7"/>
                    <a:pt x="34" y="5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1" y="7"/>
                    <a:pt x="29" y="9"/>
                    <a:pt x="27" y="12"/>
                  </a:cubicBezTo>
                  <a:moveTo>
                    <a:pt x="24" y="9"/>
                  </a:moveTo>
                  <a:cubicBezTo>
                    <a:pt x="25" y="7"/>
                    <a:pt x="26" y="6"/>
                    <a:pt x="27" y="4"/>
                  </a:cubicBezTo>
                  <a:cubicBezTo>
                    <a:pt x="27" y="5"/>
                    <a:pt x="27" y="5"/>
                    <a:pt x="27" y="6"/>
                  </a:cubicBezTo>
                  <a:cubicBezTo>
                    <a:pt x="26" y="7"/>
                    <a:pt x="25" y="8"/>
                    <a:pt x="24" y="9"/>
                  </a:cubicBezTo>
                  <a:moveTo>
                    <a:pt x="34" y="55"/>
                  </a:moveTo>
                  <a:cubicBezTo>
                    <a:pt x="34" y="49"/>
                    <a:pt x="34" y="43"/>
                    <a:pt x="33" y="37"/>
                  </a:cubicBezTo>
                  <a:cubicBezTo>
                    <a:pt x="33" y="31"/>
                    <a:pt x="33" y="25"/>
                    <a:pt x="32" y="19"/>
                  </a:cubicBezTo>
                  <a:cubicBezTo>
                    <a:pt x="33" y="18"/>
                    <a:pt x="33" y="18"/>
                    <a:pt x="33" y="18"/>
                  </a:cubicBezTo>
                  <a:cubicBezTo>
                    <a:pt x="36" y="13"/>
                    <a:pt x="39" y="9"/>
                    <a:pt x="41" y="4"/>
                  </a:cubicBezTo>
                  <a:cubicBezTo>
                    <a:pt x="43" y="15"/>
                    <a:pt x="45" y="28"/>
                    <a:pt x="45" y="42"/>
                  </a:cubicBezTo>
                  <a:cubicBezTo>
                    <a:pt x="45" y="42"/>
                    <a:pt x="45" y="42"/>
                    <a:pt x="45" y="42"/>
                  </a:cubicBezTo>
                  <a:cubicBezTo>
                    <a:pt x="41" y="46"/>
                    <a:pt x="38" y="50"/>
                    <a:pt x="34" y="55"/>
                  </a:cubicBezTo>
                  <a:moveTo>
                    <a:pt x="3" y="22"/>
                  </a:moveTo>
                  <a:cubicBezTo>
                    <a:pt x="3" y="22"/>
                    <a:pt x="3" y="22"/>
                    <a:pt x="3" y="22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2" y="22"/>
                    <a:pt x="2" y="22"/>
                    <a:pt x="2" y="21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6" y="14"/>
                    <a:pt x="12" y="7"/>
                    <a:pt x="18" y="2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13" y="9"/>
                    <a:pt x="8" y="15"/>
                    <a:pt x="3" y="21"/>
                  </a:cubicBezTo>
                  <a:cubicBezTo>
                    <a:pt x="3" y="21"/>
                    <a:pt x="3" y="21"/>
                    <a:pt x="3" y="22"/>
                  </a:cubicBezTo>
                  <a:cubicBezTo>
                    <a:pt x="3" y="22"/>
                    <a:pt x="3" y="22"/>
                    <a:pt x="3" y="22"/>
                  </a:cubicBezTo>
                  <a:moveTo>
                    <a:pt x="18" y="22"/>
                  </a:moveTo>
                  <a:cubicBezTo>
                    <a:pt x="18" y="22"/>
                    <a:pt x="18" y="22"/>
                    <a:pt x="18" y="22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7" y="22"/>
                    <a:pt x="16" y="22"/>
                    <a:pt x="16" y="21"/>
                  </a:cubicBezTo>
                  <a:cubicBezTo>
                    <a:pt x="16" y="21"/>
                    <a:pt x="16" y="21"/>
                    <a:pt x="16" y="21"/>
                  </a:cubicBezTo>
                  <a:cubicBezTo>
                    <a:pt x="17" y="21"/>
                    <a:pt x="17" y="21"/>
                    <a:pt x="17" y="21"/>
                  </a:cubicBezTo>
                  <a:cubicBezTo>
                    <a:pt x="20" y="16"/>
                    <a:pt x="24" y="11"/>
                    <a:pt x="28" y="6"/>
                  </a:cubicBezTo>
                  <a:cubicBezTo>
                    <a:pt x="28" y="6"/>
                    <a:pt x="28" y="6"/>
                    <a:pt x="28" y="6"/>
                  </a:cubicBezTo>
                  <a:cubicBezTo>
                    <a:pt x="30" y="5"/>
                    <a:pt x="31" y="3"/>
                    <a:pt x="33" y="2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28" y="9"/>
                    <a:pt x="23" y="15"/>
                    <a:pt x="18" y="21"/>
                  </a:cubicBezTo>
                  <a:cubicBezTo>
                    <a:pt x="18" y="21"/>
                    <a:pt x="18" y="21"/>
                    <a:pt x="18" y="22"/>
                  </a:cubicBezTo>
                  <a:cubicBezTo>
                    <a:pt x="18" y="22"/>
                    <a:pt x="18" y="22"/>
                    <a:pt x="18" y="22"/>
                  </a:cubicBezTo>
                  <a:moveTo>
                    <a:pt x="33" y="0"/>
                  </a:moveTo>
                  <a:cubicBezTo>
                    <a:pt x="33" y="0"/>
                    <a:pt x="33" y="0"/>
                    <a:pt x="33" y="0"/>
                  </a:cubicBezTo>
                  <a:cubicBezTo>
                    <a:pt x="31" y="2"/>
                    <a:pt x="30" y="3"/>
                    <a:pt x="28" y="5"/>
                  </a:cubicBezTo>
                  <a:cubicBezTo>
                    <a:pt x="28" y="4"/>
                    <a:pt x="28" y="3"/>
                    <a:pt x="28" y="2"/>
                  </a:cubicBezTo>
                  <a:cubicBezTo>
                    <a:pt x="27" y="2"/>
                    <a:pt x="27" y="2"/>
                    <a:pt x="27" y="2"/>
                  </a:cubicBezTo>
                  <a:cubicBezTo>
                    <a:pt x="27" y="2"/>
                    <a:pt x="27" y="2"/>
                    <a:pt x="27" y="2"/>
                  </a:cubicBezTo>
                  <a:cubicBezTo>
                    <a:pt x="26" y="3"/>
                    <a:pt x="26" y="4"/>
                    <a:pt x="26" y="4"/>
                  </a:cubicBezTo>
                  <a:cubicBezTo>
                    <a:pt x="25" y="4"/>
                    <a:pt x="25" y="4"/>
                    <a:pt x="25" y="4"/>
                  </a:cubicBezTo>
                  <a:cubicBezTo>
                    <a:pt x="24" y="5"/>
                    <a:pt x="23" y="5"/>
                    <a:pt x="22" y="5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1" y="5"/>
                    <a:pt x="21" y="5"/>
                    <a:pt x="21" y="5"/>
                  </a:cubicBezTo>
                  <a:cubicBezTo>
                    <a:pt x="21" y="5"/>
                    <a:pt x="21" y="5"/>
                    <a:pt x="21" y="5"/>
                  </a:cubicBezTo>
                  <a:cubicBezTo>
                    <a:pt x="21" y="5"/>
                    <a:pt x="20" y="5"/>
                    <a:pt x="20" y="4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2" y="6"/>
                    <a:pt x="6" y="13"/>
                    <a:pt x="1" y="20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22"/>
                    <a:pt x="1" y="22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3" y="35"/>
                    <a:pt x="4" y="48"/>
                    <a:pt x="4" y="60"/>
                  </a:cubicBezTo>
                  <a:cubicBezTo>
                    <a:pt x="4" y="60"/>
                    <a:pt x="4" y="60"/>
                    <a:pt x="4" y="60"/>
                  </a:cubicBezTo>
                  <a:cubicBezTo>
                    <a:pt x="4" y="60"/>
                    <a:pt x="4" y="60"/>
                    <a:pt x="4" y="60"/>
                  </a:cubicBezTo>
                  <a:cubicBezTo>
                    <a:pt x="4" y="60"/>
                    <a:pt x="4" y="60"/>
                    <a:pt x="4" y="60"/>
                  </a:cubicBezTo>
                  <a:cubicBezTo>
                    <a:pt x="5" y="60"/>
                    <a:pt x="5" y="60"/>
                    <a:pt x="5" y="60"/>
                  </a:cubicBezTo>
                  <a:cubicBezTo>
                    <a:pt x="6" y="62"/>
                    <a:pt x="9" y="63"/>
                    <a:pt x="11" y="63"/>
                  </a:cubicBezTo>
                  <a:cubicBezTo>
                    <a:pt x="12" y="63"/>
                    <a:pt x="13" y="63"/>
                    <a:pt x="13" y="62"/>
                  </a:cubicBezTo>
                  <a:cubicBezTo>
                    <a:pt x="15" y="62"/>
                    <a:pt x="16" y="61"/>
                    <a:pt x="17" y="60"/>
                  </a:cubicBezTo>
                  <a:cubicBezTo>
                    <a:pt x="17" y="60"/>
                    <a:pt x="17" y="60"/>
                    <a:pt x="17" y="60"/>
                  </a:cubicBezTo>
                  <a:cubicBezTo>
                    <a:pt x="17" y="60"/>
                    <a:pt x="17" y="60"/>
                    <a:pt x="17" y="60"/>
                  </a:cubicBezTo>
                  <a:cubicBezTo>
                    <a:pt x="18" y="59"/>
                    <a:pt x="18" y="59"/>
                    <a:pt x="18" y="59"/>
                  </a:cubicBezTo>
                  <a:cubicBezTo>
                    <a:pt x="18" y="59"/>
                    <a:pt x="18" y="59"/>
                    <a:pt x="18" y="59"/>
                  </a:cubicBezTo>
                  <a:cubicBezTo>
                    <a:pt x="18" y="59"/>
                    <a:pt x="19" y="58"/>
                    <a:pt x="19" y="57"/>
                  </a:cubicBezTo>
                  <a:cubicBezTo>
                    <a:pt x="19" y="58"/>
                    <a:pt x="19" y="59"/>
                    <a:pt x="19" y="60"/>
                  </a:cubicBezTo>
                  <a:cubicBezTo>
                    <a:pt x="19" y="60"/>
                    <a:pt x="19" y="60"/>
                    <a:pt x="19" y="60"/>
                  </a:cubicBezTo>
                  <a:cubicBezTo>
                    <a:pt x="19" y="60"/>
                    <a:pt x="19" y="60"/>
                    <a:pt x="19" y="60"/>
                  </a:cubicBezTo>
                  <a:cubicBezTo>
                    <a:pt x="19" y="60"/>
                    <a:pt x="19" y="60"/>
                    <a:pt x="19" y="60"/>
                  </a:cubicBezTo>
                  <a:cubicBezTo>
                    <a:pt x="19" y="60"/>
                    <a:pt x="19" y="60"/>
                    <a:pt x="19" y="60"/>
                  </a:cubicBezTo>
                  <a:cubicBezTo>
                    <a:pt x="21" y="62"/>
                    <a:pt x="24" y="63"/>
                    <a:pt x="26" y="63"/>
                  </a:cubicBezTo>
                  <a:cubicBezTo>
                    <a:pt x="27" y="63"/>
                    <a:pt x="28" y="63"/>
                    <a:pt x="28" y="62"/>
                  </a:cubicBezTo>
                  <a:cubicBezTo>
                    <a:pt x="30" y="62"/>
                    <a:pt x="31" y="61"/>
                    <a:pt x="32" y="60"/>
                  </a:cubicBezTo>
                  <a:cubicBezTo>
                    <a:pt x="32" y="60"/>
                    <a:pt x="32" y="60"/>
                    <a:pt x="32" y="60"/>
                  </a:cubicBezTo>
                  <a:cubicBezTo>
                    <a:pt x="32" y="60"/>
                    <a:pt x="32" y="60"/>
                    <a:pt x="32" y="60"/>
                  </a:cubicBezTo>
                  <a:cubicBezTo>
                    <a:pt x="33" y="59"/>
                    <a:pt x="33" y="59"/>
                    <a:pt x="33" y="59"/>
                  </a:cubicBezTo>
                  <a:cubicBezTo>
                    <a:pt x="33" y="59"/>
                    <a:pt x="33" y="59"/>
                    <a:pt x="33" y="59"/>
                  </a:cubicBezTo>
                  <a:cubicBezTo>
                    <a:pt x="36" y="54"/>
                    <a:pt x="41" y="48"/>
                    <a:pt x="46" y="43"/>
                  </a:cubicBezTo>
                  <a:cubicBezTo>
                    <a:pt x="46" y="43"/>
                    <a:pt x="46" y="43"/>
                    <a:pt x="46" y="43"/>
                  </a:cubicBezTo>
                  <a:cubicBezTo>
                    <a:pt x="46" y="42"/>
                    <a:pt x="46" y="42"/>
                    <a:pt x="46" y="42"/>
                  </a:cubicBezTo>
                  <a:cubicBezTo>
                    <a:pt x="46" y="28"/>
                    <a:pt x="44" y="13"/>
                    <a:pt x="42" y="2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1" y="2"/>
                    <a:pt x="41" y="2"/>
                    <a:pt x="41" y="2"/>
                  </a:cubicBezTo>
                  <a:cubicBezTo>
                    <a:pt x="41" y="3"/>
                    <a:pt x="40" y="4"/>
                    <a:pt x="40" y="4"/>
                  </a:cubicBezTo>
                  <a:cubicBezTo>
                    <a:pt x="39" y="5"/>
                    <a:pt x="38" y="5"/>
                    <a:pt x="37" y="5"/>
                  </a:cubicBezTo>
                  <a:cubicBezTo>
                    <a:pt x="37" y="5"/>
                    <a:pt x="37" y="5"/>
                    <a:pt x="37" y="5"/>
                  </a:cubicBezTo>
                  <a:cubicBezTo>
                    <a:pt x="37" y="5"/>
                    <a:pt x="37" y="5"/>
                    <a:pt x="37" y="5"/>
                  </a:cubicBezTo>
                  <a:cubicBezTo>
                    <a:pt x="36" y="5"/>
                    <a:pt x="36" y="5"/>
                    <a:pt x="36" y="5"/>
                  </a:cubicBezTo>
                  <a:cubicBezTo>
                    <a:pt x="36" y="5"/>
                    <a:pt x="36" y="5"/>
                    <a:pt x="36" y="5"/>
                  </a:cubicBezTo>
                  <a:cubicBezTo>
                    <a:pt x="36" y="5"/>
                    <a:pt x="35" y="5"/>
                    <a:pt x="35" y="4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3" y="0"/>
                    <a:pt x="33" y="0"/>
                    <a:pt x="3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456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81" name="Freeform 163"/>
            <p:cNvSpPr>
              <a:spLocks noEditPoints="1"/>
            </p:cNvSpPr>
            <p:nvPr/>
          </p:nvSpPr>
          <p:spPr bwMode="auto">
            <a:xfrm>
              <a:off x="4222" y="2329"/>
              <a:ext cx="24" cy="45"/>
            </a:xfrm>
            <a:custGeom>
              <a:avLst/>
              <a:gdLst>
                <a:gd name="T0" fmla="*/ 2 w 10"/>
                <a:gd name="T1" fmla="*/ 17 h 19"/>
                <a:gd name="T2" fmla="*/ 1 w 10"/>
                <a:gd name="T3" fmla="*/ 10 h 19"/>
                <a:gd name="T4" fmla="*/ 2 w 10"/>
                <a:gd name="T5" fmla="*/ 8 h 19"/>
                <a:gd name="T6" fmla="*/ 3 w 10"/>
                <a:gd name="T7" fmla="*/ 7 h 19"/>
                <a:gd name="T8" fmla="*/ 8 w 10"/>
                <a:gd name="T9" fmla="*/ 2 h 19"/>
                <a:gd name="T10" fmla="*/ 9 w 10"/>
                <a:gd name="T11" fmla="*/ 9 h 19"/>
                <a:gd name="T12" fmla="*/ 2 w 10"/>
                <a:gd name="T13" fmla="*/ 17 h 19"/>
                <a:gd name="T14" fmla="*/ 8 w 10"/>
                <a:gd name="T15" fmla="*/ 0 h 19"/>
                <a:gd name="T16" fmla="*/ 8 w 10"/>
                <a:gd name="T17" fmla="*/ 0 h 19"/>
                <a:gd name="T18" fmla="*/ 2 w 10"/>
                <a:gd name="T19" fmla="*/ 6 h 19"/>
                <a:gd name="T20" fmla="*/ 1 w 10"/>
                <a:gd name="T21" fmla="*/ 8 h 19"/>
                <a:gd name="T22" fmla="*/ 0 w 10"/>
                <a:gd name="T23" fmla="*/ 10 h 19"/>
                <a:gd name="T24" fmla="*/ 1 w 10"/>
                <a:gd name="T25" fmla="*/ 18 h 19"/>
                <a:gd name="T26" fmla="*/ 1 w 10"/>
                <a:gd name="T27" fmla="*/ 19 h 19"/>
                <a:gd name="T28" fmla="*/ 1 w 10"/>
                <a:gd name="T29" fmla="*/ 19 h 19"/>
                <a:gd name="T30" fmla="*/ 2 w 10"/>
                <a:gd name="T31" fmla="*/ 19 h 19"/>
                <a:gd name="T32" fmla="*/ 10 w 10"/>
                <a:gd name="T33" fmla="*/ 10 h 19"/>
                <a:gd name="T34" fmla="*/ 10 w 10"/>
                <a:gd name="T35" fmla="*/ 10 h 19"/>
                <a:gd name="T36" fmla="*/ 9 w 10"/>
                <a:gd name="T37" fmla="*/ 1 h 19"/>
                <a:gd name="T38" fmla="*/ 8 w 10"/>
                <a:gd name="T39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0" h="19">
                  <a:moveTo>
                    <a:pt x="2" y="17"/>
                  </a:moveTo>
                  <a:cubicBezTo>
                    <a:pt x="2" y="15"/>
                    <a:pt x="2" y="12"/>
                    <a:pt x="1" y="10"/>
                  </a:cubicBezTo>
                  <a:cubicBezTo>
                    <a:pt x="1" y="9"/>
                    <a:pt x="1" y="9"/>
                    <a:pt x="2" y="8"/>
                  </a:cubicBezTo>
                  <a:cubicBezTo>
                    <a:pt x="2" y="8"/>
                    <a:pt x="2" y="8"/>
                    <a:pt x="3" y="7"/>
                  </a:cubicBezTo>
                  <a:cubicBezTo>
                    <a:pt x="4" y="6"/>
                    <a:pt x="6" y="4"/>
                    <a:pt x="8" y="2"/>
                  </a:cubicBezTo>
                  <a:cubicBezTo>
                    <a:pt x="8" y="5"/>
                    <a:pt x="8" y="7"/>
                    <a:pt x="9" y="9"/>
                  </a:cubicBezTo>
                  <a:cubicBezTo>
                    <a:pt x="6" y="12"/>
                    <a:pt x="4" y="14"/>
                    <a:pt x="2" y="17"/>
                  </a:cubicBezTo>
                  <a:moveTo>
                    <a:pt x="8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6" y="3"/>
                    <a:pt x="4" y="5"/>
                    <a:pt x="2" y="6"/>
                  </a:cubicBezTo>
                  <a:cubicBezTo>
                    <a:pt x="1" y="7"/>
                    <a:pt x="1" y="7"/>
                    <a:pt x="1" y="8"/>
                  </a:cubicBezTo>
                  <a:cubicBezTo>
                    <a:pt x="0" y="8"/>
                    <a:pt x="0" y="9"/>
                    <a:pt x="0" y="10"/>
                  </a:cubicBezTo>
                  <a:cubicBezTo>
                    <a:pt x="0" y="13"/>
                    <a:pt x="1" y="16"/>
                    <a:pt x="1" y="18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2" y="19"/>
                    <a:pt x="2" y="19"/>
                    <a:pt x="2" y="19"/>
                  </a:cubicBezTo>
                  <a:cubicBezTo>
                    <a:pt x="4" y="16"/>
                    <a:pt x="7" y="13"/>
                    <a:pt x="10" y="10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9" y="7"/>
                    <a:pt x="9" y="4"/>
                    <a:pt x="9" y="1"/>
                  </a:cubicBezTo>
                  <a:cubicBezTo>
                    <a:pt x="8" y="0"/>
                    <a:pt x="8" y="0"/>
                    <a:pt x="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456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82" name="Freeform 164"/>
            <p:cNvSpPr/>
            <p:nvPr/>
          </p:nvSpPr>
          <p:spPr bwMode="auto">
            <a:xfrm>
              <a:off x="4191" y="2384"/>
              <a:ext cx="17" cy="45"/>
            </a:xfrm>
            <a:custGeom>
              <a:avLst/>
              <a:gdLst>
                <a:gd name="T0" fmla="*/ 3 w 7"/>
                <a:gd name="T1" fmla="*/ 0 h 19"/>
                <a:gd name="T2" fmla="*/ 2 w 7"/>
                <a:gd name="T3" fmla="*/ 0 h 19"/>
                <a:gd name="T4" fmla="*/ 0 w 7"/>
                <a:gd name="T5" fmla="*/ 3 h 19"/>
                <a:gd name="T6" fmla="*/ 1 w 7"/>
                <a:gd name="T7" fmla="*/ 6 h 19"/>
                <a:gd name="T8" fmla="*/ 2 w 7"/>
                <a:gd name="T9" fmla="*/ 6 h 19"/>
                <a:gd name="T10" fmla="*/ 2 w 7"/>
                <a:gd name="T11" fmla="*/ 6 h 19"/>
                <a:gd name="T12" fmla="*/ 3 w 7"/>
                <a:gd name="T13" fmla="*/ 6 h 19"/>
                <a:gd name="T14" fmla="*/ 4 w 7"/>
                <a:gd name="T15" fmla="*/ 5 h 19"/>
                <a:gd name="T16" fmla="*/ 2 w 7"/>
                <a:gd name="T17" fmla="*/ 8 h 19"/>
                <a:gd name="T18" fmla="*/ 1 w 7"/>
                <a:gd name="T19" fmla="*/ 10 h 19"/>
                <a:gd name="T20" fmla="*/ 3 w 7"/>
                <a:gd name="T21" fmla="*/ 11 h 19"/>
                <a:gd name="T22" fmla="*/ 2 w 7"/>
                <a:gd name="T23" fmla="*/ 13 h 19"/>
                <a:gd name="T24" fmla="*/ 2 w 7"/>
                <a:gd name="T25" fmla="*/ 13 h 19"/>
                <a:gd name="T26" fmla="*/ 4 w 7"/>
                <a:gd name="T27" fmla="*/ 14 h 19"/>
                <a:gd name="T28" fmla="*/ 5 w 7"/>
                <a:gd name="T29" fmla="*/ 13 h 19"/>
                <a:gd name="T30" fmla="*/ 3 w 7"/>
                <a:gd name="T31" fmla="*/ 16 h 19"/>
                <a:gd name="T32" fmla="*/ 3 w 7"/>
                <a:gd name="T33" fmla="*/ 17 h 19"/>
                <a:gd name="T34" fmla="*/ 3 w 7"/>
                <a:gd name="T35" fmla="*/ 18 h 19"/>
                <a:gd name="T36" fmla="*/ 4 w 7"/>
                <a:gd name="T37" fmla="*/ 19 h 19"/>
                <a:gd name="T38" fmla="*/ 5 w 7"/>
                <a:gd name="T39" fmla="*/ 19 h 19"/>
                <a:gd name="T40" fmla="*/ 5 w 7"/>
                <a:gd name="T41" fmla="*/ 18 h 19"/>
                <a:gd name="T42" fmla="*/ 6 w 7"/>
                <a:gd name="T43" fmla="*/ 18 h 19"/>
                <a:gd name="T44" fmla="*/ 7 w 7"/>
                <a:gd name="T45" fmla="*/ 18 h 19"/>
                <a:gd name="T46" fmla="*/ 6 w 7"/>
                <a:gd name="T47" fmla="*/ 17 h 19"/>
                <a:gd name="T48" fmla="*/ 6 w 7"/>
                <a:gd name="T49" fmla="*/ 17 h 19"/>
                <a:gd name="T50" fmla="*/ 5 w 7"/>
                <a:gd name="T51" fmla="*/ 17 h 19"/>
                <a:gd name="T52" fmla="*/ 4 w 7"/>
                <a:gd name="T53" fmla="*/ 17 h 19"/>
                <a:gd name="T54" fmla="*/ 4 w 7"/>
                <a:gd name="T55" fmla="*/ 17 h 19"/>
                <a:gd name="T56" fmla="*/ 4 w 7"/>
                <a:gd name="T57" fmla="*/ 17 h 19"/>
                <a:gd name="T58" fmla="*/ 7 w 7"/>
                <a:gd name="T59" fmla="*/ 13 h 19"/>
                <a:gd name="T60" fmla="*/ 7 w 7"/>
                <a:gd name="T61" fmla="*/ 12 h 19"/>
                <a:gd name="T62" fmla="*/ 6 w 7"/>
                <a:gd name="T63" fmla="*/ 12 h 19"/>
                <a:gd name="T64" fmla="*/ 4 w 7"/>
                <a:gd name="T65" fmla="*/ 13 h 19"/>
                <a:gd name="T66" fmla="*/ 3 w 7"/>
                <a:gd name="T67" fmla="*/ 13 h 19"/>
                <a:gd name="T68" fmla="*/ 4 w 7"/>
                <a:gd name="T69" fmla="*/ 11 h 19"/>
                <a:gd name="T70" fmla="*/ 7 w 7"/>
                <a:gd name="T71" fmla="*/ 9 h 19"/>
                <a:gd name="T72" fmla="*/ 7 w 7"/>
                <a:gd name="T73" fmla="*/ 9 h 19"/>
                <a:gd name="T74" fmla="*/ 6 w 7"/>
                <a:gd name="T75" fmla="*/ 8 h 19"/>
                <a:gd name="T76" fmla="*/ 4 w 7"/>
                <a:gd name="T77" fmla="*/ 10 h 19"/>
                <a:gd name="T78" fmla="*/ 3 w 7"/>
                <a:gd name="T79" fmla="*/ 10 h 19"/>
                <a:gd name="T80" fmla="*/ 2 w 7"/>
                <a:gd name="T81" fmla="*/ 9 h 19"/>
                <a:gd name="T82" fmla="*/ 3 w 7"/>
                <a:gd name="T83" fmla="*/ 9 h 19"/>
                <a:gd name="T84" fmla="*/ 7 w 7"/>
                <a:gd name="T85" fmla="*/ 4 h 19"/>
                <a:gd name="T86" fmla="*/ 6 w 7"/>
                <a:gd name="T87" fmla="*/ 3 h 19"/>
                <a:gd name="T88" fmla="*/ 6 w 7"/>
                <a:gd name="T89" fmla="*/ 3 h 19"/>
                <a:gd name="T90" fmla="*/ 3 w 7"/>
                <a:gd name="T91" fmla="*/ 5 h 19"/>
                <a:gd name="T92" fmla="*/ 2 w 7"/>
                <a:gd name="T93" fmla="*/ 5 h 19"/>
                <a:gd name="T94" fmla="*/ 2 w 7"/>
                <a:gd name="T95" fmla="*/ 5 h 19"/>
                <a:gd name="T96" fmla="*/ 2 w 7"/>
                <a:gd name="T97" fmla="*/ 4 h 19"/>
                <a:gd name="T98" fmla="*/ 3 w 7"/>
                <a:gd name="T99" fmla="*/ 1 h 19"/>
                <a:gd name="T100" fmla="*/ 3 w 7"/>
                <a:gd name="T101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7" h="19">
                  <a:moveTo>
                    <a:pt x="3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1"/>
                    <a:pt x="1" y="2"/>
                    <a:pt x="0" y="3"/>
                  </a:cubicBezTo>
                  <a:cubicBezTo>
                    <a:pt x="0" y="4"/>
                    <a:pt x="0" y="5"/>
                    <a:pt x="1" y="6"/>
                  </a:cubicBezTo>
                  <a:cubicBezTo>
                    <a:pt x="1" y="6"/>
                    <a:pt x="1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1" y="9"/>
                    <a:pt x="1" y="10"/>
                  </a:cubicBezTo>
                  <a:cubicBezTo>
                    <a:pt x="2" y="10"/>
                    <a:pt x="2" y="11"/>
                    <a:pt x="3" y="11"/>
                  </a:cubicBezTo>
                  <a:cubicBezTo>
                    <a:pt x="2" y="11"/>
                    <a:pt x="2" y="12"/>
                    <a:pt x="2" y="13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3" y="14"/>
                    <a:pt x="3" y="14"/>
                    <a:pt x="4" y="14"/>
                  </a:cubicBezTo>
                  <a:cubicBezTo>
                    <a:pt x="4" y="14"/>
                    <a:pt x="5" y="14"/>
                    <a:pt x="5" y="13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3" y="18"/>
                    <a:pt x="4" y="19"/>
                    <a:pt x="4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6" y="17"/>
                    <a:pt x="5" y="17"/>
                    <a:pt x="5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6" y="12"/>
                    <a:pt x="5" y="13"/>
                    <a:pt x="4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2"/>
                    <a:pt x="4" y="11"/>
                    <a:pt x="4" y="11"/>
                  </a:cubicBezTo>
                  <a:cubicBezTo>
                    <a:pt x="5" y="10"/>
                    <a:pt x="6" y="10"/>
                    <a:pt x="7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5" y="9"/>
                    <a:pt x="4" y="9"/>
                    <a:pt x="4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3" y="9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1" y="4"/>
                    <a:pt x="2" y="4"/>
                  </a:cubicBezTo>
                  <a:cubicBezTo>
                    <a:pt x="2" y="2"/>
                    <a:pt x="2" y="1"/>
                    <a:pt x="3" y="1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456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83" name="Freeform 165"/>
            <p:cNvSpPr/>
            <p:nvPr/>
          </p:nvSpPr>
          <p:spPr bwMode="auto">
            <a:xfrm>
              <a:off x="4155" y="2384"/>
              <a:ext cx="17" cy="45"/>
            </a:xfrm>
            <a:custGeom>
              <a:avLst/>
              <a:gdLst>
                <a:gd name="T0" fmla="*/ 3 w 7"/>
                <a:gd name="T1" fmla="*/ 0 h 19"/>
                <a:gd name="T2" fmla="*/ 3 w 7"/>
                <a:gd name="T3" fmla="*/ 0 h 19"/>
                <a:gd name="T4" fmla="*/ 1 w 7"/>
                <a:gd name="T5" fmla="*/ 3 h 19"/>
                <a:gd name="T6" fmla="*/ 1 w 7"/>
                <a:gd name="T7" fmla="*/ 6 h 19"/>
                <a:gd name="T8" fmla="*/ 2 w 7"/>
                <a:gd name="T9" fmla="*/ 6 h 19"/>
                <a:gd name="T10" fmla="*/ 2 w 7"/>
                <a:gd name="T11" fmla="*/ 6 h 19"/>
                <a:gd name="T12" fmla="*/ 3 w 7"/>
                <a:gd name="T13" fmla="*/ 6 h 19"/>
                <a:gd name="T14" fmla="*/ 4 w 7"/>
                <a:gd name="T15" fmla="*/ 5 h 19"/>
                <a:gd name="T16" fmla="*/ 2 w 7"/>
                <a:gd name="T17" fmla="*/ 8 h 19"/>
                <a:gd name="T18" fmla="*/ 2 w 7"/>
                <a:gd name="T19" fmla="*/ 10 h 19"/>
                <a:gd name="T20" fmla="*/ 3 w 7"/>
                <a:gd name="T21" fmla="*/ 11 h 19"/>
                <a:gd name="T22" fmla="*/ 2 w 7"/>
                <a:gd name="T23" fmla="*/ 13 h 19"/>
                <a:gd name="T24" fmla="*/ 2 w 7"/>
                <a:gd name="T25" fmla="*/ 13 h 19"/>
                <a:gd name="T26" fmla="*/ 4 w 7"/>
                <a:gd name="T27" fmla="*/ 14 h 19"/>
                <a:gd name="T28" fmla="*/ 5 w 7"/>
                <a:gd name="T29" fmla="*/ 13 h 19"/>
                <a:gd name="T30" fmla="*/ 3 w 7"/>
                <a:gd name="T31" fmla="*/ 16 h 19"/>
                <a:gd name="T32" fmla="*/ 3 w 7"/>
                <a:gd name="T33" fmla="*/ 17 h 19"/>
                <a:gd name="T34" fmla="*/ 3 w 7"/>
                <a:gd name="T35" fmla="*/ 18 h 19"/>
                <a:gd name="T36" fmla="*/ 5 w 7"/>
                <a:gd name="T37" fmla="*/ 19 h 19"/>
                <a:gd name="T38" fmla="*/ 5 w 7"/>
                <a:gd name="T39" fmla="*/ 19 h 19"/>
                <a:gd name="T40" fmla="*/ 5 w 7"/>
                <a:gd name="T41" fmla="*/ 18 h 19"/>
                <a:gd name="T42" fmla="*/ 6 w 7"/>
                <a:gd name="T43" fmla="*/ 18 h 19"/>
                <a:gd name="T44" fmla="*/ 7 w 7"/>
                <a:gd name="T45" fmla="*/ 18 h 19"/>
                <a:gd name="T46" fmla="*/ 6 w 7"/>
                <a:gd name="T47" fmla="*/ 17 h 19"/>
                <a:gd name="T48" fmla="*/ 6 w 7"/>
                <a:gd name="T49" fmla="*/ 17 h 19"/>
                <a:gd name="T50" fmla="*/ 5 w 7"/>
                <a:gd name="T51" fmla="*/ 17 h 19"/>
                <a:gd name="T52" fmla="*/ 5 w 7"/>
                <a:gd name="T53" fmla="*/ 17 h 19"/>
                <a:gd name="T54" fmla="*/ 4 w 7"/>
                <a:gd name="T55" fmla="*/ 17 h 19"/>
                <a:gd name="T56" fmla="*/ 4 w 7"/>
                <a:gd name="T57" fmla="*/ 17 h 19"/>
                <a:gd name="T58" fmla="*/ 7 w 7"/>
                <a:gd name="T59" fmla="*/ 13 h 19"/>
                <a:gd name="T60" fmla="*/ 7 w 7"/>
                <a:gd name="T61" fmla="*/ 12 h 19"/>
                <a:gd name="T62" fmla="*/ 7 w 7"/>
                <a:gd name="T63" fmla="*/ 12 h 19"/>
                <a:gd name="T64" fmla="*/ 4 w 7"/>
                <a:gd name="T65" fmla="*/ 13 h 19"/>
                <a:gd name="T66" fmla="*/ 3 w 7"/>
                <a:gd name="T67" fmla="*/ 13 h 19"/>
                <a:gd name="T68" fmla="*/ 4 w 7"/>
                <a:gd name="T69" fmla="*/ 11 h 19"/>
                <a:gd name="T70" fmla="*/ 7 w 7"/>
                <a:gd name="T71" fmla="*/ 9 h 19"/>
                <a:gd name="T72" fmla="*/ 7 w 7"/>
                <a:gd name="T73" fmla="*/ 9 h 19"/>
                <a:gd name="T74" fmla="*/ 6 w 7"/>
                <a:gd name="T75" fmla="*/ 8 h 19"/>
                <a:gd name="T76" fmla="*/ 4 w 7"/>
                <a:gd name="T77" fmla="*/ 10 h 19"/>
                <a:gd name="T78" fmla="*/ 3 w 7"/>
                <a:gd name="T79" fmla="*/ 10 h 19"/>
                <a:gd name="T80" fmla="*/ 3 w 7"/>
                <a:gd name="T81" fmla="*/ 9 h 19"/>
                <a:gd name="T82" fmla="*/ 3 w 7"/>
                <a:gd name="T83" fmla="*/ 9 h 19"/>
                <a:gd name="T84" fmla="*/ 7 w 7"/>
                <a:gd name="T85" fmla="*/ 4 h 19"/>
                <a:gd name="T86" fmla="*/ 7 w 7"/>
                <a:gd name="T87" fmla="*/ 3 h 19"/>
                <a:gd name="T88" fmla="*/ 6 w 7"/>
                <a:gd name="T89" fmla="*/ 3 h 19"/>
                <a:gd name="T90" fmla="*/ 3 w 7"/>
                <a:gd name="T91" fmla="*/ 5 h 19"/>
                <a:gd name="T92" fmla="*/ 2 w 7"/>
                <a:gd name="T93" fmla="*/ 5 h 19"/>
                <a:gd name="T94" fmla="*/ 2 w 7"/>
                <a:gd name="T95" fmla="*/ 5 h 19"/>
                <a:gd name="T96" fmla="*/ 2 w 7"/>
                <a:gd name="T97" fmla="*/ 4 h 19"/>
                <a:gd name="T98" fmla="*/ 3 w 7"/>
                <a:gd name="T99" fmla="*/ 1 h 19"/>
                <a:gd name="T100" fmla="*/ 3 w 7"/>
                <a:gd name="T101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7" h="19"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2" y="1"/>
                    <a:pt x="1" y="2"/>
                    <a:pt x="1" y="3"/>
                  </a:cubicBezTo>
                  <a:cubicBezTo>
                    <a:pt x="0" y="4"/>
                    <a:pt x="0" y="5"/>
                    <a:pt x="1" y="6"/>
                  </a:cubicBezTo>
                  <a:cubicBezTo>
                    <a:pt x="1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1" y="9"/>
                    <a:pt x="2" y="10"/>
                  </a:cubicBezTo>
                  <a:cubicBezTo>
                    <a:pt x="2" y="10"/>
                    <a:pt x="2" y="11"/>
                    <a:pt x="3" y="11"/>
                  </a:cubicBezTo>
                  <a:cubicBezTo>
                    <a:pt x="3" y="11"/>
                    <a:pt x="2" y="12"/>
                    <a:pt x="2" y="13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3" y="14"/>
                    <a:pt x="3" y="14"/>
                    <a:pt x="4" y="14"/>
                  </a:cubicBezTo>
                  <a:cubicBezTo>
                    <a:pt x="4" y="14"/>
                    <a:pt x="5" y="14"/>
                    <a:pt x="5" y="13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4" y="18"/>
                    <a:pt x="4" y="19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6" y="17"/>
                    <a:pt x="5" y="17"/>
                    <a:pt x="5" y="17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6" y="12"/>
                    <a:pt x="5" y="13"/>
                    <a:pt x="4" y="13"/>
                  </a:cubicBezTo>
                  <a:cubicBezTo>
                    <a:pt x="4" y="13"/>
                    <a:pt x="3" y="13"/>
                    <a:pt x="3" y="13"/>
                  </a:cubicBezTo>
                  <a:cubicBezTo>
                    <a:pt x="3" y="12"/>
                    <a:pt x="4" y="11"/>
                    <a:pt x="4" y="11"/>
                  </a:cubicBezTo>
                  <a:cubicBezTo>
                    <a:pt x="5" y="10"/>
                    <a:pt x="6" y="10"/>
                    <a:pt x="7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5" y="9"/>
                    <a:pt x="5" y="9"/>
                    <a:pt x="4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4"/>
                    <a:pt x="2" y="4"/>
                  </a:cubicBezTo>
                  <a:cubicBezTo>
                    <a:pt x="2" y="2"/>
                    <a:pt x="3" y="1"/>
                    <a:pt x="3" y="1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456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84" name="Freeform 166"/>
            <p:cNvSpPr>
              <a:spLocks noEditPoints="1"/>
            </p:cNvSpPr>
            <p:nvPr/>
          </p:nvSpPr>
          <p:spPr bwMode="auto">
            <a:xfrm>
              <a:off x="3413" y="2298"/>
              <a:ext cx="59" cy="64"/>
            </a:xfrm>
            <a:custGeom>
              <a:avLst/>
              <a:gdLst>
                <a:gd name="T0" fmla="*/ 16 w 25"/>
                <a:gd name="T1" fmla="*/ 24 h 27"/>
                <a:gd name="T2" fmla="*/ 21 w 25"/>
                <a:gd name="T3" fmla="*/ 13 h 27"/>
                <a:gd name="T4" fmla="*/ 22 w 25"/>
                <a:gd name="T5" fmla="*/ 17 h 27"/>
                <a:gd name="T6" fmla="*/ 23 w 25"/>
                <a:gd name="T7" fmla="*/ 19 h 27"/>
                <a:gd name="T8" fmla="*/ 24 w 25"/>
                <a:gd name="T9" fmla="*/ 21 h 27"/>
                <a:gd name="T10" fmla="*/ 21 w 25"/>
                <a:gd name="T11" fmla="*/ 22 h 27"/>
                <a:gd name="T12" fmla="*/ 16 w 25"/>
                <a:gd name="T13" fmla="*/ 24 h 27"/>
                <a:gd name="T14" fmla="*/ 3 w 25"/>
                <a:gd name="T15" fmla="*/ 12 h 27"/>
                <a:gd name="T16" fmla="*/ 2 w 25"/>
                <a:gd name="T17" fmla="*/ 10 h 27"/>
                <a:gd name="T18" fmla="*/ 2 w 25"/>
                <a:gd name="T19" fmla="*/ 8 h 27"/>
                <a:gd name="T20" fmla="*/ 1 w 25"/>
                <a:gd name="T21" fmla="*/ 6 h 27"/>
                <a:gd name="T22" fmla="*/ 3 w 25"/>
                <a:gd name="T23" fmla="*/ 5 h 27"/>
                <a:gd name="T24" fmla="*/ 7 w 25"/>
                <a:gd name="T25" fmla="*/ 4 h 27"/>
                <a:gd name="T26" fmla="*/ 3 w 25"/>
                <a:gd name="T27" fmla="*/ 12 h 27"/>
                <a:gd name="T28" fmla="*/ 6 w 25"/>
                <a:gd name="T29" fmla="*/ 19 h 27"/>
                <a:gd name="T30" fmla="*/ 4 w 25"/>
                <a:gd name="T31" fmla="*/ 13 h 27"/>
                <a:gd name="T32" fmla="*/ 8 w 25"/>
                <a:gd name="T33" fmla="*/ 3 h 27"/>
                <a:gd name="T34" fmla="*/ 13 w 25"/>
                <a:gd name="T35" fmla="*/ 1 h 27"/>
                <a:gd name="T36" fmla="*/ 6 w 25"/>
                <a:gd name="T37" fmla="*/ 19 h 27"/>
                <a:gd name="T38" fmla="*/ 10 w 25"/>
                <a:gd name="T39" fmla="*/ 26 h 27"/>
                <a:gd name="T40" fmla="*/ 8 w 25"/>
                <a:gd name="T41" fmla="*/ 25 h 27"/>
                <a:gd name="T42" fmla="*/ 7 w 25"/>
                <a:gd name="T43" fmla="*/ 21 h 27"/>
                <a:gd name="T44" fmla="*/ 7 w 25"/>
                <a:gd name="T45" fmla="*/ 21 h 27"/>
                <a:gd name="T46" fmla="*/ 14 w 25"/>
                <a:gd name="T47" fmla="*/ 1 h 27"/>
                <a:gd name="T48" fmla="*/ 14 w 25"/>
                <a:gd name="T49" fmla="*/ 1 h 27"/>
                <a:gd name="T50" fmla="*/ 15 w 25"/>
                <a:gd name="T51" fmla="*/ 1 h 27"/>
                <a:gd name="T52" fmla="*/ 16 w 25"/>
                <a:gd name="T53" fmla="*/ 2 h 27"/>
                <a:gd name="T54" fmla="*/ 20 w 25"/>
                <a:gd name="T55" fmla="*/ 12 h 27"/>
                <a:gd name="T56" fmla="*/ 20 w 25"/>
                <a:gd name="T57" fmla="*/ 12 h 27"/>
                <a:gd name="T58" fmla="*/ 15 w 25"/>
                <a:gd name="T59" fmla="*/ 24 h 27"/>
                <a:gd name="T60" fmla="*/ 15 w 25"/>
                <a:gd name="T61" fmla="*/ 25 h 27"/>
                <a:gd name="T62" fmla="*/ 10 w 25"/>
                <a:gd name="T63" fmla="*/ 26 h 27"/>
                <a:gd name="T64" fmla="*/ 10 w 25"/>
                <a:gd name="T65" fmla="*/ 26 h 27"/>
                <a:gd name="T66" fmla="*/ 15 w 25"/>
                <a:gd name="T67" fmla="*/ 0 h 27"/>
                <a:gd name="T68" fmla="*/ 14 w 25"/>
                <a:gd name="T69" fmla="*/ 0 h 27"/>
                <a:gd name="T70" fmla="*/ 14 w 25"/>
                <a:gd name="T71" fmla="*/ 0 h 27"/>
                <a:gd name="T72" fmla="*/ 14 w 25"/>
                <a:gd name="T73" fmla="*/ 0 h 27"/>
                <a:gd name="T74" fmla="*/ 8 w 25"/>
                <a:gd name="T75" fmla="*/ 2 h 27"/>
                <a:gd name="T76" fmla="*/ 8 w 25"/>
                <a:gd name="T77" fmla="*/ 2 h 27"/>
                <a:gd name="T78" fmla="*/ 7 w 25"/>
                <a:gd name="T79" fmla="*/ 2 h 27"/>
                <a:gd name="T80" fmla="*/ 7 w 25"/>
                <a:gd name="T81" fmla="*/ 2 h 27"/>
                <a:gd name="T82" fmla="*/ 3 w 25"/>
                <a:gd name="T83" fmla="*/ 4 h 27"/>
                <a:gd name="T84" fmla="*/ 0 w 25"/>
                <a:gd name="T85" fmla="*/ 6 h 27"/>
                <a:gd name="T86" fmla="*/ 1 w 25"/>
                <a:gd name="T87" fmla="*/ 8 h 27"/>
                <a:gd name="T88" fmla="*/ 2 w 25"/>
                <a:gd name="T89" fmla="*/ 10 h 27"/>
                <a:gd name="T90" fmla="*/ 8 w 25"/>
                <a:gd name="T91" fmla="*/ 26 h 27"/>
                <a:gd name="T92" fmla="*/ 10 w 25"/>
                <a:gd name="T93" fmla="*/ 27 h 27"/>
                <a:gd name="T94" fmla="*/ 11 w 25"/>
                <a:gd name="T95" fmla="*/ 27 h 27"/>
                <a:gd name="T96" fmla="*/ 22 w 25"/>
                <a:gd name="T97" fmla="*/ 23 h 27"/>
                <a:gd name="T98" fmla="*/ 24 w 25"/>
                <a:gd name="T99" fmla="*/ 21 h 27"/>
                <a:gd name="T100" fmla="*/ 24 w 25"/>
                <a:gd name="T101" fmla="*/ 19 h 27"/>
                <a:gd name="T102" fmla="*/ 23 w 25"/>
                <a:gd name="T103" fmla="*/ 17 h 27"/>
                <a:gd name="T104" fmla="*/ 17 w 25"/>
                <a:gd name="T105" fmla="*/ 1 h 27"/>
                <a:gd name="T106" fmla="*/ 15 w 25"/>
                <a:gd name="T107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5" h="27">
                  <a:moveTo>
                    <a:pt x="16" y="24"/>
                  </a:moveTo>
                  <a:cubicBezTo>
                    <a:pt x="18" y="20"/>
                    <a:pt x="19" y="17"/>
                    <a:pt x="21" y="13"/>
                  </a:cubicBezTo>
                  <a:cubicBezTo>
                    <a:pt x="22" y="17"/>
                    <a:pt x="22" y="17"/>
                    <a:pt x="22" y="17"/>
                  </a:cubicBezTo>
                  <a:cubicBezTo>
                    <a:pt x="23" y="18"/>
                    <a:pt x="23" y="18"/>
                    <a:pt x="23" y="19"/>
                  </a:cubicBezTo>
                  <a:cubicBezTo>
                    <a:pt x="24" y="20"/>
                    <a:pt x="24" y="20"/>
                    <a:pt x="24" y="21"/>
                  </a:cubicBezTo>
                  <a:cubicBezTo>
                    <a:pt x="23" y="21"/>
                    <a:pt x="23" y="21"/>
                    <a:pt x="21" y="22"/>
                  </a:cubicBezTo>
                  <a:cubicBezTo>
                    <a:pt x="16" y="24"/>
                    <a:pt x="16" y="24"/>
                    <a:pt x="16" y="24"/>
                  </a:cubicBezTo>
                  <a:moveTo>
                    <a:pt x="3" y="12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9"/>
                    <a:pt x="2" y="8"/>
                    <a:pt x="2" y="8"/>
                  </a:cubicBezTo>
                  <a:cubicBezTo>
                    <a:pt x="1" y="7"/>
                    <a:pt x="1" y="6"/>
                    <a:pt x="1" y="6"/>
                  </a:cubicBezTo>
                  <a:cubicBezTo>
                    <a:pt x="1" y="6"/>
                    <a:pt x="2" y="5"/>
                    <a:pt x="3" y="5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6" y="6"/>
                    <a:pt x="4" y="9"/>
                    <a:pt x="3" y="12"/>
                  </a:cubicBezTo>
                  <a:moveTo>
                    <a:pt x="6" y="19"/>
                  </a:moveTo>
                  <a:cubicBezTo>
                    <a:pt x="4" y="13"/>
                    <a:pt x="4" y="13"/>
                    <a:pt x="4" y="13"/>
                  </a:cubicBezTo>
                  <a:cubicBezTo>
                    <a:pt x="5" y="10"/>
                    <a:pt x="7" y="6"/>
                    <a:pt x="8" y="3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0" y="7"/>
                    <a:pt x="8" y="13"/>
                    <a:pt x="6" y="19"/>
                  </a:cubicBezTo>
                  <a:moveTo>
                    <a:pt x="10" y="26"/>
                  </a:moveTo>
                  <a:cubicBezTo>
                    <a:pt x="9" y="26"/>
                    <a:pt x="9" y="26"/>
                    <a:pt x="8" y="25"/>
                  </a:cubicBezTo>
                  <a:cubicBezTo>
                    <a:pt x="7" y="21"/>
                    <a:pt x="7" y="21"/>
                    <a:pt x="7" y="21"/>
                  </a:cubicBezTo>
                  <a:cubicBezTo>
                    <a:pt x="7" y="21"/>
                    <a:pt x="7" y="21"/>
                    <a:pt x="7" y="21"/>
                  </a:cubicBezTo>
                  <a:cubicBezTo>
                    <a:pt x="9" y="14"/>
                    <a:pt x="11" y="7"/>
                    <a:pt x="14" y="1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6" y="1"/>
                    <a:pt x="16" y="1"/>
                    <a:pt x="16" y="2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19" y="16"/>
                    <a:pt x="17" y="20"/>
                    <a:pt x="15" y="24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0" y="26"/>
                    <a:pt x="10" y="26"/>
                    <a:pt x="10" y="26"/>
                  </a:cubicBezTo>
                  <a:moveTo>
                    <a:pt x="15" y="0"/>
                  </a:moveTo>
                  <a:cubicBezTo>
                    <a:pt x="15" y="0"/>
                    <a:pt x="14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1" y="5"/>
                    <a:pt x="1" y="5"/>
                    <a:pt x="0" y="6"/>
                  </a:cubicBezTo>
                  <a:cubicBezTo>
                    <a:pt x="0" y="6"/>
                    <a:pt x="0" y="7"/>
                    <a:pt x="1" y="8"/>
                  </a:cubicBezTo>
                  <a:cubicBezTo>
                    <a:pt x="1" y="9"/>
                    <a:pt x="1" y="9"/>
                    <a:pt x="2" y="10"/>
                  </a:cubicBezTo>
                  <a:cubicBezTo>
                    <a:pt x="8" y="26"/>
                    <a:pt x="8" y="26"/>
                    <a:pt x="8" y="26"/>
                  </a:cubicBezTo>
                  <a:cubicBezTo>
                    <a:pt x="8" y="26"/>
                    <a:pt x="9" y="27"/>
                    <a:pt x="10" y="27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22" y="23"/>
                    <a:pt x="22" y="23"/>
                    <a:pt x="22" y="23"/>
                  </a:cubicBezTo>
                  <a:cubicBezTo>
                    <a:pt x="23" y="22"/>
                    <a:pt x="24" y="22"/>
                    <a:pt x="24" y="21"/>
                  </a:cubicBezTo>
                  <a:cubicBezTo>
                    <a:pt x="25" y="20"/>
                    <a:pt x="24" y="20"/>
                    <a:pt x="24" y="19"/>
                  </a:cubicBezTo>
                  <a:cubicBezTo>
                    <a:pt x="24" y="18"/>
                    <a:pt x="23" y="18"/>
                    <a:pt x="23" y="17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7" y="0"/>
                    <a:pt x="16" y="0"/>
                    <a:pt x="1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456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85" name="Freeform 167"/>
            <p:cNvSpPr>
              <a:spLocks noEditPoints="1"/>
            </p:cNvSpPr>
            <p:nvPr/>
          </p:nvSpPr>
          <p:spPr bwMode="auto">
            <a:xfrm>
              <a:off x="3425" y="2293"/>
              <a:ext cx="14" cy="8"/>
            </a:xfrm>
            <a:custGeom>
              <a:avLst/>
              <a:gdLst>
                <a:gd name="T0" fmla="*/ 0 w 6"/>
                <a:gd name="T1" fmla="*/ 2 h 3"/>
                <a:gd name="T2" fmla="*/ 0 w 6"/>
                <a:gd name="T3" fmla="*/ 2 h 3"/>
                <a:gd name="T4" fmla="*/ 1 w 6"/>
                <a:gd name="T5" fmla="*/ 2 h 3"/>
                <a:gd name="T6" fmla="*/ 2 w 6"/>
                <a:gd name="T7" fmla="*/ 1 h 3"/>
                <a:gd name="T8" fmla="*/ 5 w 6"/>
                <a:gd name="T9" fmla="*/ 0 h 3"/>
                <a:gd name="T10" fmla="*/ 5 w 6"/>
                <a:gd name="T11" fmla="*/ 1 h 3"/>
                <a:gd name="T12" fmla="*/ 0 w 6"/>
                <a:gd name="T13" fmla="*/ 2 h 3"/>
                <a:gd name="T14" fmla="*/ 5 w 6"/>
                <a:gd name="T15" fmla="*/ 0 h 3"/>
                <a:gd name="T16" fmla="*/ 2 w 6"/>
                <a:gd name="T17" fmla="*/ 1 h 3"/>
                <a:gd name="T18" fmla="*/ 0 w 6"/>
                <a:gd name="T19" fmla="*/ 1 h 3"/>
                <a:gd name="T20" fmla="*/ 0 w 6"/>
                <a:gd name="T21" fmla="*/ 2 h 3"/>
                <a:gd name="T22" fmla="*/ 0 w 6"/>
                <a:gd name="T23" fmla="*/ 3 h 3"/>
                <a:gd name="T24" fmla="*/ 0 w 6"/>
                <a:gd name="T25" fmla="*/ 3 h 3"/>
                <a:gd name="T26" fmla="*/ 0 w 6"/>
                <a:gd name="T27" fmla="*/ 3 h 3"/>
                <a:gd name="T28" fmla="*/ 0 w 6"/>
                <a:gd name="T29" fmla="*/ 3 h 3"/>
                <a:gd name="T30" fmla="*/ 5 w 6"/>
                <a:gd name="T31" fmla="*/ 1 h 3"/>
                <a:gd name="T32" fmla="*/ 6 w 6"/>
                <a:gd name="T33" fmla="*/ 1 h 3"/>
                <a:gd name="T34" fmla="*/ 6 w 6"/>
                <a:gd name="T35" fmla="*/ 0 h 3"/>
                <a:gd name="T36" fmla="*/ 5 w 6"/>
                <a:gd name="T3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" h="3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2" y="2"/>
                    <a:pt x="2" y="1"/>
                  </a:cubicBezTo>
                  <a:cubicBezTo>
                    <a:pt x="3" y="1"/>
                    <a:pt x="5" y="1"/>
                    <a:pt x="5" y="0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3" y="1"/>
                    <a:pt x="2" y="2"/>
                    <a:pt x="0" y="2"/>
                  </a:cubicBezTo>
                  <a:moveTo>
                    <a:pt x="5" y="0"/>
                  </a:moveTo>
                  <a:cubicBezTo>
                    <a:pt x="5" y="0"/>
                    <a:pt x="4" y="0"/>
                    <a:pt x="2" y="1"/>
                  </a:cubicBezTo>
                  <a:cubicBezTo>
                    <a:pt x="1" y="1"/>
                    <a:pt x="1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2" y="3"/>
                    <a:pt x="4" y="2"/>
                    <a:pt x="5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0"/>
                    <a:pt x="6" y="0"/>
                  </a:cubicBezTo>
                  <a:cubicBezTo>
                    <a:pt x="6" y="0"/>
                    <a:pt x="5" y="0"/>
                    <a:pt x="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456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86" name="Freeform 168"/>
            <p:cNvSpPr>
              <a:spLocks noEditPoints="1"/>
            </p:cNvSpPr>
            <p:nvPr/>
          </p:nvSpPr>
          <p:spPr bwMode="auto">
            <a:xfrm>
              <a:off x="3451" y="2358"/>
              <a:ext cx="12" cy="12"/>
            </a:xfrm>
            <a:custGeom>
              <a:avLst/>
              <a:gdLst>
                <a:gd name="T0" fmla="*/ 2 w 5"/>
                <a:gd name="T1" fmla="*/ 4 h 5"/>
                <a:gd name="T2" fmla="*/ 1 w 5"/>
                <a:gd name="T3" fmla="*/ 4 h 5"/>
                <a:gd name="T4" fmla="*/ 1 w 5"/>
                <a:gd name="T5" fmla="*/ 3 h 5"/>
                <a:gd name="T6" fmla="*/ 1 w 5"/>
                <a:gd name="T7" fmla="*/ 2 h 5"/>
                <a:gd name="T8" fmla="*/ 2 w 5"/>
                <a:gd name="T9" fmla="*/ 1 h 5"/>
                <a:gd name="T10" fmla="*/ 3 w 5"/>
                <a:gd name="T11" fmla="*/ 1 h 5"/>
                <a:gd name="T12" fmla="*/ 3 w 5"/>
                <a:gd name="T13" fmla="*/ 1 h 5"/>
                <a:gd name="T14" fmla="*/ 4 w 5"/>
                <a:gd name="T15" fmla="*/ 2 h 5"/>
                <a:gd name="T16" fmla="*/ 4 w 5"/>
                <a:gd name="T17" fmla="*/ 3 h 5"/>
                <a:gd name="T18" fmla="*/ 2 w 5"/>
                <a:gd name="T19" fmla="*/ 4 h 5"/>
                <a:gd name="T20" fmla="*/ 2 w 5"/>
                <a:gd name="T21" fmla="*/ 4 h 5"/>
                <a:gd name="T22" fmla="*/ 3 w 5"/>
                <a:gd name="T23" fmla="*/ 0 h 5"/>
                <a:gd name="T24" fmla="*/ 2 w 5"/>
                <a:gd name="T25" fmla="*/ 0 h 5"/>
                <a:gd name="T26" fmla="*/ 0 w 5"/>
                <a:gd name="T27" fmla="*/ 2 h 5"/>
                <a:gd name="T28" fmla="*/ 0 w 5"/>
                <a:gd name="T29" fmla="*/ 3 h 5"/>
                <a:gd name="T30" fmla="*/ 1 w 5"/>
                <a:gd name="T31" fmla="*/ 4 h 5"/>
                <a:gd name="T32" fmla="*/ 2 w 5"/>
                <a:gd name="T33" fmla="*/ 5 h 5"/>
                <a:gd name="T34" fmla="*/ 2 w 5"/>
                <a:gd name="T35" fmla="*/ 5 h 5"/>
                <a:gd name="T36" fmla="*/ 4 w 5"/>
                <a:gd name="T37" fmla="*/ 4 h 5"/>
                <a:gd name="T38" fmla="*/ 4 w 5"/>
                <a:gd name="T39" fmla="*/ 1 h 5"/>
                <a:gd name="T40" fmla="*/ 4 w 5"/>
                <a:gd name="T41" fmla="*/ 1 h 5"/>
                <a:gd name="T42" fmla="*/ 3 w 5"/>
                <a:gd name="T4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" h="5">
                  <a:moveTo>
                    <a:pt x="2" y="4"/>
                  </a:moveTo>
                  <a:cubicBezTo>
                    <a:pt x="2" y="4"/>
                    <a:pt x="1" y="4"/>
                    <a:pt x="1" y="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2" y="1"/>
                    <a:pt x="2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3"/>
                    <a:pt x="4" y="3"/>
                  </a:cubicBezTo>
                  <a:cubicBezTo>
                    <a:pt x="3" y="4"/>
                    <a:pt x="3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moveTo>
                    <a:pt x="3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4"/>
                    <a:pt x="1" y="4"/>
                  </a:cubicBezTo>
                  <a:cubicBezTo>
                    <a:pt x="1" y="5"/>
                    <a:pt x="1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3" y="5"/>
                    <a:pt x="4" y="4"/>
                    <a:pt x="4" y="4"/>
                  </a:cubicBezTo>
                  <a:cubicBezTo>
                    <a:pt x="5" y="3"/>
                    <a:pt x="5" y="2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456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87" name="Freeform 169"/>
            <p:cNvSpPr>
              <a:spLocks noEditPoints="1"/>
            </p:cNvSpPr>
            <p:nvPr/>
          </p:nvSpPr>
          <p:spPr bwMode="auto">
            <a:xfrm>
              <a:off x="3403" y="2282"/>
              <a:ext cx="81" cy="102"/>
            </a:xfrm>
            <a:custGeom>
              <a:avLst/>
              <a:gdLst>
                <a:gd name="T0" fmla="*/ 14 w 34"/>
                <a:gd name="T1" fmla="*/ 42 h 43"/>
                <a:gd name="T2" fmla="*/ 15 w 34"/>
                <a:gd name="T3" fmla="*/ 42 h 43"/>
                <a:gd name="T4" fmla="*/ 15 w 34"/>
                <a:gd name="T5" fmla="*/ 42 h 43"/>
                <a:gd name="T6" fmla="*/ 16 w 34"/>
                <a:gd name="T7" fmla="*/ 42 h 43"/>
                <a:gd name="T8" fmla="*/ 18 w 34"/>
                <a:gd name="T9" fmla="*/ 41 h 43"/>
                <a:gd name="T10" fmla="*/ 17 w 34"/>
                <a:gd name="T11" fmla="*/ 42 h 43"/>
                <a:gd name="T12" fmla="*/ 18 w 34"/>
                <a:gd name="T13" fmla="*/ 42 h 43"/>
                <a:gd name="T14" fmla="*/ 19 w 34"/>
                <a:gd name="T15" fmla="*/ 40 h 43"/>
                <a:gd name="T16" fmla="*/ 19 w 34"/>
                <a:gd name="T17" fmla="*/ 41 h 43"/>
                <a:gd name="T18" fmla="*/ 20 w 34"/>
                <a:gd name="T19" fmla="*/ 41 h 43"/>
                <a:gd name="T20" fmla="*/ 20 w 34"/>
                <a:gd name="T21" fmla="*/ 40 h 43"/>
                <a:gd name="T22" fmla="*/ 21 w 34"/>
                <a:gd name="T23" fmla="*/ 39 h 43"/>
                <a:gd name="T24" fmla="*/ 20 w 34"/>
                <a:gd name="T25" fmla="*/ 41 h 43"/>
                <a:gd name="T26" fmla="*/ 22 w 34"/>
                <a:gd name="T27" fmla="*/ 39 h 43"/>
                <a:gd name="T28" fmla="*/ 24 w 34"/>
                <a:gd name="T29" fmla="*/ 38 h 43"/>
                <a:gd name="T30" fmla="*/ 21 w 34"/>
                <a:gd name="T31" fmla="*/ 40 h 43"/>
                <a:gd name="T32" fmla="*/ 25 w 34"/>
                <a:gd name="T33" fmla="*/ 38 h 43"/>
                <a:gd name="T34" fmla="*/ 27 w 34"/>
                <a:gd name="T35" fmla="*/ 38 h 43"/>
                <a:gd name="T36" fmla="*/ 28 w 34"/>
                <a:gd name="T37" fmla="*/ 38 h 43"/>
                <a:gd name="T38" fmla="*/ 30 w 34"/>
                <a:gd name="T39" fmla="*/ 36 h 43"/>
                <a:gd name="T40" fmla="*/ 28 w 34"/>
                <a:gd name="T41" fmla="*/ 38 h 43"/>
                <a:gd name="T42" fmla="*/ 30 w 34"/>
                <a:gd name="T43" fmla="*/ 36 h 43"/>
                <a:gd name="T44" fmla="*/ 31 w 34"/>
                <a:gd name="T45" fmla="*/ 36 h 43"/>
                <a:gd name="T46" fmla="*/ 30 w 34"/>
                <a:gd name="T47" fmla="*/ 37 h 43"/>
                <a:gd name="T48" fmla="*/ 32 w 34"/>
                <a:gd name="T49" fmla="*/ 35 h 43"/>
                <a:gd name="T50" fmla="*/ 32 w 34"/>
                <a:gd name="T51" fmla="*/ 35 h 43"/>
                <a:gd name="T52" fmla="*/ 33 w 34"/>
                <a:gd name="T53" fmla="*/ 35 h 43"/>
                <a:gd name="T54" fmla="*/ 15 w 34"/>
                <a:gd name="T55" fmla="*/ 41 h 43"/>
                <a:gd name="T56" fmla="*/ 11 w 34"/>
                <a:gd name="T57" fmla="*/ 36 h 43"/>
                <a:gd name="T58" fmla="*/ 2 w 34"/>
                <a:gd name="T59" fmla="*/ 13 h 43"/>
                <a:gd name="T60" fmla="*/ 4 w 34"/>
                <a:gd name="T61" fmla="*/ 7 h 43"/>
                <a:gd name="T62" fmla="*/ 19 w 34"/>
                <a:gd name="T63" fmla="*/ 1 h 43"/>
                <a:gd name="T64" fmla="*/ 31 w 34"/>
                <a:gd name="T65" fmla="*/ 28 h 43"/>
                <a:gd name="T66" fmla="*/ 32 w 34"/>
                <a:gd name="T67" fmla="*/ 31 h 43"/>
                <a:gd name="T68" fmla="*/ 32 w 34"/>
                <a:gd name="T69" fmla="*/ 31 h 43"/>
                <a:gd name="T70" fmla="*/ 29 w 34"/>
                <a:gd name="T71" fmla="*/ 35 h 43"/>
                <a:gd name="T72" fmla="*/ 15 w 34"/>
                <a:gd name="T73" fmla="*/ 41 h 43"/>
                <a:gd name="T74" fmla="*/ 19 w 34"/>
                <a:gd name="T75" fmla="*/ 0 h 43"/>
                <a:gd name="T76" fmla="*/ 4 w 34"/>
                <a:gd name="T77" fmla="*/ 6 h 43"/>
                <a:gd name="T78" fmla="*/ 2 w 34"/>
                <a:gd name="T79" fmla="*/ 14 h 43"/>
                <a:gd name="T80" fmla="*/ 11 w 34"/>
                <a:gd name="T81" fmla="*/ 37 h 43"/>
                <a:gd name="T82" fmla="*/ 14 w 34"/>
                <a:gd name="T83" fmla="*/ 43 h 43"/>
                <a:gd name="T84" fmla="*/ 15 w 34"/>
                <a:gd name="T85" fmla="*/ 43 h 43"/>
                <a:gd name="T86" fmla="*/ 15 w 34"/>
                <a:gd name="T87" fmla="*/ 43 h 43"/>
                <a:gd name="T88" fmla="*/ 31 w 34"/>
                <a:gd name="T89" fmla="*/ 37 h 43"/>
                <a:gd name="T90" fmla="*/ 33 w 34"/>
                <a:gd name="T91" fmla="*/ 32 h 43"/>
                <a:gd name="T92" fmla="*/ 32 w 34"/>
                <a:gd name="T93" fmla="*/ 28 h 43"/>
                <a:gd name="T94" fmla="*/ 19 w 34"/>
                <a:gd name="T95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4" h="43">
                  <a:moveTo>
                    <a:pt x="15" y="42"/>
                  </a:moveTo>
                  <a:cubicBezTo>
                    <a:pt x="15" y="42"/>
                    <a:pt x="14" y="42"/>
                    <a:pt x="14" y="42"/>
                  </a:cubicBezTo>
                  <a:cubicBezTo>
                    <a:pt x="14" y="42"/>
                    <a:pt x="14" y="42"/>
                    <a:pt x="13" y="41"/>
                  </a:cubicBezTo>
                  <a:cubicBezTo>
                    <a:pt x="14" y="42"/>
                    <a:pt x="14" y="42"/>
                    <a:pt x="15" y="42"/>
                  </a:cubicBezTo>
                  <a:cubicBezTo>
                    <a:pt x="15" y="42"/>
                    <a:pt x="15" y="42"/>
                    <a:pt x="15" y="42"/>
                  </a:cubicBezTo>
                  <a:cubicBezTo>
                    <a:pt x="15" y="42"/>
                    <a:pt x="15" y="42"/>
                    <a:pt x="15" y="42"/>
                  </a:cubicBezTo>
                  <a:cubicBezTo>
                    <a:pt x="15" y="42"/>
                    <a:pt x="15" y="42"/>
                    <a:pt x="15" y="42"/>
                  </a:cubicBezTo>
                  <a:moveTo>
                    <a:pt x="16" y="42"/>
                  </a:moveTo>
                  <a:cubicBezTo>
                    <a:pt x="16" y="41"/>
                    <a:pt x="16" y="41"/>
                    <a:pt x="16" y="41"/>
                  </a:cubicBezTo>
                  <a:cubicBezTo>
                    <a:pt x="17" y="41"/>
                    <a:pt x="17" y="41"/>
                    <a:pt x="18" y="41"/>
                  </a:cubicBezTo>
                  <a:cubicBezTo>
                    <a:pt x="17" y="42"/>
                    <a:pt x="17" y="42"/>
                    <a:pt x="17" y="42"/>
                  </a:cubicBezTo>
                  <a:cubicBezTo>
                    <a:pt x="17" y="42"/>
                    <a:pt x="17" y="42"/>
                    <a:pt x="17" y="42"/>
                  </a:cubicBezTo>
                  <a:cubicBezTo>
                    <a:pt x="17" y="42"/>
                    <a:pt x="16" y="42"/>
                    <a:pt x="16" y="42"/>
                  </a:cubicBezTo>
                  <a:moveTo>
                    <a:pt x="18" y="42"/>
                  </a:moveTo>
                  <a:cubicBezTo>
                    <a:pt x="18" y="41"/>
                    <a:pt x="18" y="41"/>
                    <a:pt x="18" y="41"/>
                  </a:cubicBezTo>
                  <a:cubicBezTo>
                    <a:pt x="19" y="40"/>
                    <a:pt x="19" y="40"/>
                    <a:pt x="19" y="40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19" y="41"/>
                    <a:pt x="18" y="42"/>
                    <a:pt x="18" y="42"/>
                  </a:cubicBezTo>
                  <a:moveTo>
                    <a:pt x="20" y="41"/>
                  </a:moveTo>
                  <a:cubicBezTo>
                    <a:pt x="20" y="41"/>
                    <a:pt x="20" y="41"/>
                    <a:pt x="20" y="41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20" y="40"/>
                    <a:pt x="21" y="40"/>
                    <a:pt x="21" y="39"/>
                  </a:cubicBezTo>
                  <a:cubicBezTo>
                    <a:pt x="21" y="40"/>
                    <a:pt x="21" y="40"/>
                    <a:pt x="21" y="41"/>
                  </a:cubicBezTo>
                  <a:cubicBezTo>
                    <a:pt x="20" y="41"/>
                    <a:pt x="20" y="41"/>
                    <a:pt x="20" y="41"/>
                  </a:cubicBezTo>
                  <a:moveTo>
                    <a:pt x="21" y="40"/>
                  </a:moveTo>
                  <a:cubicBezTo>
                    <a:pt x="22" y="40"/>
                    <a:pt x="22" y="40"/>
                    <a:pt x="22" y="39"/>
                  </a:cubicBezTo>
                  <a:cubicBezTo>
                    <a:pt x="23" y="39"/>
                    <a:pt x="23" y="39"/>
                    <a:pt x="24" y="39"/>
                  </a:cubicBezTo>
                  <a:cubicBezTo>
                    <a:pt x="24" y="38"/>
                    <a:pt x="24" y="38"/>
                    <a:pt x="24" y="38"/>
                  </a:cubicBezTo>
                  <a:cubicBezTo>
                    <a:pt x="24" y="39"/>
                    <a:pt x="24" y="39"/>
                    <a:pt x="24" y="39"/>
                  </a:cubicBezTo>
                  <a:cubicBezTo>
                    <a:pt x="23" y="40"/>
                    <a:pt x="22" y="40"/>
                    <a:pt x="21" y="40"/>
                  </a:cubicBezTo>
                  <a:moveTo>
                    <a:pt x="24" y="39"/>
                  </a:moveTo>
                  <a:cubicBezTo>
                    <a:pt x="25" y="39"/>
                    <a:pt x="25" y="38"/>
                    <a:pt x="25" y="38"/>
                  </a:cubicBezTo>
                  <a:cubicBezTo>
                    <a:pt x="26" y="38"/>
                    <a:pt x="27" y="37"/>
                    <a:pt x="27" y="37"/>
                  </a:cubicBezTo>
                  <a:cubicBezTo>
                    <a:pt x="27" y="37"/>
                    <a:pt x="27" y="38"/>
                    <a:pt x="27" y="38"/>
                  </a:cubicBezTo>
                  <a:cubicBezTo>
                    <a:pt x="26" y="39"/>
                    <a:pt x="25" y="39"/>
                    <a:pt x="24" y="39"/>
                  </a:cubicBezTo>
                  <a:moveTo>
                    <a:pt x="28" y="38"/>
                  </a:moveTo>
                  <a:cubicBezTo>
                    <a:pt x="28" y="38"/>
                    <a:pt x="28" y="37"/>
                    <a:pt x="28" y="37"/>
                  </a:cubicBezTo>
                  <a:cubicBezTo>
                    <a:pt x="28" y="37"/>
                    <a:pt x="29" y="36"/>
                    <a:pt x="30" y="36"/>
                  </a:cubicBezTo>
                  <a:cubicBezTo>
                    <a:pt x="29" y="37"/>
                    <a:pt x="29" y="37"/>
                    <a:pt x="29" y="37"/>
                  </a:cubicBezTo>
                  <a:cubicBezTo>
                    <a:pt x="29" y="38"/>
                    <a:pt x="28" y="38"/>
                    <a:pt x="28" y="38"/>
                  </a:cubicBezTo>
                  <a:moveTo>
                    <a:pt x="30" y="37"/>
                  </a:moveTo>
                  <a:cubicBezTo>
                    <a:pt x="30" y="36"/>
                    <a:pt x="30" y="36"/>
                    <a:pt x="30" y="36"/>
                  </a:cubicBezTo>
                  <a:cubicBezTo>
                    <a:pt x="31" y="36"/>
                    <a:pt x="31" y="36"/>
                    <a:pt x="31" y="35"/>
                  </a:cubicBezTo>
                  <a:cubicBezTo>
                    <a:pt x="31" y="36"/>
                    <a:pt x="31" y="36"/>
                    <a:pt x="31" y="36"/>
                  </a:cubicBezTo>
                  <a:cubicBezTo>
                    <a:pt x="31" y="37"/>
                    <a:pt x="31" y="37"/>
                    <a:pt x="31" y="37"/>
                  </a:cubicBezTo>
                  <a:cubicBezTo>
                    <a:pt x="30" y="37"/>
                    <a:pt x="30" y="37"/>
                    <a:pt x="30" y="37"/>
                  </a:cubicBezTo>
                  <a:moveTo>
                    <a:pt x="32" y="36"/>
                  </a:moveTo>
                  <a:cubicBezTo>
                    <a:pt x="32" y="36"/>
                    <a:pt x="32" y="35"/>
                    <a:pt x="32" y="35"/>
                  </a:cubicBezTo>
                  <a:cubicBezTo>
                    <a:pt x="32" y="35"/>
                    <a:pt x="32" y="35"/>
                    <a:pt x="32" y="35"/>
                  </a:cubicBezTo>
                  <a:cubicBezTo>
                    <a:pt x="32" y="35"/>
                    <a:pt x="32" y="35"/>
                    <a:pt x="32" y="35"/>
                  </a:cubicBezTo>
                  <a:cubicBezTo>
                    <a:pt x="33" y="34"/>
                    <a:pt x="33" y="34"/>
                    <a:pt x="33" y="34"/>
                  </a:cubicBezTo>
                  <a:cubicBezTo>
                    <a:pt x="33" y="35"/>
                    <a:pt x="33" y="35"/>
                    <a:pt x="33" y="35"/>
                  </a:cubicBezTo>
                  <a:cubicBezTo>
                    <a:pt x="32" y="35"/>
                    <a:pt x="32" y="36"/>
                    <a:pt x="32" y="36"/>
                  </a:cubicBezTo>
                  <a:moveTo>
                    <a:pt x="15" y="41"/>
                  </a:moveTo>
                  <a:cubicBezTo>
                    <a:pt x="13" y="41"/>
                    <a:pt x="12" y="39"/>
                    <a:pt x="11" y="37"/>
                  </a:cubicBezTo>
                  <a:cubicBezTo>
                    <a:pt x="11" y="36"/>
                    <a:pt x="11" y="36"/>
                    <a:pt x="11" y="36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2" y="12"/>
                    <a:pt x="1" y="10"/>
                    <a:pt x="2" y="9"/>
                  </a:cubicBezTo>
                  <a:cubicBezTo>
                    <a:pt x="2" y="8"/>
                    <a:pt x="3" y="7"/>
                    <a:pt x="4" y="7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8" y="1"/>
                    <a:pt x="19" y="1"/>
                    <a:pt x="19" y="1"/>
                  </a:cubicBezTo>
                  <a:cubicBezTo>
                    <a:pt x="20" y="1"/>
                    <a:pt x="21" y="2"/>
                    <a:pt x="22" y="5"/>
                  </a:cubicBezTo>
                  <a:cubicBezTo>
                    <a:pt x="31" y="28"/>
                    <a:pt x="31" y="28"/>
                    <a:pt x="31" y="28"/>
                  </a:cubicBezTo>
                  <a:cubicBezTo>
                    <a:pt x="31" y="29"/>
                    <a:pt x="31" y="29"/>
                    <a:pt x="31" y="29"/>
                  </a:cubicBezTo>
                  <a:cubicBezTo>
                    <a:pt x="31" y="30"/>
                    <a:pt x="32" y="30"/>
                    <a:pt x="32" y="31"/>
                  </a:cubicBezTo>
                  <a:cubicBezTo>
                    <a:pt x="32" y="31"/>
                    <a:pt x="32" y="31"/>
                    <a:pt x="32" y="31"/>
                  </a:cubicBezTo>
                  <a:cubicBezTo>
                    <a:pt x="32" y="31"/>
                    <a:pt x="32" y="31"/>
                    <a:pt x="32" y="31"/>
                  </a:cubicBezTo>
                  <a:cubicBezTo>
                    <a:pt x="32" y="32"/>
                    <a:pt x="32" y="33"/>
                    <a:pt x="32" y="33"/>
                  </a:cubicBezTo>
                  <a:cubicBezTo>
                    <a:pt x="31" y="34"/>
                    <a:pt x="31" y="35"/>
                    <a:pt x="29" y="35"/>
                  </a:cubicBezTo>
                  <a:cubicBezTo>
                    <a:pt x="27" y="36"/>
                    <a:pt x="25" y="37"/>
                    <a:pt x="23" y="38"/>
                  </a:cubicBezTo>
                  <a:cubicBezTo>
                    <a:pt x="21" y="39"/>
                    <a:pt x="18" y="40"/>
                    <a:pt x="15" y="41"/>
                  </a:cubicBezTo>
                  <a:cubicBezTo>
                    <a:pt x="15" y="41"/>
                    <a:pt x="15" y="41"/>
                    <a:pt x="15" y="41"/>
                  </a:cubicBezTo>
                  <a:moveTo>
                    <a:pt x="19" y="0"/>
                  </a:moveTo>
                  <a:cubicBezTo>
                    <a:pt x="18" y="0"/>
                    <a:pt x="18" y="1"/>
                    <a:pt x="17" y="1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2" y="7"/>
                    <a:pt x="1" y="7"/>
                    <a:pt x="1" y="8"/>
                  </a:cubicBezTo>
                  <a:cubicBezTo>
                    <a:pt x="0" y="10"/>
                    <a:pt x="1" y="12"/>
                    <a:pt x="2" y="14"/>
                  </a:cubicBezTo>
                  <a:cubicBezTo>
                    <a:pt x="10" y="36"/>
                    <a:pt x="10" y="36"/>
                    <a:pt x="10" y="36"/>
                  </a:cubicBezTo>
                  <a:cubicBezTo>
                    <a:pt x="11" y="37"/>
                    <a:pt x="11" y="37"/>
                    <a:pt x="11" y="37"/>
                  </a:cubicBezTo>
                  <a:cubicBezTo>
                    <a:pt x="11" y="38"/>
                    <a:pt x="11" y="39"/>
                    <a:pt x="12" y="39"/>
                  </a:cubicBezTo>
                  <a:cubicBezTo>
                    <a:pt x="12" y="41"/>
                    <a:pt x="13" y="42"/>
                    <a:pt x="14" y="43"/>
                  </a:cubicBezTo>
                  <a:cubicBezTo>
                    <a:pt x="14" y="43"/>
                    <a:pt x="14" y="43"/>
                    <a:pt x="15" y="43"/>
                  </a:cubicBezTo>
                  <a:cubicBezTo>
                    <a:pt x="15" y="43"/>
                    <a:pt x="15" y="43"/>
                    <a:pt x="15" y="43"/>
                  </a:cubicBezTo>
                  <a:cubicBezTo>
                    <a:pt x="15" y="43"/>
                    <a:pt x="15" y="43"/>
                    <a:pt x="15" y="43"/>
                  </a:cubicBezTo>
                  <a:cubicBezTo>
                    <a:pt x="15" y="43"/>
                    <a:pt x="15" y="43"/>
                    <a:pt x="15" y="43"/>
                  </a:cubicBezTo>
                  <a:cubicBezTo>
                    <a:pt x="16" y="43"/>
                    <a:pt x="17" y="43"/>
                    <a:pt x="17" y="43"/>
                  </a:cubicBezTo>
                  <a:cubicBezTo>
                    <a:pt x="21" y="42"/>
                    <a:pt x="25" y="40"/>
                    <a:pt x="31" y="37"/>
                  </a:cubicBezTo>
                  <a:cubicBezTo>
                    <a:pt x="32" y="37"/>
                    <a:pt x="33" y="36"/>
                    <a:pt x="33" y="35"/>
                  </a:cubicBezTo>
                  <a:cubicBezTo>
                    <a:pt x="34" y="34"/>
                    <a:pt x="33" y="33"/>
                    <a:pt x="33" y="32"/>
                  </a:cubicBezTo>
                  <a:cubicBezTo>
                    <a:pt x="33" y="31"/>
                    <a:pt x="33" y="31"/>
                    <a:pt x="33" y="31"/>
                  </a:cubicBezTo>
                  <a:cubicBezTo>
                    <a:pt x="32" y="30"/>
                    <a:pt x="32" y="29"/>
                    <a:pt x="32" y="28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2" y="2"/>
                    <a:pt x="21" y="0"/>
                    <a:pt x="1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456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88" name="Freeform 170"/>
            <p:cNvSpPr>
              <a:spLocks noEditPoints="1"/>
            </p:cNvSpPr>
            <p:nvPr/>
          </p:nvSpPr>
          <p:spPr bwMode="auto">
            <a:xfrm>
              <a:off x="3411" y="2232"/>
              <a:ext cx="23" cy="33"/>
            </a:xfrm>
            <a:custGeom>
              <a:avLst/>
              <a:gdLst>
                <a:gd name="T0" fmla="*/ 7 w 10"/>
                <a:gd name="T1" fmla="*/ 11 h 14"/>
                <a:gd name="T2" fmla="*/ 6 w 10"/>
                <a:gd name="T3" fmla="*/ 8 h 14"/>
                <a:gd name="T4" fmla="*/ 7 w 10"/>
                <a:gd name="T5" fmla="*/ 9 h 14"/>
                <a:gd name="T6" fmla="*/ 8 w 10"/>
                <a:gd name="T7" fmla="*/ 10 h 14"/>
                <a:gd name="T8" fmla="*/ 8 w 10"/>
                <a:gd name="T9" fmla="*/ 11 h 14"/>
                <a:gd name="T10" fmla="*/ 7 w 10"/>
                <a:gd name="T11" fmla="*/ 11 h 14"/>
                <a:gd name="T12" fmla="*/ 4 w 10"/>
                <a:gd name="T13" fmla="*/ 6 h 14"/>
                <a:gd name="T14" fmla="*/ 3 w 10"/>
                <a:gd name="T15" fmla="*/ 6 h 14"/>
                <a:gd name="T16" fmla="*/ 2 w 10"/>
                <a:gd name="T17" fmla="*/ 5 h 14"/>
                <a:gd name="T18" fmla="*/ 3 w 10"/>
                <a:gd name="T19" fmla="*/ 3 h 14"/>
                <a:gd name="T20" fmla="*/ 4 w 10"/>
                <a:gd name="T21" fmla="*/ 6 h 14"/>
                <a:gd name="T22" fmla="*/ 3 w 10"/>
                <a:gd name="T23" fmla="*/ 0 h 14"/>
                <a:gd name="T24" fmla="*/ 2 w 10"/>
                <a:gd name="T25" fmla="*/ 1 h 14"/>
                <a:gd name="T26" fmla="*/ 2 w 10"/>
                <a:gd name="T27" fmla="*/ 2 h 14"/>
                <a:gd name="T28" fmla="*/ 1 w 10"/>
                <a:gd name="T29" fmla="*/ 4 h 14"/>
                <a:gd name="T30" fmla="*/ 4 w 10"/>
                <a:gd name="T31" fmla="*/ 8 h 14"/>
                <a:gd name="T32" fmla="*/ 6 w 10"/>
                <a:gd name="T33" fmla="*/ 11 h 14"/>
                <a:gd name="T34" fmla="*/ 5 w 10"/>
                <a:gd name="T35" fmla="*/ 12 h 14"/>
                <a:gd name="T36" fmla="*/ 2 w 10"/>
                <a:gd name="T37" fmla="*/ 11 h 14"/>
                <a:gd name="T38" fmla="*/ 2 w 10"/>
                <a:gd name="T39" fmla="*/ 13 h 14"/>
                <a:gd name="T40" fmla="*/ 4 w 10"/>
                <a:gd name="T41" fmla="*/ 13 h 14"/>
                <a:gd name="T42" fmla="*/ 6 w 10"/>
                <a:gd name="T43" fmla="*/ 13 h 14"/>
                <a:gd name="T44" fmla="*/ 7 w 10"/>
                <a:gd name="T45" fmla="*/ 14 h 14"/>
                <a:gd name="T46" fmla="*/ 8 w 10"/>
                <a:gd name="T47" fmla="*/ 14 h 14"/>
                <a:gd name="T48" fmla="*/ 8 w 10"/>
                <a:gd name="T49" fmla="*/ 13 h 14"/>
                <a:gd name="T50" fmla="*/ 8 w 10"/>
                <a:gd name="T51" fmla="*/ 12 h 14"/>
                <a:gd name="T52" fmla="*/ 10 w 10"/>
                <a:gd name="T53" fmla="*/ 10 h 14"/>
                <a:gd name="T54" fmla="*/ 10 w 10"/>
                <a:gd name="T55" fmla="*/ 8 h 14"/>
                <a:gd name="T56" fmla="*/ 8 w 10"/>
                <a:gd name="T57" fmla="*/ 7 h 14"/>
                <a:gd name="T58" fmla="*/ 6 w 10"/>
                <a:gd name="T59" fmla="*/ 6 h 14"/>
                <a:gd name="T60" fmla="*/ 5 w 10"/>
                <a:gd name="T61" fmla="*/ 6 h 14"/>
                <a:gd name="T62" fmla="*/ 4 w 10"/>
                <a:gd name="T63" fmla="*/ 3 h 14"/>
                <a:gd name="T64" fmla="*/ 4 w 10"/>
                <a:gd name="T65" fmla="*/ 3 h 14"/>
                <a:gd name="T66" fmla="*/ 7 w 10"/>
                <a:gd name="T67" fmla="*/ 4 h 14"/>
                <a:gd name="T68" fmla="*/ 7 w 10"/>
                <a:gd name="T69" fmla="*/ 4 h 14"/>
                <a:gd name="T70" fmla="*/ 7 w 10"/>
                <a:gd name="T71" fmla="*/ 3 h 14"/>
                <a:gd name="T72" fmla="*/ 8 w 10"/>
                <a:gd name="T73" fmla="*/ 2 h 14"/>
                <a:gd name="T74" fmla="*/ 8 w 10"/>
                <a:gd name="T75" fmla="*/ 2 h 14"/>
                <a:gd name="T76" fmla="*/ 5 w 10"/>
                <a:gd name="T77" fmla="*/ 1 h 14"/>
                <a:gd name="T78" fmla="*/ 4 w 10"/>
                <a:gd name="T79" fmla="*/ 1 h 14"/>
                <a:gd name="T80" fmla="*/ 3 w 10"/>
                <a:gd name="T81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0" h="14">
                  <a:moveTo>
                    <a:pt x="7" y="11"/>
                  </a:moveTo>
                  <a:cubicBezTo>
                    <a:pt x="7" y="10"/>
                    <a:pt x="6" y="9"/>
                    <a:pt x="6" y="8"/>
                  </a:cubicBezTo>
                  <a:cubicBezTo>
                    <a:pt x="7" y="8"/>
                    <a:pt x="7" y="8"/>
                    <a:pt x="7" y="9"/>
                  </a:cubicBezTo>
                  <a:cubicBezTo>
                    <a:pt x="8" y="9"/>
                    <a:pt x="8" y="9"/>
                    <a:pt x="8" y="10"/>
                  </a:cubicBezTo>
                  <a:cubicBezTo>
                    <a:pt x="8" y="10"/>
                    <a:pt x="8" y="11"/>
                    <a:pt x="8" y="11"/>
                  </a:cubicBezTo>
                  <a:cubicBezTo>
                    <a:pt x="7" y="11"/>
                    <a:pt x="7" y="11"/>
                    <a:pt x="7" y="11"/>
                  </a:cubicBezTo>
                  <a:moveTo>
                    <a:pt x="4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2" y="6"/>
                    <a:pt x="2" y="5"/>
                  </a:cubicBezTo>
                  <a:cubicBezTo>
                    <a:pt x="2" y="4"/>
                    <a:pt x="2" y="4"/>
                    <a:pt x="3" y="3"/>
                  </a:cubicBezTo>
                  <a:cubicBezTo>
                    <a:pt x="3" y="4"/>
                    <a:pt x="3" y="5"/>
                    <a:pt x="4" y="6"/>
                  </a:cubicBezTo>
                  <a:moveTo>
                    <a:pt x="3" y="0"/>
                  </a:moveTo>
                  <a:cubicBezTo>
                    <a:pt x="3" y="0"/>
                    <a:pt x="2" y="0"/>
                    <a:pt x="2" y="1"/>
                  </a:cubicBezTo>
                  <a:cubicBezTo>
                    <a:pt x="2" y="1"/>
                    <a:pt x="2" y="2"/>
                    <a:pt x="2" y="2"/>
                  </a:cubicBezTo>
                  <a:cubicBezTo>
                    <a:pt x="2" y="3"/>
                    <a:pt x="1" y="3"/>
                    <a:pt x="1" y="4"/>
                  </a:cubicBezTo>
                  <a:cubicBezTo>
                    <a:pt x="0" y="5"/>
                    <a:pt x="0" y="8"/>
                    <a:pt x="4" y="8"/>
                  </a:cubicBezTo>
                  <a:cubicBezTo>
                    <a:pt x="5" y="9"/>
                    <a:pt x="5" y="10"/>
                    <a:pt x="6" y="11"/>
                  </a:cubicBezTo>
                  <a:cubicBezTo>
                    <a:pt x="6" y="12"/>
                    <a:pt x="5" y="12"/>
                    <a:pt x="5" y="12"/>
                  </a:cubicBezTo>
                  <a:cubicBezTo>
                    <a:pt x="4" y="12"/>
                    <a:pt x="3" y="11"/>
                    <a:pt x="2" y="11"/>
                  </a:cubicBezTo>
                  <a:cubicBezTo>
                    <a:pt x="2" y="12"/>
                    <a:pt x="2" y="12"/>
                    <a:pt x="2" y="13"/>
                  </a:cubicBezTo>
                  <a:cubicBezTo>
                    <a:pt x="2" y="13"/>
                    <a:pt x="3" y="13"/>
                    <a:pt x="4" y="13"/>
                  </a:cubicBezTo>
                  <a:cubicBezTo>
                    <a:pt x="5" y="13"/>
                    <a:pt x="6" y="13"/>
                    <a:pt x="6" y="13"/>
                  </a:cubicBezTo>
                  <a:cubicBezTo>
                    <a:pt x="6" y="13"/>
                    <a:pt x="7" y="14"/>
                    <a:pt x="7" y="14"/>
                  </a:cubicBezTo>
                  <a:cubicBezTo>
                    <a:pt x="7" y="14"/>
                    <a:pt x="8" y="14"/>
                    <a:pt x="8" y="14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9" y="12"/>
                    <a:pt x="10" y="11"/>
                    <a:pt x="10" y="10"/>
                  </a:cubicBezTo>
                  <a:cubicBezTo>
                    <a:pt x="10" y="10"/>
                    <a:pt x="10" y="9"/>
                    <a:pt x="10" y="8"/>
                  </a:cubicBezTo>
                  <a:cubicBezTo>
                    <a:pt x="9" y="8"/>
                    <a:pt x="9" y="7"/>
                    <a:pt x="8" y="7"/>
                  </a:cubicBezTo>
                  <a:cubicBezTo>
                    <a:pt x="7" y="7"/>
                    <a:pt x="7" y="6"/>
                    <a:pt x="6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5"/>
                    <a:pt x="5" y="4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5" y="3"/>
                    <a:pt x="6" y="3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7" y="1"/>
                    <a:pt x="6" y="1"/>
                    <a:pt x="5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3" y="1"/>
                    <a:pt x="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456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89" name="Freeform 171"/>
            <p:cNvSpPr>
              <a:spLocks noEditPoints="1"/>
            </p:cNvSpPr>
            <p:nvPr/>
          </p:nvSpPr>
          <p:spPr bwMode="auto">
            <a:xfrm>
              <a:off x="4127" y="2201"/>
              <a:ext cx="19" cy="12"/>
            </a:xfrm>
            <a:custGeom>
              <a:avLst/>
              <a:gdLst>
                <a:gd name="T0" fmla="*/ 3 w 8"/>
                <a:gd name="T1" fmla="*/ 4 h 5"/>
                <a:gd name="T2" fmla="*/ 2 w 8"/>
                <a:gd name="T3" fmla="*/ 3 h 5"/>
                <a:gd name="T4" fmla="*/ 3 w 8"/>
                <a:gd name="T5" fmla="*/ 3 h 5"/>
                <a:gd name="T6" fmla="*/ 4 w 8"/>
                <a:gd name="T7" fmla="*/ 4 h 5"/>
                <a:gd name="T8" fmla="*/ 5 w 8"/>
                <a:gd name="T9" fmla="*/ 4 h 5"/>
                <a:gd name="T10" fmla="*/ 5 w 8"/>
                <a:gd name="T11" fmla="*/ 4 h 5"/>
                <a:gd name="T12" fmla="*/ 6 w 8"/>
                <a:gd name="T13" fmla="*/ 3 h 5"/>
                <a:gd name="T14" fmla="*/ 5 w 8"/>
                <a:gd name="T15" fmla="*/ 4 h 5"/>
                <a:gd name="T16" fmla="*/ 7 w 8"/>
                <a:gd name="T17" fmla="*/ 2 h 5"/>
                <a:gd name="T18" fmla="*/ 7 w 8"/>
                <a:gd name="T19" fmla="*/ 4 h 5"/>
                <a:gd name="T20" fmla="*/ 6 w 8"/>
                <a:gd name="T21" fmla="*/ 4 h 5"/>
                <a:gd name="T22" fmla="*/ 7 w 8"/>
                <a:gd name="T23" fmla="*/ 2 h 5"/>
                <a:gd name="T24" fmla="*/ 8 w 8"/>
                <a:gd name="T25" fmla="*/ 3 h 5"/>
                <a:gd name="T26" fmla="*/ 7 w 8"/>
                <a:gd name="T27" fmla="*/ 0 h 5"/>
                <a:gd name="T28" fmla="*/ 7 w 8"/>
                <a:gd name="T29" fmla="*/ 0 h 5"/>
                <a:gd name="T30" fmla="*/ 6 w 8"/>
                <a:gd name="T31" fmla="*/ 2 h 5"/>
                <a:gd name="T32" fmla="*/ 4 w 8"/>
                <a:gd name="T33" fmla="*/ 3 h 5"/>
                <a:gd name="T34" fmla="*/ 2 w 8"/>
                <a:gd name="T35" fmla="*/ 2 h 5"/>
                <a:gd name="T36" fmla="*/ 1 w 8"/>
                <a:gd name="T37" fmla="*/ 2 h 5"/>
                <a:gd name="T38" fmla="*/ 1 w 8"/>
                <a:gd name="T39" fmla="*/ 3 h 5"/>
                <a:gd name="T40" fmla="*/ 1 w 8"/>
                <a:gd name="T41" fmla="*/ 4 h 5"/>
                <a:gd name="T42" fmla="*/ 1 w 8"/>
                <a:gd name="T43" fmla="*/ 4 h 5"/>
                <a:gd name="T44" fmla="*/ 1 w 8"/>
                <a:gd name="T45" fmla="*/ 4 h 5"/>
                <a:gd name="T46" fmla="*/ 1 w 8"/>
                <a:gd name="T47" fmla="*/ 4 h 5"/>
                <a:gd name="T48" fmla="*/ 2 w 8"/>
                <a:gd name="T49" fmla="*/ 3 h 5"/>
                <a:gd name="T50" fmla="*/ 3 w 8"/>
                <a:gd name="T51" fmla="*/ 4 h 5"/>
                <a:gd name="T52" fmla="*/ 5 w 8"/>
                <a:gd name="T53" fmla="*/ 4 h 5"/>
                <a:gd name="T54" fmla="*/ 5 w 8"/>
                <a:gd name="T55" fmla="*/ 4 h 5"/>
                <a:gd name="T56" fmla="*/ 6 w 8"/>
                <a:gd name="T57" fmla="*/ 4 h 5"/>
                <a:gd name="T58" fmla="*/ 6 w 8"/>
                <a:gd name="T59" fmla="*/ 4 h 5"/>
                <a:gd name="T60" fmla="*/ 6 w 8"/>
                <a:gd name="T61" fmla="*/ 4 h 5"/>
                <a:gd name="T62" fmla="*/ 7 w 8"/>
                <a:gd name="T63" fmla="*/ 4 h 5"/>
                <a:gd name="T64" fmla="*/ 7 w 8"/>
                <a:gd name="T65" fmla="*/ 4 h 5"/>
                <a:gd name="T66" fmla="*/ 7 w 8"/>
                <a:gd name="T67" fmla="*/ 4 h 5"/>
                <a:gd name="T68" fmla="*/ 8 w 8"/>
                <a:gd name="T69" fmla="*/ 3 h 5"/>
                <a:gd name="T70" fmla="*/ 8 w 8"/>
                <a:gd name="T71" fmla="*/ 3 h 5"/>
                <a:gd name="T72" fmla="*/ 8 w 8"/>
                <a:gd name="T7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8" h="5">
                  <a:moveTo>
                    <a:pt x="5" y="4"/>
                  </a:moveTo>
                  <a:cubicBezTo>
                    <a:pt x="4" y="4"/>
                    <a:pt x="4" y="4"/>
                    <a:pt x="3" y="4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5" y="4"/>
                    <a:pt x="5" y="3"/>
                    <a:pt x="5" y="3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moveTo>
                    <a:pt x="5" y="4"/>
                  </a:move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5" y="4"/>
                    <a:pt x="5" y="4"/>
                    <a:pt x="5" y="4"/>
                  </a:cubicBezTo>
                  <a:moveTo>
                    <a:pt x="6" y="4"/>
                  </a:move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6" y="4"/>
                    <a:pt x="6" y="4"/>
                    <a:pt x="6" y="4"/>
                  </a:cubicBezTo>
                  <a:moveTo>
                    <a:pt x="7" y="3"/>
                  </a:moveTo>
                  <a:cubicBezTo>
                    <a:pt x="7" y="2"/>
                    <a:pt x="7" y="2"/>
                    <a:pt x="7" y="2"/>
                  </a:cubicBezTo>
                  <a:cubicBezTo>
                    <a:pt x="7" y="1"/>
                    <a:pt x="7" y="1"/>
                    <a:pt x="7" y="0"/>
                  </a:cubicBezTo>
                  <a:cubicBezTo>
                    <a:pt x="8" y="1"/>
                    <a:pt x="8" y="2"/>
                    <a:pt x="8" y="3"/>
                  </a:cubicBezTo>
                  <a:cubicBezTo>
                    <a:pt x="7" y="3"/>
                    <a:pt x="7" y="3"/>
                    <a:pt x="7" y="3"/>
                  </a:cubicBezTo>
                  <a:moveTo>
                    <a:pt x="7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1"/>
                    <a:pt x="6" y="2"/>
                    <a:pt x="6" y="2"/>
                  </a:cubicBezTo>
                  <a:cubicBezTo>
                    <a:pt x="5" y="3"/>
                    <a:pt x="5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1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4" y="4"/>
                    <a:pt x="4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2"/>
                    <a:pt x="8" y="1"/>
                    <a:pt x="8" y="0"/>
                  </a:cubicBezTo>
                  <a:cubicBezTo>
                    <a:pt x="7" y="0"/>
                    <a:pt x="7" y="0"/>
                    <a:pt x="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456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90" name="Freeform 172"/>
            <p:cNvSpPr/>
            <p:nvPr/>
          </p:nvSpPr>
          <p:spPr bwMode="auto">
            <a:xfrm>
              <a:off x="4136" y="2210"/>
              <a:ext cx="0" cy="3"/>
            </a:xfrm>
            <a:custGeom>
              <a:avLst/>
              <a:gdLst>
                <a:gd name="T0" fmla="*/ 0 h 3"/>
                <a:gd name="T1" fmla="*/ 3 h 3"/>
                <a:gd name="T2" fmla="*/ 3 h 3"/>
                <a:gd name="T3" fmla="*/ 3 h 3"/>
                <a:gd name="T4" fmla="*/ 3 h 3"/>
                <a:gd name="T5" fmla="*/ 3 h 3"/>
                <a:gd name="T6" fmla="*/ 0 h 3"/>
                <a:gd name="T7" fmla="*/ 0 h 3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  <a:cxn ang="0">
                  <a:pos x="0" y="T7"/>
                </a:cxn>
              </a:cxnLst>
              <a:rect l="0" t="0" r="r" b="b"/>
              <a:pathLst>
                <a:path h="3">
                  <a:moveTo>
                    <a:pt x="0" y="0"/>
                  </a:move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456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91" name="Freeform 173"/>
            <p:cNvSpPr/>
            <p:nvPr/>
          </p:nvSpPr>
          <p:spPr bwMode="auto">
            <a:xfrm>
              <a:off x="4136" y="2210"/>
              <a:ext cx="0" cy="3"/>
            </a:xfrm>
            <a:custGeom>
              <a:avLst/>
              <a:gdLst>
                <a:gd name="T0" fmla="*/ 0 h 3"/>
                <a:gd name="T1" fmla="*/ 3 h 3"/>
                <a:gd name="T2" fmla="*/ 3 h 3"/>
                <a:gd name="T3" fmla="*/ 3 h 3"/>
                <a:gd name="T4" fmla="*/ 3 h 3"/>
                <a:gd name="T5" fmla="*/ 3 h 3"/>
                <a:gd name="T6" fmla="*/ 0 h 3"/>
                <a:gd name="T7" fmla="*/ 0 h 3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  <a:cxn ang="0">
                  <a:pos x="0" y="T7"/>
                </a:cxn>
              </a:cxnLst>
              <a:rect l="0" t="0" r="r" b="b"/>
              <a:pathLst>
                <a:path h="3">
                  <a:moveTo>
                    <a:pt x="0" y="0"/>
                  </a:move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456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92" name="Freeform 174"/>
            <p:cNvSpPr>
              <a:spLocks noEditPoints="1"/>
            </p:cNvSpPr>
            <p:nvPr/>
          </p:nvSpPr>
          <p:spPr bwMode="auto">
            <a:xfrm>
              <a:off x="4160" y="2201"/>
              <a:ext cx="19" cy="12"/>
            </a:xfrm>
            <a:custGeom>
              <a:avLst/>
              <a:gdLst>
                <a:gd name="T0" fmla="*/ 2 w 8"/>
                <a:gd name="T1" fmla="*/ 4 h 5"/>
                <a:gd name="T2" fmla="*/ 3 w 8"/>
                <a:gd name="T3" fmla="*/ 3 h 5"/>
                <a:gd name="T4" fmla="*/ 4 w 8"/>
                <a:gd name="T5" fmla="*/ 4 h 5"/>
                <a:gd name="T6" fmla="*/ 5 w 8"/>
                <a:gd name="T7" fmla="*/ 3 h 5"/>
                <a:gd name="T8" fmla="*/ 6 w 8"/>
                <a:gd name="T9" fmla="*/ 3 h 5"/>
                <a:gd name="T10" fmla="*/ 5 w 8"/>
                <a:gd name="T11" fmla="*/ 4 h 5"/>
                <a:gd name="T12" fmla="*/ 3 w 8"/>
                <a:gd name="T13" fmla="*/ 4 h 5"/>
                <a:gd name="T14" fmla="*/ 4 w 8"/>
                <a:gd name="T15" fmla="*/ 4 h 5"/>
                <a:gd name="T16" fmla="*/ 2 w 8"/>
                <a:gd name="T17" fmla="*/ 4 h 5"/>
                <a:gd name="T18" fmla="*/ 2 w 8"/>
                <a:gd name="T19" fmla="*/ 2 h 5"/>
                <a:gd name="T20" fmla="*/ 2 w 8"/>
                <a:gd name="T21" fmla="*/ 4 h 5"/>
                <a:gd name="T22" fmla="*/ 1 w 8"/>
                <a:gd name="T23" fmla="*/ 3 h 5"/>
                <a:gd name="T24" fmla="*/ 1 w 8"/>
                <a:gd name="T25" fmla="*/ 2 h 5"/>
                <a:gd name="T26" fmla="*/ 1 w 8"/>
                <a:gd name="T27" fmla="*/ 0 h 5"/>
                <a:gd name="T28" fmla="*/ 0 w 8"/>
                <a:gd name="T29" fmla="*/ 3 h 5"/>
                <a:gd name="T30" fmla="*/ 0 w 8"/>
                <a:gd name="T31" fmla="*/ 3 h 5"/>
                <a:gd name="T32" fmla="*/ 1 w 8"/>
                <a:gd name="T33" fmla="*/ 3 h 5"/>
                <a:gd name="T34" fmla="*/ 1 w 8"/>
                <a:gd name="T35" fmla="*/ 4 h 5"/>
                <a:gd name="T36" fmla="*/ 2 w 8"/>
                <a:gd name="T37" fmla="*/ 4 h 5"/>
                <a:gd name="T38" fmla="*/ 2 w 8"/>
                <a:gd name="T39" fmla="*/ 4 h 5"/>
                <a:gd name="T40" fmla="*/ 2 w 8"/>
                <a:gd name="T41" fmla="*/ 4 h 5"/>
                <a:gd name="T42" fmla="*/ 2 w 8"/>
                <a:gd name="T43" fmla="*/ 4 h 5"/>
                <a:gd name="T44" fmla="*/ 3 w 8"/>
                <a:gd name="T45" fmla="*/ 4 h 5"/>
                <a:gd name="T46" fmla="*/ 3 w 8"/>
                <a:gd name="T47" fmla="*/ 5 h 5"/>
                <a:gd name="T48" fmla="*/ 4 w 8"/>
                <a:gd name="T49" fmla="*/ 4 h 5"/>
                <a:gd name="T50" fmla="*/ 6 w 8"/>
                <a:gd name="T51" fmla="*/ 4 h 5"/>
                <a:gd name="T52" fmla="*/ 7 w 8"/>
                <a:gd name="T53" fmla="*/ 4 h 5"/>
                <a:gd name="T54" fmla="*/ 7 w 8"/>
                <a:gd name="T55" fmla="*/ 4 h 5"/>
                <a:gd name="T56" fmla="*/ 8 w 8"/>
                <a:gd name="T57" fmla="*/ 4 h 5"/>
                <a:gd name="T58" fmla="*/ 8 w 8"/>
                <a:gd name="T59" fmla="*/ 4 h 5"/>
                <a:gd name="T60" fmla="*/ 8 w 8"/>
                <a:gd name="T61" fmla="*/ 3 h 5"/>
                <a:gd name="T62" fmla="*/ 7 w 8"/>
                <a:gd name="T63" fmla="*/ 3 h 5"/>
                <a:gd name="T64" fmla="*/ 6 w 8"/>
                <a:gd name="T65" fmla="*/ 2 h 5"/>
                <a:gd name="T66" fmla="*/ 5 w 8"/>
                <a:gd name="T67" fmla="*/ 2 h 5"/>
                <a:gd name="T68" fmla="*/ 4 w 8"/>
                <a:gd name="T69" fmla="*/ 3 h 5"/>
                <a:gd name="T70" fmla="*/ 2 w 8"/>
                <a:gd name="T71" fmla="*/ 0 h 5"/>
                <a:gd name="T72" fmla="*/ 1 w 8"/>
                <a:gd name="T7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8" h="5">
                  <a:moveTo>
                    <a:pt x="3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4" y="4"/>
                  </a:moveTo>
                  <a:cubicBezTo>
                    <a:pt x="4" y="4"/>
                    <a:pt x="5" y="4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4" y="4"/>
                    <a:pt x="4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4" y="4"/>
                    <a:pt x="4" y="4"/>
                  </a:cubicBezTo>
                  <a:moveTo>
                    <a:pt x="2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4"/>
                    <a:pt x="2" y="4"/>
                    <a:pt x="2" y="4"/>
                  </a:cubicBezTo>
                  <a:moveTo>
                    <a:pt x="1" y="3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1" y="2"/>
                    <a:pt x="1" y="1"/>
                    <a:pt x="1" y="0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1" y="3"/>
                    <a:pt x="1" y="3"/>
                    <a:pt x="1" y="3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2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5" y="4"/>
                    <a:pt x="5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5" y="2"/>
                    <a:pt x="5" y="2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3" y="3"/>
                    <a:pt x="3" y="3"/>
                    <a:pt x="3" y="2"/>
                  </a:cubicBezTo>
                  <a:cubicBezTo>
                    <a:pt x="2" y="2"/>
                    <a:pt x="2" y="1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456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93" name="Freeform 175"/>
            <p:cNvSpPr/>
            <p:nvPr/>
          </p:nvSpPr>
          <p:spPr bwMode="auto">
            <a:xfrm>
              <a:off x="4170" y="2210"/>
              <a:ext cx="2" cy="3"/>
            </a:xfrm>
            <a:custGeom>
              <a:avLst/>
              <a:gdLst>
                <a:gd name="T0" fmla="*/ 2 w 2"/>
                <a:gd name="T1" fmla="*/ 0 h 3"/>
                <a:gd name="T2" fmla="*/ 0 w 2"/>
                <a:gd name="T3" fmla="*/ 0 h 3"/>
                <a:gd name="T4" fmla="*/ 0 w 2"/>
                <a:gd name="T5" fmla="*/ 3 h 3"/>
                <a:gd name="T6" fmla="*/ 2 w 2"/>
                <a:gd name="T7" fmla="*/ 3 h 3"/>
                <a:gd name="T8" fmla="*/ 2 w 2"/>
                <a:gd name="T9" fmla="*/ 3 h 3"/>
                <a:gd name="T10" fmla="*/ 2 w 2"/>
                <a:gd name="T11" fmla="*/ 3 h 3"/>
                <a:gd name="T12" fmla="*/ 2 w 2"/>
                <a:gd name="T13" fmla="*/ 3 h 3"/>
                <a:gd name="T14" fmla="*/ 2 w 2"/>
                <a:gd name="T1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lnTo>
                    <a:pt x="0" y="0"/>
                  </a:lnTo>
                  <a:lnTo>
                    <a:pt x="0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456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94" name="Freeform 176"/>
            <p:cNvSpPr/>
            <p:nvPr/>
          </p:nvSpPr>
          <p:spPr bwMode="auto">
            <a:xfrm>
              <a:off x="4170" y="2210"/>
              <a:ext cx="2" cy="3"/>
            </a:xfrm>
            <a:custGeom>
              <a:avLst/>
              <a:gdLst>
                <a:gd name="T0" fmla="*/ 2 w 2"/>
                <a:gd name="T1" fmla="*/ 0 h 3"/>
                <a:gd name="T2" fmla="*/ 0 w 2"/>
                <a:gd name="T3" fmla="*/ 0 h 3"/>
                <a:gd name="T4" fmla="*/ 0 w 2"/>
                <a:gd name="T5" fmla="*/ 3 h 3"/>
                <a:gd name="T6" fmla="*/ 2 w 2"/>
                <a:gd name="T7" fmla="*/ 3 h 3"/>
                <a:gd name="T8" fmla="*/ 2 w 2"/>
                <a:gd name="T9" fmla="*/ 3 h 3"/>
                <a:gd name="T10" fmla="*/ 2 w 2"/>
                <a:gd name="T11" fmla="*/ 3 h 3"/>
                <a:gd name="T12" fmla="*/ 2 w 2"/>
                <a:gd name="T13" fmla="*/ 3 h 3"/>
                <a:gd name="T14" fmla="*/ 2 w 2"/>
                <a:gd name="T1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lnTo>
                    <a:pt x="0" y="0"/>
                  </a:lnTo>
                  <a:lnTo>
                    <a:pt x="0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456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95" name="Freeform 177"/>
            <p:cNvSpPr>
              <a:spLocks noEditPoints="1"/>
            </p:cNvSpPr>
            <p:nvPr/>
          </p:nvSpPr>
          <p:spPr bwMode="auto">
            <a:xfrm>
              <a:off x="4101" y="2163"/>
              <a:ext cx="104" cy="123"/>
            </a:xfrm>
            <a:custGeom>
              <a:avLst/>
              <a:gdLst>
                <a:gd name="T0" fmla="*/ 30 w 44"/>
                <a:gd name="T1" fmla="*/ 50 h 52"/>
                <a:gd name="T2" fmla="*/ 25 w 44"/>
                <a:gd name="T3" fmla="*/ 50 h 52"/>
                <a:gd name="T4" fmla="*/ 11 w 44"/>
                <a:gd name="T5" fmla="*/ 48 h 52"/>
                <a:gd name="T6" fmla="*/ 9 w 44"/>
                <a:gd name="T7" fmla="*/ 47 h 52"/>
                <a:gd name="T8" fmla="*/ 32 w 44"/>
                <a:gd name="T9" fmla="*/ 45 h 52"/>
                <a:gd name="T10" fmla="*/ 38 w 44"/>
                <a:gd name="T11" fmla="*/ 42 h 52"/>
                <a:gd name="T12" fmla="*/ 22 w 44"/>
                <a:gd name="T13" fmla="*/ 46 h 52"/>
                <a:gd name="T14" fmla="*/ 4 w 44"/>
                <a:gd name="T15" fmla="*/ 37 h 52"/>
                <a:gd name="T16" fmla="*/ 5 w 44"/>
                <a:gd name="T17" fmla="*/ 36 h 52"/>
                <a:gd name="T18" fmla="*/ 23 w 44"/>
                <a:gd name="T19" fmla="*/ 36 h 52"/>
                <a:gd name="T20" fmla="*/ 12 w 44"/>
                <a:gd name="T21" fmla="*/ 32 h 52"/>
                <a:gd name="T22" fmla="*/ 24 w 44"/>
                <a:gd name="T23" fmla="*/ 32 h 52"/>
                <a:gd name="T24" fmla="*/ 5 w 44"/>
                <a:gd name="T25" fmla="*/ 31 h 52"/>
                <a:gd name="T26" fmla="*/ 8 w 44"/>
                <a:gd name="T27" fmla="*/ 30 h 52"/>
                <a:gd name="T28" fmla="*/ 39 w 44"/>
                <a:gd name="T29" fmla="*/ 29 h 52"/>
                <a:gd name="T30" fmla="*/ 6 w 44"/>
                <a:gd name="T31" fmla="*/ 29 h 52"/>
                <a:gd name="T32" fmla="*/ 18 w 44"/>
                <a:gd name="T33" fmla="*/ 28 h 52"/>
                <a:gd name="T34" fmla="*/ 20 w 44"/>
                <a:gd name="T35" fmla="*/ 27 h 52"/>
                <a:gd name="T36" fmla="*/ 14 w 44"/>
                <a:gd name="T37" fmla="*/ 26 h 52"/>
                <a:gd name="T38" fmla="*/ 38 w 44"/>
                <a:gd name="T39" fmla="*/ 25 h 52"/>
                <a:gd name="T40" fmla="*/ 39 w 44"/>
                <a:gd name="T41" fmla="*/ 24 h 52"/>
                <a:gd name="T42" fmla="*/ 4 w 44"/>
                <a:gd name="T43" fmla="*/ 23 h 52"/>
                <a:gd name="T44" fmla="*/ 5 w 44"/>
                <a:gd name="T45" fmla="*/ 21 h 52"/>
                <a:gd name="T46" fmla="*/ 6 w 44"/>
                <a:gd name="T47" fmla="*/ 13 h 52"/>
                <a:gd name="T48" fmla="*/ 12 w 44"/>
                <a:gd name="T49" fmla="*/ 14 h 52"/>
                <a:gd name="T50" fmla="*/ 30 w 44"/>
                <a:gd name="T51" fmla="*/ 12 h 52"/>
                <a:gd name="T52" fmla="*/ 28 w 44"/>
                <a:gd name="T53" fmla="*/ 12 h 52"/>
                <a:gd name="T54" fmla="*/ 20 w 44"/>
                <a:gd name="T55" fmla="*/ 6 h 52"/>
                <a:gd name="T56" fmla="*/ 11 w 44"/>
                <a:gd name="T57" fmla="*/ 6 h 52"/>
                <a:gd name="T58" fmla="*/ 19 w 44"/>
                <a:gd name="T59" fmla="*/ 12 h 52"/>
                <a:gd name="T60" fmla="*/ 19 w 44"/>
                <a:gd name="T61" fmla="*/ 30 h 52"/>
                <a:gd name="T62" fmla="*/ 10 w 44"/>
                <a:gd name="T63" fmla="*/ 25 h 52"/>
                <a:gd name="T64" fmla="*/ 21 w 44"/>
                <a:gd name="T65" fmla="*/ 34 h 52"/>
                <a:gd name="T66" fmla="*/ 18 w 44"/>
                <a:gd name="T67" fmla="*/ 43 h 52"/>
                <a:gd name="T68" fmla="*/ 15 w 44"/>
                <a:gd name="T69" fmla="*/ 44 h 52"/>
                <a:gd name="T70" fmla="*/ 12 w 44"/>
                <a:gd name="T71" fmla="*/ 44 h 52"/>
                <a:gd name="T72" fmla="*/ 6 w 44"/>
                <a:gd name="T73" fmla="*/ 41 h 52"/>
                <a:gd name="T74" fmla="*/ 4 w 44"/>
                <a:gd name="T75" fmla="*/ 36 h 52"/>
                <a:gd name="T76" fmla="*/ 10 w 44"/>
                <a:gd name="T77" fmla="*/ 31 h 52"/>
                <a:gd name="T78" fmla="*/ 6 w 44"/>
                <a:gd name="T79" fmla="*/ 26 h 52"/>
                <a:gd name="T80" fmla="*/ 7 w 44"/>
                <a:gd name="T81" fmla="*/ 24 h 52"/>
                <a:gd name="T82" fmla="*/ 7 w 44"/>
                <a:gd name="T83" fmla="*/ 19 h 52"/>
                <a:gd name="T84" fmla="*/ 17 w 44"/>
                <a:gd name="T85" fmla="*/ 13 h 52"/>
                <a:gd name="T86" fmla="*/ 17 w 44"/>
                <a:gd name="T87" fmla="*/ 9 h 52"/>
                <a:gd name="T88" fmla="*/ 27 w 44"/>
                <a:gd name="T89" fmla="*/ 8 h 52"/>
                <a:gd name="T90" fmla="*/ 27 w 44"/>
                <a:gd name="T91" fmla="*/ 11 h 52"/>
                <a:gd name="T92" fmla="*/ 40 w 44"/>
                <a:gd name="T93" fmla="*/ 20 h 52"/>
                <a:gd name="T94" fmla="*/ 37 w 44"/>
                <a:gd name="T95" fmla="*/ 20 h 52"/>
                <a:gd name="T96" fmla="*/ 38 w 44"/>
                <a:gd name="T97" fmla="*/ 25 h 52"/>
                <a:gd name="T98" fmla="*/ 36 w 44"/>
                <a:gd name="T99" fmla="*/ 30 h 52"/>
                <a:gd name="T100" fmla="*/ 41 w 44"/>
                <a:gd name="T101" fmla="*/ 35 h 52"/>
                <a:gd name="T102" fmla="*/ 39 w 44"/>
                <a:gd name="T103" fmla="*/ 40 h 52"/>
                <a:gd name="T104" fmla="*/ 32 w 44"/>
                <a:gd name="T105" fmla="*/ 44 h 52"/>
                <a:gd name="T106" fmla="*/ 30 w 44"/>
                <a:gd name="T107" fmla="*/ 44 h 52"/>
                <a:gd name="T108" fmla="*/ 24 w 44"/>
                <a:gd name="T109" fmla="*/ 42 h 52"/>
                <a:gd name="T110" fmla="*/ 25 w 44"/>
                <a:gd name="T111" fmla="*/ 32 h 52"/>
                <a:gd name="T112" fmla="*/ 30 w 44"/>
                <a:gd name="T113" fmla="*/ 25 h 52"/>
                <a:gd name="T114" fmla="*/ 23 w 44"/>
                <a:gd name="T115" fmla="*/ 25 h 52"/>
                <a:gd name="T116" fmla="*/ 27 w 44"/>
                <a:gd name="T117" fmla="*/ 7 h 52"/>
                <a:gd name="T118" fmla="*/ 20 w 44"/>
                <a:gd name="T119" fmla="*/ 5 h 52"/>
                <a:gd name="T120" fmla="*/ 24 w 44"/>
                <a:gd name="T121" fmla="*/ 1 h 52"/>
                <a:gd name="T122" fmla="*/ 2 w 44"/>
                <a:gd name="T123" fmla="*/ 33 h 52"/>
                <a:gd name="T124" fmla="*/ 43 w 44"/>
                <a:gd name="T125" fmla="*/ 37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44" h="52">
                  <a:moveTo>
                    <a:pt x="28" y="51"/>
                  </a:moveTo>
                  <a:cubicBezTo>
                    <a:pt x="27" y="51"/>
                    <a:pt x="27" y="51"/>
                    <a:pt x="27" y="51"/>
                  </a:cubicBezTo>
                  <a:cubicBezTo>
                    <a:pt x="28" y="51"/>
                    <a:pt x="28" y="51"/>
                    <a:pt x="28" y="51"/>
                  </a:cubicBezTo>
                  <a:cubicBezTo>
                    <a:pt x="28" y="51"/>
                    <a:pt x="28" y="51"/>
                    <a:pt x="28" y="51"/>
                  </a:cubicBezTo>
                  <a:moveTo>
                    <a:pt x="29" y="51"/>
                  </a:moveTo>
                  <a:cubicBezTo>
                    <a:pt x="29" y="51"/>
                    <a:pt x="29" y="51"/>
                    <a:pt x="29" y="51"/>
                  </a:cubicBezTo>
                  <a:cubicBezTo>
                    <a:pt x="29" y="51"/>
                    <a:pt x="29" y="51"/>
                    <a:pt x="29" y="51"/>
                  </a:cubicBezTo>
                  <a:cubicBezTo>
                    <a:pt x="29" y="51"/>
                    <a:pt x="29" y="51"/>
                    <a:pt x="29" y="51"/>
                  </a:cubicBezTo>
                  <a:cubicBezTo>
                    <a:pt x="29" y="51"/>
                    <a:pt x="29" y="51"/>
                    <a:pt x="29" y="51"/>
                  </a:cubicBezTo>
                  <a:moveTo>
                    <a:pt x="15" y="51"/>
                  </a:moveTo>
                  <a:cubicBezTo>
                    <a:pt x="15" y="51"/>
                    <a:pt x="15" y="51"/>
                    <a:pt x="15" y="51"/>
                  </a:cubicBezTo>
                  <a:cubicBezTo>
                    <a:pt x="15" y="50"/>
                    <a:pt x="15" y="50"/>
                    <a:pt x="15" y="50"/>
                  </a:cubicBezTo>
                  <a:cubicBezTo>
                    <a:pt x="15" y="51"/>
                    <a:pt x="15" y="51"/>
                    <a:pt x="15" y="51"/>
                  </a:cubicBezTo>
                  <a:moveTo>
                    <a:pt x="30" y="51"/>
                  </a:moveTo>
                  <a:cubicBezTo>
                    <a:pt x="30" y="50"/>
                    <a:pt x="30" y="50"/>
                    <a:pt x="30" y="50"/>
                  </a:cubicBezTo>
                  <a:cubicBezTo>
                    <a:pt x="30" y="51"/>
                    <a:pt x="30" y="51"/>
                    <a:pt x="30" y="51"/>
                  </a:cubicBezTo>
                  <a:cubicBezTo>
                    <a:pt x="30" y="51"/>
                    <a:pt x="30" y="51"/>
                    <a:pt x="30" y="51"/>
                  </a:cubicBezTo>
                  <a:cubicBezTo>
                    <a:pt x="30" y="51"/>
                    <a:pt x="30" y="51"/>
                    <a:pt x="30" y="51"/>
                  </a:cubicBezTo>
                  <a:moveTo>
                    <a:pt x="28" y="50"/>
                  </a:moveTo>
                  <a:cubicBezTo>
                    <a:pt x="28" y="50"/>
                    <a:pt x="28" y="50"/>
                    <a:pt x="28" y="50"/>
                  </a:cubicBezTo>
                  <a:cubicBezTo>
                    <a:pt x="29" y="50"/>
                    <a:pt x="29" y="50"/>
                    <a:pt x="29" y="50"/>
                  </a:cubicBezTo>
                  <a:cubicBezTo>
                    <a:pt x="28" y="50"/>
                    <a:pt x="28" y="50"/>
                    <a:pt x="28" y="50"/>
                  </a:cubicBezTo>
                  <a:moveTo>
                    <a:pt x="27" y="50"/>
                  </a:moveTo>
                  <a:cubicBezTo>
                    <a:pt x="27" y="50"/>
                    <a:pt x="27" y="50"/>
                    <a:pt x="27" y="50"/>
                  </a:cubicBezTo>
                  <a:cubicBezTo>
                    <a:pt x="28" y="50"/>
                    <a:pt x="28" y="50"/>
                    <a:pt x="28" y="50"/>
                  </a:cubicBezTo>
                  <a:cubicBezTo>
                    <a:pt x="27" y="50"/>
                    <a:pt x="27" y="50"/>
                    <a:pt x="27" y="50"/>
                  </a:cubicBezTo>
                  <a:moveTo>
                    <a:pt x="16" y="51"/>
                  </a:moveTo>
                  <a:cubicBezTo>
                    <a:pt x="17" y="50"/>
                    <a:pt x="17" y="50"/>
                    <a:pt x="17" y="50"/>
                  </a:cubicBezTo>
                  <a:cubicBezTo>
                    <a:pt x="17" y="50"/>
                    <a:pt x="17" y="50"/>
                    <a:pt x="17" y="50"/>
                  </a:cubicBezTo>
                  <a:cubicBezTo>
                    <a:pt x="17" y="50"/>
                    <a:pt x="17" y="50"/>
                    <a:pt x="17" y="50"/>
                  </a:cubicBezTo>
                  <a:cubicBezTo>
                    <a:pt x="17" y="50"/>
                    <a:pt x="17" y="51"/>
                    <a:pt x="16" y="51"/>
                  </a:cubicBezTo>
                  <a:moveTo>
                    <a:pt x="14" y="50"/>
                  </a:moveTo>
                  <a:cubicBezTo>
                    <a:pt x="15" y="50"/>
                    <a:pt x="15" y="50"/>
                    <a:pt x="15" y="50"/>
                  </a:cubicBezTo>
                  <a:cubicBezTo>
                    <a:pt x="15" y="50"/>
                    <a:pt x="15" y="50"/>
                    <a:pt x="15" y="50"/>
                  </a:cubicBezTo>
                  <a:cubicBezTo>
                    <a:pt x="14" y="50"/>
                    <a:pt x="14" y="50"/>
                    <a:pt x="14" y="50"/>
                  </a:cubicBezTo>
                  <a:moveTo>
                    <a:pt x="30" y="50"/>
                  </a:moveTo>
                  <a:cubicBezTo>
                    <a:pt x="30" y="50"/>
                    <a:pt x="30" y="50"/>
                    <a:pt x="30" y="50"/>
                  </a:cubicBezTo>
                  <a:cubicBezTo>
                    <a:pt x="30" y="50"/>
                    <a:pt x="30" y="50"/>
                    <a:pt x="30" y="50"/>
                  </a:cubicBezTo>
                  <a:cubicBezTo>
                    <a:pt x="30" y="50"/>
                    <a:pt x="30" y="50"/>
                    <a:pt x="30" y="50"/>
                  </a:cubicBezTo>
                  <a:moveTo>
                    <a:pt x="27" y="50"/>
                  </a:moveTo>
                  <a:cubicBezTo>
                    <a:pt x="27" y="50"/>
                    <a:pt x="27" y="50"/>
                    <a:pt x="27" y="50"/>
                  </a:cubicBezTo>
                  <a:cubicBezTo>
                    <a:pt x="27" y="50"/>
                    <a:pt x="27" y="50"/>
                    <a:pt x="27" y="50"/>
                  </a:cubicBezTo>
                  <a:cubicBezTo>
                    <a:pt x="27" y="50"/>
                    <a:pt x="27" y="50"/>
                    <a:pt x="27" y="50"/>
                  </a:cubicBezTo>
                  <a:moveTo>
                    <a:pt x="14" y="50"/>
                  </a:moveTo>
                  <a:cubicBezTo>
                    <a:pt x="13" y="50"/>
                    <a:pt x="13" y="50"/>
                    <a:pt x="13" y="50"/>
                  </a:cubicBezTo>
                  <a:cubicBezTo>
                    <a:pt x="14" y="50"/>
                    <a:pt x="14" y="50"/>
                    <a:pt x="14" y="50"/>
                  </a:cubicBezTo>
                  <a:cubicBezTo>
                    <a:pt x="14" y="50"/>
                    <a:pt x="14" y="50"/>
                    <a:pt x="14" y="50"/>
                  </a:cubicBezTo>
                  <a:moveTo>
                    <a:pt x="18" y="50"/>
                  </a:moveTo>
                  <a:cubicBezTo>
                    <a:pt x="18" y="50"/>
                    <a:pt x="18" y="50"/>
                    <a:pt x="18" y="50"/>
                  </a:cubicBezTo>
                  <a:cubicBezTo>
                    <a:pt x="18" y="50"/>
                    <a:pt x="18" y="50"/>
                    <a:pt x="18" y="50"/>
                  </a:cubicBezTo>
                  <a:cubicBezTo>
                    <a:pt x="18" y="50"/>
                    <a:pt x="18" y="50"/>
                    <a:pt x="18" y="50"/>
                  </a:cubicBezTo>
                  <a:moveTo>
                    <a:pt x="13" y="50"/>
                  </a:moveTo>
                  <a:cubicBezTo>
                    <a:pt x="12" y="50"/>
                    <a:pt x="12" y="50"/>
                    <a:pt x="12" y="50"/>
                  </a:cubicBezTo>
                  <a:cubicBezTo>
                    <a:pt x="13" y="50"/>
                    <a:pt x="13" y="50"/>
                    <a:pt x="13" y="50"/>
                  </a:cubicBezTo>
                  <a:cubicBezTo>
                    <a:pt x="13" y="50"/>
                    <a:pt x="13" y="50"/>
                    <a:pt x="13" y="50"/>
                  </a:cubicBezTo>
                  <a:moveTo>
                    <a:pt x="13" y="50"/>
                  </a:moveTo>
                  <a:cubicBezTo>
                    <a:pt x="13" y="49"/>
                    <a:pt x="13" y="49"/>
                    <a:pt x="13" y="49"/>
                  </a:cubicBezTo>
                  <a:cubicBezTo>
                    <a:pt x="14" y="49"/>
                    <a:pt x="14" y="49"/>
                    <a:pt x="14" y="49"/>
                  </a:cubicBezTo>
                  <a:cubicBezTo>
                    <a:pt x="13" y="50"/>
                    <a:pt x="13" y="50"/>
                    <a:pt x="13" y="50"/>
                  </a:cubicBezTo>
                  <a:moveTo>
                    <a:pt x="31" y="50"/>
                  </a:moveTo>
                  <a:cubicBezTo>
                    <a:pt x="31" y="49"/>
                    <a:pt x="31" y="49"/>
                    <a:pt x="31" y="49"/>
                  </a:cubicBezTo>
                  <a:cubicBezTo>
                    <a:pt x="31" y="49"/>
                    <a:pt x="31" y="49"/>
                    <a:pt x="31" y="49"/>
                  </a:cubicBezTo>
                  <a:cubicBezTo>
                    <a:pt x="31" y="50"/>
                    <a:pt x="31" y="50"/>
                    <a:pt x="31" y="50"/>
                  </a:cubicBezTo>
                  <a:moveTo>
                    <a:pt x="32" y="50"/>
                  </a:moveTo>
                  <a:cubicBezTo>
                    <a:pt x="32" y="49"/>
                    <a:pt x="32" y="49"/>
                    <a:pt x="32" y="49"/>
                  </a:cubicBezTo>
                  <a:cubicBezTo>
                    <a:pt x="32" y="49"/>
                    <a:pt x="32" y="49"/>
                    <a:pt x="32" y="49"/>
                  </a:cubicBezTo>
                  <a:cubicBezTo>
                    <a:pt x="32" y="49"/>
                    <a:pt x="32" y="49"/>
                    <a:pt x="32" y="49"/>
                  </a:cubicBezTo>
                  <a:cubicBezTo>
                    <a:pt x="32" y="50"/>
                    <a:pt x="32" y="50"/>
                    <a:pt x="32" y="50"/>
                  </a:cubicBezTo>
                  <a:moveTo>
                    <a:pt x="27" y="51"/>
                  </a:moveTo>
                  <a:cubicBezTo>
                    <a:pt x="26" y="51"/>
                    <a:pt x="25" y="50"/>
                    <a:pt x="24" y="50"/>
                  </a:cubicBezTo>
                  <a:cubicBezTo>
                    <a:pt x="24" y="49"/>
                    <a:pt x="24" y="49"/>
                    <a:pt x="24" y="49"/>
                  </a:cubicBezTo>
                  <a:cubicBezTo>
                    <a:pt x="24" y="49"/>
                    <a:pt x="24" y="49"/>
                    <a:pt x="24" y="49"/>
                  </a:cubicBezTo>
                  <a:cubicBezTo>
                    <a:pt x="25" y="49"/>
                    <a:pt x="25" y="49"/>
                    <a:pt x="25" y="49"/>
                  </a:cubicBezTo>
                  <a:cubicBezTo>
                    <a:pt x="25" y="49"/>
                    <a:pt x="25" y="49"/>
                    <a:pt x="25" y="49"/>
                  </a:cubicBezTo>
                  <a:cubicBezTo>
                    <a:pt x="25" y="50"/>
                    <a:pt x="25" y="50"/>
                    <a:pt x="25" y="50"/>
                  </a:cubicBezTo>
                  <a:cubicBezTo>
                    <a:pt x="25" y="50"/>
                    <a:pt x="25" y="50"/>
                    <a:pt x="25" y="50"/>
                  </a:cubicBezTo>
                  <a:cubicBezTo>
                    <a:pt x="25" y="50"/>
                    <a:pt x="25" y="50"/>
                    <a:pt x="25" y="50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51"/>
                    <a:pt x="26" y="51"/>
                    <a:pt x="26" y="51"/>
                  </a:cubicBezTo>
                  <a:cubicBezTo>
                    <a:pt x="26" y="51"/>
                    <a:pt x="26" y="51"/>
                    <a:pt x="26" y="51"/>
                  </a:cubicBezTo>
                  <a:cubicBezTo>
                    <a:pt x="26" y="51"/>
                    <a:pt x="26" y="51"/>
                    <a:pt x="26" y="51"/>
                  </a:cubicBezTo>
                  <a:cubicBezTo>
                    <a:pt x="27" y="51"/>
                    <a:pt x="27" y="51"/>
                    <a:pt x="27" y="51"/>
                  </a:cubicBezTo>
                  <a:cubicBezTo>
                    <a:pt x="27" y="51"/>
                    <a:pt x="27" y="51"/>
                    <a:pt x="27" y="51"/>
                  </a:cubicBezTo>
                  <a:moveTo>
                    <a:pt x="18" y="50"/>
                  </a:moveTo>
                  <a:cubicBezTo>
                    <a:pt x="20" y="49"/>
                    <a:pt x="20" y="49"/>
                    <a:pt x="20" y="49"/>
                  </a:cubicBezTo>
                  <a:cubicBezTo>
                    <a:pt x="20" y="49"/>
                    <a:pt x="20" y="49"/>
                    <a:pt x="20" y="49"/>
                  </a:cubicBezTo>
                  <a:cubicBezTo>
                    <a:pt x="20" y="49"/>
                    <a:pt x="19" y="50"/>
                    <a:pt x="18" y="50"/>
                  </a:cubicBezTo>
                  <a:moveTo>
                    <a:pt x="12" y="49"/>
                  </a:moveTo>
                  <a:cubicBezTo>
                    <a:pt x="12" y="49"/>
                    <a:pt x="12" y="49"/>
                    <a:pt x="12" y="49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2" y="49"/>
                    <a:pt x="12" y="49"/>
                    <a:pt x="12" y="49"/>
                  </a:cubicBezTo>
                  <a:moveTo>
                    <a:pt x="12" y="49"/>
                  </a:moveTo>
                  <a:cubicBezTo>
                    <a:pt x="11" y="49"/>
                    <a:pt x="11" y="49"/>
                    <a:pt x="11" y="49"/>
                  </a:cubicBezTo>
                  <a:cubicBezTo>
                    <a:pt x="11" y="49"/>
                    <a:pt x="11" y="49"/>
                    <a:pt x="11" y="49"/>
                  </a:cubicBezTo>
                  <a:cubicBezTo>
                    <a:pt x="11" y="49"/>
                    <a:pt x="11" y="49"/>
                    <a:pt x="11" y="49"/>
                  </a:cubicBezTo>
                  <a:cubicBezTo>
                    <a:pt x="11" y="49"/>
                    <a:pt x="11" y="49"/>
                    <a:pt x="11" y="49"/>
                  </a:cubicBezTo>
                  <a:cubicBezTo>
                    <a:pt x="12" y="48"/>
                    <a:pt x="12" y="48"/>
                    <a:pt x="12" y="48"/>
                  </a:cubicBezTo>
                  <a:cubicBezTo>
                    <a:pt x="12" y="49"/>
                    <a:pt x="12" y="49"/>
                    <a:pt x="12" y="49"/>
                  </a:cubicBezTo>
                  <a:moveTo>
                    <a:pt x="32" y="49"/>
                  </a:moveTo>
                  <a:cubicBezTo>
                    <a:pt x="32" y="48"/>
                    <a:pt x="32" y="48"/>
                    <a:pt x="32" y="48"/>
                  </a:cubicBezTo>
                  <a:cubicBezTo>
                    <a:pt x="32" y="48"/>
                    <a:pt x="32" y="48"/>
                    <a:pt x="32" y="48"/>
                  </a:cubicBezTo>
                  <a:cubicBezTo>
                    <a:pt x="32" y="49"/>
                    <a:pt x="32" y="49"/>
                    <a:pt x="32" y="49"/>
                  </a:cubicBezTo>
                  <a:moveTo>
                    <a:pt x="12" y="48"/>
                  </a:moveTo>
                  <a:cubicBezTo>
                    <a:pt x="12" y="48"/>
                    <a:pt x="12" y="48"/>
                    <a:pt x="12" y="48"/>
                  </a:cubicBezTo>
                  <a:cubicBezTo>
                    <a:pt x="12" y="48"/>
                    <a:pt x="12" y="48"/>
                    <a:pt x="12" y="48"/>
                  </a:cubicBezTo>
                  <a:cubicBezTo>
                    <a:pt x="12" y="48"/>
                    <a:pt x="12" y="48"/>
                    <a:pt x="12" y="48"/>
                  </a:cubicBezTo>
                  <a:moveTo>
                    <a:pt x="24" y="49"/>
                  </a:moveTo>
                  <a:cubicBezTo>
                    <a:pt x="23" y="48"/>
                    <a:pt x="23" y="48"/>
                    <a:pt x="23" y="48"/>
                  </a:cubicBezTo>
                  <a:cubicBezTo>
                    <a:pt x="23" y="48"/>
                    <a:pt x="23" y="48"/>
                    <a:pt x="23" y="48"/>
                  </a:cubicBezTo>
                  <a:cubicBezTo>
                    <a:pt x="24" y="47"/>
                    <a:pt x="24" y="47"/>
                    <a:pt x="24" y="47"/>
                  </a:cubicBezTo>
                  <a:cubicBezTo>
                    <a:pt x="24" y="48"/>
                    <a:pt x="24" y="48"/>
                    <a:pt x="24" y="48"/>
                  </a:cubicBezTo>
                  <a:cubicBezTo>
                    <a:pt x="24" y="48"/>
                    <a:pt x="24" y="49"/>
                    <a:pt x="24" y="49"/>
                  </a:cubicBezTo>
                  <a:moveTo>
                    <a:pt x="11" y="48"/>
                  </a:moveTo>
                  <a:cubicBezTo>
                    <a:pt x="11" y="47"/>
                    <a:pt x="11" y="47"/>
                    <a:pt x="11" y="47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11" y="48"/>
                    <a:pt x="11" y="48"/>
                    <a:pt x="11" y="48"/>
                  </a:cubicBezTo>
                  <a:moveTo>
                    <a:pt x="20" y="48"/>
                  </a:moveTo>
                  <a:cubicBezTo>
                    <a:pt x="20" y="48"/>
                    <a:pt x="20" y="48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48"/>
                    <a:pt x="21" y="48"/>
                    <a:pt x="21" y="47"/>
                  </a:cubicBezTo>
                  <a:cubicBezTo>
                    <a:pt x="21" y="48"/>
                    <a:pt x="21" y="48"/>
                    <a:pt x="21" y="48"/>
                  </a:cubicBezTo>
                  <a:cubicBezTo>
                    <a:pt x="20" y="48"/>
                    <a:pt x="20" y="48"/>
                    <a:pt x="20" y="48"/>
                  </a:cubicBezTo>
                  <a:moveTo>
                    <a:pt x="10" y="47"/>
                  </a:moveTo>
                  <a:cubicBezTo>
                    <a:pt x="10" y="47"/>
                    <a:pt x="10" y="47"/>
                    <a:pt x="10" y="47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10" y="47"/>
                    <a:pt x="10" y="47"/>
                    <a:pt x="10" y="47"/>
                  </a:cubicBezTo>
                  <a:moveTo>
                    <a:pt x="10" y="47"/>
                  </a:moveTo>
                  <a:cubicBezTo>
                    <a:pt x="10" y="47"/>
                    <a:pt x="10" y="47"/>
                    <a:pt x="10" y="47"/>
                  </a:cubicBezTo>
                  <a:cubicBezTo>
                    <a:pt x="10" y="47"/>
                    <a:pt x="10" y="47"/>
                    <a:pt x="10" y="47"/>
                  </a:cubicBezTo>
                  <a:cubicBezTo>
                    <a:pt x="10" y="47"/>
                    <a:pt x="10" y="47"/>
                    <a:pt x="10" y="47"/>
                  </a:cubicBezTo>
                  <a:moveTo>
                    <a:pt x="23" y="47"/>
                  </a:moveTo>
                  <a:cubicBezTo>
                    <a:pt x="23" y="47"/>
                    <a:pt x="23" y="47"/>
                    <a:pt x="23" y="47"/>
                  </a:cubicBezTo>
                  <a:cubicBezTo>
                    <a:pt x="23" y="47"/>
                    <a:pt x="23" y="47"/>
                    <a:pt x="23" y="47"/>
                  </a:cubicBezTo>
                  <a:cubicBezTo>
                    <a:pt x="23" y="47"/>
                    <a:pt x="23" y="47"/>
                    <a:pt x="23" y="47"/>
                  </a:cubicBezTo>
                  <a:cubicBezTo>
                    <a:pt x="23" y="47"/>
                    <a:pt x="23" y="47"/>
                    <a:pt x="23" y="47"/>
                  </a:cubicBezTo>
                  <a:moveTo>
                    <a:pt x="21" y="48"/>
                  </a:moveTo>
                  <a:cubicBezTo>
                    <a:pt x="21" y="47"/>
                    <a:pt x="22" y="47"/>
                    <a:pt x="22" y="46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48"/>
                    <a:pt x="22" y="48"/>
                    <a:pt x="22" y="48"/>
                  </a:cubicBezTo>
                  <a:cubicBezTo>
                    <a:pt x="22" y="48"/>
                    <a:pt x="22" y="48"/>
                    <a:pt x="22" y="48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48"/>
                    <a:pt x="22" y="48"/>
                    <a:pt x="22" y="48"/>
                  </a:cubicBezTo>
                  <a:cubicBezTo>
                    <a:pt x="22" y="48"/>
                    <a:pt x="22" y="48"/>
                    <a:pt x="22" y="48"/>
                  </a:cubicBezTo>
                  <a:cubicBezTo>
                    <a:pt x="21" y="48"/>
                    <a:pt x="21" y="48"/>
                    <a:pt x="21" y="48"/>
                  </a:cubicBezTo>
                  <a:moveTo>
                    <a:pt x="9" y="47"/>
                  </a:moveTo>
                  <a:cubicBezTo>
                    <a:pt x="9" y="46"/>
                    <a:pt x="9" y="46"/>
                    <a:pt x="9" y="46"/>
                  </a:cubicBezTo>
                  <a:cubicBezTo>
                    <a:pt x="9" y="46"/>
                    <a:pt x="9" y="46"/>
                    <a:pt x="9" y="46"/>
                  </a:cubicBezTo>
                  <a:cubicBezTo>
                    <a:pt x="9" y="46"/>
                    <a:pt x="9" y="46"/>
                    <a:pt x="9" y="46"/>
                  </a:cubicBezTo>
                  <a:cubicBezTo>
                    <a:pt x="9" y="46"/>
                    <a:pt x="9" y="46"/>
                    <a:pt x="9" y="46"/>
                  </a:cubicBezTo>
                  <a:cubicBezTo>
                    <a:pt x="9" y="47"/>
                    <a:pt x="9" y="47"/>
                    <a:pt x="9" y="47"/>
                  </a:cubicBezTo>
                  <a:moveTo>
                    <a:pt x="11" y="46"/>
                  </a:moveTo>
                  <a:cubicBezTo>
                    <a:pt x="10" y="46"/>
                    <a:pt x="10" y="46"/>
                    <a:pt x="10" y="46"/>
                  </a:cubicBezTo>
                  <a:cubicBezTo>
                    <a:pt x="11" y="46"/>
                    <a:pt x="11" y="46"/>
                    <a:pt x="11" y="46"/>
                  </a:cubicBezTo>
                  <a:cubicBezTo>
                    <a:pt x="11" y="46"/>
                    <a:pt x="11" y="46"/>
                    <a:pt x="11" y="46"/>
                  </a:cubicBezTo>
                  <a:moveTo>
                    <a:pt x="34" y="46"/>
                  </a:moveTo>
                  <a:cubicBezTo>
                    <a:pt x="34" y="46"/>
                    <a:pt x="34" y="46"/>
                    <a:pt x="34" y="46"/>
                  </a:cubicBezTo>
                  <a:cubicBezTo>
                    <a:pt x="34" y="46"/>
                    <a:pt x="34" y="46"/>
                    <a:pt x="34" y="46"/>
                  </a:cubicBezTo>
                  <a:cubicBezTo>
                    <a:pt x="34" y="46"/>
                    <a:pt x="34" y="46"/>
                    <a:pt x="34" y="46"/>
                  </a:cubicBezTo>
                  <a:moveTo>
                    <a:pt x="8" y="46"/>
                  </a:moveTo>
                  <a:cubicBezTo>
                    <a:pt x="8" y="46"/>
                    <a:pt x="8" y="46"/>
                    <a:pt x="8" y="46"/>
                  </a:cubicBezTo>
                  <a:cubicBezTo>
                    <a:pt x="9" y="46"/>
                    <a:pt x="9" y="46"/>
                    <a:pt x="9" y="46"/>
                  </a:cubicBezTo>
                  <a:cubicBezTo>
                    <a:pt x="8" y="46"/>
                    <a:pt x="8" y="46"/>
                    <a:pt x="8" y="46"/>
                  </a:cubicBezTo>
                  <a:cubicBezTo>
                    <a:pt x="8" y="46"/>
                    <a:pt x="8" y="46"/>
                    <a:pt x="8" y="46"/>
                  </a:cubicBezTo>
                  <a:moveTo>
                    <a:pt x="19" y="48"/>
                  </a:moveTo>
                  <a:cubicBezTo>
                    <a:pt x="19" y="47"/>
                    <a:pt x="19" y="47"/>
                    <a:pt x="19" y="47"/>
                  </a:cubicBezTo>
                  <a:cubicBezTo>
                    <a:pt x="20" y="47"/>
                    <a:pt x="20" y="46"/>
                    <a:pt x="21" y="45"/>
                  </a:cubicBezTo>
                  <a:cubicBezTo>
                    <a:pt x="20" y="47"/>
                    <a:pt x="20" y="47"/>
                    <a:pt x="20" y="47"/>
                  </a:cubicBezTo>
                  <a:cubicBezTo>
                    <a:pt x="20" y="47"/>
                    <a:pt x="20" y="47"/>
                    <a:pt x="19" y="48"/>
                  </a:cubicBezTo>
                  <a:moveTo>
                    <a:pt x="24" y="47"/>
                  </a:moveTo>
                  <a:cubicBezTo>
                    <a:pt x="24" y="47"/>
                    <a:pt x="24" y="47"/>
                    <a:pt x="24" y="47"/>
                  </a:cubicBezTo>
                  <a:cubicBezTo>
                    <a:pt x="24" y="45"/>
                    <a:pt x="24" y="45"/>
                    <a:pt x="24" y="45"/>
                  </a:cubicBezTo>
                  <a:cubicBezTo>
                    <a:pt x="24" y="46"/>
                    <a:pt x="24" y="47"/>
                    <a:pt x="25" y="47"/>
                  </a:cubicBezTo>
                  <a:cubicBezTo>
                    <a:pt x="25" y="48"/>
                    <a:pt x="25" y="48"/>
                    <a:pt x="25" y="48"/>
                  </a:cubicBezTo>
                  <a:cubicBezTo>
                    <a:pt x="24" y="47"/>
                    <a:pt x="24" y="47"/>
                    <a:pt x="24" y="47"/>
                  </a:cubicBezTo>
                  <a:cubicBezTo>
                    <a:pt x="24" y="47"/>
                    <a:pt x="24" y="47"/>
                    <a:pt x="24" y="47"/>
                  </a:cubicBezTo>
                  <a:cubicBezTo>
                    <a:pt x="24" y="47"/>
                    <a:pt x="24" y="47"/>
                    <a:pt x="24" y="47"/>
                  </a:cubicBezTo>
                  <a:cubicBezTo>
                    <a:pt x="24" y="47"/>
                    <a:pt x="24" y="47"/>
                    <a:pt x="24" y="47"/>
                  </a:cubicBezTo>
                  <a:cubicBezTo>
                    <a:pt x="24" y="47"/>
                    <a:pt x="24" y="47"/>
                    <a:pt x="24" y="47"/>
                  </a:cubicBezTo>
                  <a:moveTo>
                    <a:pt x="12" y="45"/>
                  </a:moveTo>
                  <a:cubicBezTo>
                    <a:pt x="12" y="45"/>
                    <a:pt x="12" y="45"/>
                    <a:pt x="12" y="45"/>
                  </a:cubicBezTo>
                  <a:cubicBezTo>
                    <a:pt x="13" y="45"/>
                    <a:pt x="13" y="45"/>
                    <a:pt x="13" y="45"/>
                  </a:cubicBezTo>
                  <a:cubicBezTo>
                    <a:pt x="13" y="45"/>
                    <a:pt x="13" y="45"/>
                    <a:pt x="13" y="45"/>
                  </a:cubicBezTo>
                  <a:cubicBezTo>
                    <a:pt x="12" y="45"/>
                    <a:pt x="12" y="45"/>
                    <a:pt x="12" y="45"/>
                  </a:cubicBezTo>
                  <a:moveTo>
                    <a:pt x="32" y="45"/>
                  </a:moveTo>
                  <a:cubicBezTo>
                    <a:pt x="32" y="45"/>
                    <a:pt x="32" y="45"/>
                    <a:pt x="32" y="45"/>
                  </a:cubicBezTo>
                  <a:cubicBezTo>
                    <a:pt x="32" y="45"/>
                    <a:pt x="32" y="45"/>
                    <a:pt x="32" y="45"/>
                  </a:cubicBezTo>
                  <a:cubicBezTo>
                    <a:pt x="32" y="45"/>
                    <a:pt x="32" y="45"/>
                    <a:pt x="32" y="45"/>
                  </a:cubicBezTo>
                  <a:cubicBezTo>
                    <a:pt x="32" y="45"/>
                    <a:pt x="32" y="45"/>
                    <a:pt x="32" y="45"/>
                  </a:cubicBezTo>
                  <a:moveTo>
                    <a:pt x="8" y="45"/>
                  </a:moveTo>
                  <a:cubicBezTo>
                    <a:pt x="8" y="45"/>
                    <a:pt x="8" y="45"/>
                    <a:pt x="8" y="45"/>
                  </a:cubicBezTo>
                  <a:cubicBezTo>
                    <a:pt x="8" y="45"/>
                    <a:pt x="8" y="45"/>
                    <a:pt x="8" y="45"/>
                  </a:cubicBezTo>
                  <a:cubicBezTo>
                    <a:pt x="8" y="45"/>
                    <a:pt x="8" y="45"/>
                    <a:pt x="8" y="45"/>
                  </a:cubicBezTo>
                  <a:moveTo>
                    <a:pt x="8" y="44"/>
                  </a:moveTo>
                  <a:cubicBezTo>
                    <a:pt x="8" y="44"/>
                    <a:pt x="8" y="44"/>
                    <a:pt x="8" y="44"/>
                  </a:cubicBezTo>
                  <a:cubicBezTo>
                    <a:pt x="8" y="44"/>
                    <a:pt x="8" y="44"/>
                    <a:pt x="8" y="44"/>
                  </a:cubicBezTo>
                  <a:cubicBezTo>
                    <a:pt x="8" y="44"/>
                    <a:pt x="8" y="44"/>
                    <a:pt x="8" y="44"/>
                  </a:cubicBezTo>
                  <a:moveTo>
                    <a:pt x="7" y="44"/>
                  </a:moveTo>
                  <a:cubicBezTo>
                    <a:pt x="7" y="44"/>
                    <a:pt x="7" y="44"/>
                    <a:pt x="7" y="44"/>
                  </a:cubicBezTo>
                  <a:cubicBezTo>
                    <a:pt x="7" y="43"/>
                    <a:pt x="7" y="43"/>
                    <a:pt x="7" y="43"/>
                  </a:cubicBezTo>
                  <a:cubicBezTo>
                    <a:pt x="7" y="44"/>
                    <a:pt x="7" y="44"/>
                    <a:pt x="7" y="44"/>
                  </a:cubicBezTo>
                  <a:moveTo>
                    <a:pt x="8" y="44"/>
                  </a:moveTo>
                  <a:cubicBezTo>
                    <a:pt x="8" y="43"/>
                    <a:pt x="8" y="43"/>
                    <a:pt x="8" y="43"/>
                  </a:cubicBezTo>
                  <a:cubicBezTo>
                    <a:pt x="8" y="43"/>
                    <a:pt x="8" y="43"/>
                    <a:pt x="8" y="43"/>
                  </a:cubicBezTo>
                  <a:cubicBezTo>
                    <a:pt x="8" y="44"/>
                    <a:pt x="8" y="44"/>
                    <a:pt x="8" y="44"/>
                  </a:cubicBezTo>
                  <a:cubicBezTo>
                    <a:pt x="8" y="44"/>
                    <a:pt x="8" y="44"/>
                    <a:pt x="8" y="44"/>
                  </a:cubicBezTo>
                  <a:moveTo>
                    <a:pt x="6" y="43"/>
                  </a:moveTo>
                  <a:cubicBezTo>
                    <a:pt x="6" y="43"/>
                    <a:pt x="6" y="43"/>
                    <a:pt x="6" y="43"/>
                  </a:cubicBezTo>
                  <a:cubicBezTo>
                    <a:pt x="7" y="43"/>
                    <a:pt x="7" y="43"/>
                    <a:pt x="7" y="43"/>
                  </a:cubicBezTo>
                  <a:cubicBezTo>
                    <a:pt x="6" y="43"/>
                    <a:pt x="6" y="43"/>
                    <a:pt x="6" y="43"/>
                  </a:cubicBezTo>
                  <a:moveTo>
                    <a:pt x="6" y="43"/>
                  </a:moveTo>
                  <a:cubicBezTo>
                    <a:pt x="6" y="43"/>
                    <a:pt x="6" y="43"/>
                    <a:pt x="6" y="43"/>
                  </a:cubicBezTo>
                  <a:cubicBezTo>
                    <a:pt x="6" y="43"/>
                    <a:pt x="6" y="43"/>
                    <a:pt x="6" y="43"/>
                  </a:cubicBezTo>
                  <a:cubicBezTo>
                    <a:pt x="6" y="43"/>
                    <a:pt x="6" y="43"/>
                    <a:pt x="6" y="43"/>
                  </a:cubicBezTo>
                  <a:moveTo>
                    <a:pt x="6" y="43"/>
                  </a:moveTo>
                  <a:cubicBezTo>
                    <a:pt x="6" y="43"/>
                    <a:pt x="6" y="43"/>
                    <a:pt x="6" y="43"/>
                  </a:cubicBezTo>
                  <a:cubicBezTo>
                    <a:pt x="6" y="43"/>
                    <a:pt x="6" y="43"/>
                    <a:pt x="6" y="43"/>
                  </a:cubicBezTo>
                  <a:cubicBezTo>
                    <a:pt x="6" y="43"/>
                    <a:pt x="6" y="43"/>
                    <a:pt x="6" y="43"/>
                  </a:cubicBezTo>
                  <a:moveTo>
                    <a:pt x="7" y="42"/>
                  </a:moveTo>
                  <a:cubicBezTo>
                    <a:pt x="7" y="42"/>
                    <a:pt x="7" y="42"/>
                    <a:pt x="7" y="42"/>
                  </a:cubicBezTo>
                  <a:cubicBezTo>
                    <a:pt x="7" y="42"/>
                    <a:pt x="7" y="42"/>
                    <a:pt x="7" y="42"/>
                  </a:cubicBezTo>
                  <a:cubicBezTo>
                    <a:pt x="7" y="42"/>
                    <a:pt x="6" y="42"/>
                    <a:pt x="6" y="42"/>
                  </a:cubicBezTo>
                  <a:cubicBezTo>
                    <a:pt x="6" y="42"/>
                    <a:pt x="6" y="42"/>
                    <a:pt x="6" y="42"/>
                  </a:cubicBezTo>
                  <a:cubicBezTo>
                    <a:pt x="7" y="42"/>
                    <a:pt x="7" y="42"/>
                    <a:pt x="7" y="42"/>
                  </a:cubicBezTo>
                  <a:moveTo>
                    <a:pt x="38" y="42"/>
                  </a:moveTo>
                  <a:cubicBezTo>
                    <a:pt x="38" y="42"/>
                    <a:pt x="38" y="42"/>
                    <a:pt x="38" y="42"/>
                  </a:cubicBezTo>
                  <a:cubicBezTo>
                    <a:pt x="38" y="42"/>
                    <a:pt x="38" y="42"/>
                    <a:pt x="38" y="42"/>
                  </a:cubicBezTo>
                  <a:cubicBezTo>
                    <a:pt x="38" y="42"/>
                    <a:pt x="38" y="42"/>
                    <a:pt x="37" y="42"/>
                  </a:cubicBezTo>
                  <a:cubicBezTo>
                    <a:pt x="37" y="42"/>
                    <a:pt x="37" y="42"/>
                    <a:pt x="37" y="42"/>
                  </a:cubicBezTo>
                  <a:cubicBezTo>
                    <a:pt x="38" y="42"/>
                    <a:pt x="38" y="42"/>
                    <a:pt x="38" y="42"/>
                  </a:cubicBezTo>
                  <a:moveTo>
                    <a:pt x="8" y="43"/>
                  </a:moveTo>
                  <a:cubicBezTo>
                    <a:pt x="8" y="43"/>
                    <a:pt x="8" y="43"/>
                    <a:pt x="8" y="43"/>
                  </a:cubicBezTo>
                  <a:cubicBezTo>
                    <a:pt x="8" y="42"/>
                    <a:pt x="8" y="42"/>
                    <a:pt x="8" y="42"/>
                  </a:cubicBezTo>
                  <a:cubicBezTo>
                    <a:pt x="8" y="42"/>
                    <a:pt x="8" y="42"/>
                    <a:pt x="8" y="42"/>
                  </a:cubicBezTo>
                  <a:cubicBezTo>
                    <a:pt x="8" y="43"/>
                    <a:pt x="8" y="43"/>
                    <a:pt x="8" y="43"/>
                  </a:cubicBezTo>
                  <a:moveTo>
                    <a:pt x="36" y="43"/>
                  </a:moveTo>
                  <a:cubicBezTo>
                    <a:pt x="36" y="42"/>
                    <a:pt x="36" y="42"/>
                    <a:pt x="36" y="42"/>
                  </a:cubicBezTo>
                  <a:cubicBezTo>
                    <a:pt x="37" y="42"/>
                    <a:pt x="37" y="42"/>
                    <a:pt x="37" y="42"/>
                  </a:cubicBezTo>
                  <a:cubicBezTo>
                    <a:pt x="37" y="43"/>
                    <a:pt x="37" y="43"/>
                    <a:pt x="37" y="43"/>
                  </a:cubicBezTo>
                  <a:cubicBezTo>
                    <a:pt x="36" y="43"/>
                    <a:pt x="36" y="43"/>
                    <a:pt x="36" y="43"/>
                  </a:cubicBezTo>
                  <a:moveTo>
                    <a:pt x="36" y="43"/>
                  </a:moveTo>
                  <a:cubicBezTo>
                    <a:pt x="35" y="42"/>
                    <a:pt x="35" y="42"/>
                    <a:pt x="35" y="42"/>
                  </a:cubicBezTo>
                  <a:cubicBezTo>
                    <a:pt x="35" y="42"/>
                    <a:pt x="35" y="42"/>
                    <a:pt x="35" y="42"/>
                  </a:cubicBezTo>
                  <a:cubicBezTo>
                    <a:pt x="36" y="41"/>
                    <a:pt x="36" y="41"/>
                    <a:pt x="36" y="41"/>
                  </a:cubicBezTo>
                  <a:cubicBezTo>
                    <a:pt x="36" y="41"/>
                    <a:pt x="36" y="41"/>
                    <a:pt x="36" y="41"/>
                  </a:cubicBezTo>
                  <a:cubicBezTo>
                    <a:pt x="36" y="41"/>
                    <a:pt x="36" y="41"/>
                    <a:pt x="36" y="41"/>
                  </a:cubicBezTo>
                  <a:cubicBezTo>
                    <a:pt x="36" y="43"/>
                    <a:pt x="36" y="43"/>
                    <a:pt x="36" y="43"/>
                  </a:cubicBezTo>
                  <a:cubicBezTo>
                    <a:pt x="36" y="43"/>
                    <a:pt x="36" y="43"/>
                    <a:pt x="36" y="43"/>
                  </a:cubicBezTo>
                  <a:moveTo>
                    <a:pt x="8" y="43"/>
                  </a:moveTo>
                  <a:cubicBezTo>
                    <a:pt x="9" y="41"/>
                    <a:pt x="9" y="41"/>
                    <a:pt x="9" y="41"/>
                  </a:cubicBezTo>
                  <a:cubicBezTo>
                    <a:pt x="9" y="41"/>
                    <a:pt x="9" y="41"/>
                    <a:pt x="9" y="41"/>
                  </a:cubicBezTo>
                  <a:cubicBezTo>
                    <a:pt x="9" y="41"/>
                    <a:pt x="9" y="41"/>
                    <a:pt x="9" y="41"/>
                  </a:cubicBezTo>
                  <a:cubicBezTo>
                    <a:pt x="9" y="42"/>
                    <a:pt x="9" y="42"/>
                    <a:pt x="9" y="42"/>
                  </a:cubicBezTo>
                  <a:cubicBezTo>
                    <a:pt x="9" y="42"/>
                    <a:pt x="9" y="42"/>
                    <a:pt x="9" y="42"/>
                  </a:cubicBezTo>
                  <a:cubicBezTo>
                    <a:pt x="9" y="43"/>
                    <a:pt x="9" y="43"/>
                    <a:pt x="9" y="43"/>
                  </a:cubicBezTo>
                  <a:cubicBezTo>
                    <a:pt x="9" y="43"/>
                    <a:pt x="9" y="43"/>
                    <a:pt x="9" y="43"/>
                  </a:cubicBezTo>
                  <a:cubicBezTo>
                    <a:pt x="8" y="43"/>
                    <a:pt x="8" y="43"/>
                    <a:pt x="8" y="43"/>
                  </a:cubicBezTo>
                  <a:moveTo>
                    <a:pt x="22" y="46"/>
                  </a:moveTo>
                  <a:cubicBezTo>
                    <a:pt x="22" y="46"/>
                    <a:pt x="22" y="45"/>
                    <a:pt x="22" y="44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2" y="43"/>
                    <a:pt x="22" y="43"/>
                    <a:pt x="22" y="42"/>
                  </a:cubicBezTo>
                  <a:cubicBezTo>
                    <a:pt x="22" y="41"/>
                    <a:pt x="22" y="41"/>
                    <a:pt x="22" y="40"/>
                  </a:cubicBezTo>
                  <a:cubicBezTo>
                    <a:pt x="22" y="41"/>
                    <a:pt x="22" y="41"/>
                    <a:pt x="22" y="42"/>
                  </a:cubicBezTo>
                  <a:cubicBezTo>
                    <a:pt x="22" y="43"/>
                    <a:pt x="22" y="45"/>
                    <a:pt x="23" y="46"/>
                  </a:cubicBezTo>
                  <a:cubicBezTo>
                    <a:pt x="22" y="46"/>
                    <a:pt x="22" y="46"/>
                    <a:pt x="22" y="46"/>
                  </a:cubicBezTo>
                  <a:moveTo>
                    <a:pt x="5" y="42"/>
                  </a:moveTo>
                  <a:cubicBezTo>
                    <a:pt x="4" y="41"/>
                    <a:pt x="4" y="40"/>
                    <a:pt x="4" y="39"/>
                  </a:cubicBezTo>
                  <a:cubicBezTo>
                    <a:pt x="4" y="39"/>
                    <a:pt x="4" y="39"/>
                    <a:pt x="4" y="39"/>
                  </a:cubicBezTo>
                  <a:cubicBezTo>
                    <a:pt x="4" y="39"/>
                    <a:pt x="4" y="39"/>
                    <a:pt x="4" y="39"/>
                  </a:cubicBezTo>
                  <a:cubicBezTo>
                    <a:pt x="4" y="40"/>
                    <a:pt x="4" y="40"/>
                    <a:pt x="4" y="40"/>
                  </a:cubicBezTo>
                  <a:cubicBezTo>
                    <a:pt x="4" y="40"/>
                    <a:pt x="4" y="40"/>
                    <a:pt x="4" y="40"/>
                  </a:cubicBezTo>
                  <a:cubicBezTo>
                    <a:pt x="4" y="41"/>
                    <a:pt x="4" y="41"/>
                    <a:pt x="5" y="42"/>
                  </a:cubicBezTo>
                  <a:cubicBezTo>
                    <a:pt x="5" y="42"/>
                    <a:pt x="5" y="42"/>
                    <a:pt x="5" y="42"/>
                  </a:cubicBezTo>
                  <a:moveTo>
                    <a:pt x="33" y="47"/>
                  </a:moveTo>
                  <a:cubicBezTo>
                    <a:pt x="33" y="47"/>
                    <a:pt x="33" y="47"/>
                    <a:pt x="33" y="47"/>
                  </a:cubicBezTo>
                  <a:cubicBezTo>
                    <a:pt x="34" y="47"/>
                    <a:pt x="35" y="46"/>
                    <a:pt x="35" y="46"/>
                  </a:cubicBezTo>
                  <a:cubicBezTo>
                    <a:pt x="36" y="45"/>
                    <a:pt x="36" y="45"/>
                    <a:pt x="36" y="44"/>
                  </a:cubicBezTo>
                  <a:cubicBezTo>
                    <a:pt x="36" y="44"/>
                    <a:pt x="36" y="44"/>
                    <a:pt x="36" y="44"/>
                  </a:cubicBezTo>
                  <a:cubicBezTo>
                    <a:pt x="36" y="43"/>
                    <a:pt x="36" y="43"/>
                    <a:pt x="36" y="43"/>
                  </a:cubicBezTo>
                  <a:cubicBezTo>
                    <a:pt x="38" y="43"/>
                    <a:pt x="40" y="42"/>
                    <a:pt x="40" y="40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40" y="39"/>
                    <a:pt x="40" y="39"/>
                    <a:pt x="41" y="38"/>
                  </a:cubicBezTo>
                  <a:cubicBezTo>
                    <a:pt x="41" y="38"/>
                    <a:pt x="41" y="38"/>
                    <a:pt x="41" y="38"/>
                  </a:cubicBezTo>
                  <a:cubicBezTo>
                    <a:pt x="41" y="38"/>
                    <a:pt x="41" y="38"/>
                    <a:pt x="41" y="38"/>
                  </a:cubicBezTo>
                  <a:cubicBezTo>
                    <a:pt x="41" y="38"/>
                    <a:pt x="41" y="38"/>
                    <a:pt x="41" y="38"/>
                  </a:cubicBezTo>
                  <a:cubicBezTo>
                    <a:pt x="41" y="38"/>
                    <a:pt x="41" y="38"/>
                    <a:pt x="41" y="38"/>
                  </a:cubicBezTo>
                  <a:cubicBezTo>
                    <a:pt x="41" y="38"/>
                    <a:pt x="41" y="38"/>
                    <a:pt x="41" y="38"/>
                  </a:cubicBezTo>
                  <a:cubicBezTo>
                    <a:pt x="41" y="39"/>
                    <a:pt x="41" y="39"/>
                    <a:pt x="41" y="39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40" y="41"/>
                    <a:pt x="40" y="41"/>
                    <a:pt x="40" y="42"/>
                  </a:cubicBezTo>
                  <a:cubicBezTo>
                    <a:pt x="40" y="42"/>
                    <a:pt x="40" y="42"/>
                    <a:pt x="40" y="43"/>
                  </a:cubicBezTo>
                  <a:cubicBezTo>
                    <a:pt x="40" y="43"/>
                    <a:pt x="39" y="43"/>
                    <a:pt x="39" y="44"/>
                  </a:cubicBezTo>
                  <a:cubicBezTo>
                    <a:pt x="38" y="44"/>
                    <a:pt x="38" y="44"/>
                    <a:pt x="37" y="45"/>
                  </a:cubicBezTo>
                  <a:cubicBezTo>
                    <a:pt x="37" y="45"/>
                    <a:pt x="37" y="45"/>
                    <a:pt x="36" y="46"/>
                  </a:cubicBezTo>
                  <a:cubicBezTo>
                    <a:pt x="36" y="46"/>
                    <a:pt x="36" y="47"/>
                    <a:pt x="35" y="47"/>
                  </a:cubicBezTo>
                  <a:cubicBezTo>
                    <a:pt x="35" y="47"/>
                    <a:pt x="35" y="47"/>
                    <a:pt x="35" y="47"/>
                  </a:cubicBezTo>
                  <a:cubicBezTo>
                    <a:pt x="34" y="47"/>
                    <a:pt x="34" y="47"/>
                    <a:pt x="34" y="47"/>
                  </a:cubicBezTo>
                  <a:cubicBezTo>
                    <a:pt x="33" y="47"/>
                    <a:pt x="33" y="47"/>
                    <a:pt x="33" y="47"/>
                  </a:cubicBezTo>
                  <a:moveTo>
                    <a:pt x="4" y="38"/>
                  </a:moveTo>
                  <a:cubicBezTo>
                    <a:pt x="4" y="38"/>
                    <a:pt x="4" y="38"/>
                    <a:pt x="4" y="38"/>
                  </a:cubicBezTo>
                  <a:cubicBezTo>
                    <a:pt x="4" y="38"/>
                    <a:pt x="4" y="38"/>
                    <a:pt x="4" y="38"/>
                  </a:cubicBezTo>
                  <a:cubicBezTo>
                    <a:pt x="4" y="37"/>
                    <a:pt x="4" y="37"/>
                    <a:pt x="4" y="37"/>
                  </a:cubicBezTo>
                  <a:cubicBezTo>
                    <a:pt x="5" y="37"/>
                    <a:pt x="5" y="37"/>
                    <a:pt x="5" y="37"/>
                  </a:cubicBezTo>
                  <a:cubicBezTo>
                    <a:pt x="5" y="37"/>
                    <a:pt x="5" y="37"/>
                    <a:pt x="5" y="37"/>
                  </a:cubicBezTo>
                  <a:cubicBezTo>
                    <a:pt x="5" y="37"/>
                    <a:pt x="5" y="38"/>
                    <a:pt x="4" y="38"/>
                  </a:cubicBezTo>
                  <a:moveTo>
                    <a:pt x="40" y="38"/>
                  </a:moveTo>
                  <a:cubicBezTo>
                    <a:pt x="40" y="38"/>
                    <a:pt x="39" y="37"/>
                    <a:pt x="39" y="37"/>
                  </a:cubicBezTo>
                  <a:cubicBezTo>
                    <a:pt x="39" y="37"/>
                    <a:pt x="39" y="37"/>
                    <a:pt x="39" y="37"/>
                  </a:cubicBezTo>
                  <a:cubicBezTo>
                    <a:pt x="39" y="37"/>
                    <a:pt x="40" y="37"/>
                    <a:pt x="40" y="37"/>
                  </a:cubicBezTo>
                  <a:cubicBezTo>
                    <a:pt x="40" y="38"/>
                    <a:pt x="40" y="38"/>
                    <a:pt x="40" y="38"/>
                  </a:cubicBezTo>
                  <a:cubicBezTo>
                    <a:pt x="40" y="38"/>
                    <a:pt x="40" y="38"/>
                    <a:pt x="40" y="38"/>
                  </a:cubicBezTo>
                  <a:cubicBezTo>
                    <a:pt x="40" y="38"/>
                    <a:pt x="40" y="38"/>
                    <a:pt x="40" y="38"/>
                  </a:cubicBezTo>
                  <a:moveTo>
                    <a:pt x="10" y="37"/>
                  </a:moveTo>
                  <a:cubicBezTo>
                    <a:pt x="10" y="37"/>
                    <a:pt x="9" y="37"/>
                    <a:pt x="9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10" y="37"/>
                    <a:pt x="10" y="37"/>
                    <a:pt x="10" y="37"/>
                  </a:cubicBezTo>
                  <a:cubicBezTo>
                    <a:pt x="10" y="37"/>
                    <a:pt x="10" y="37"/>
                    <a:pt x="10" y="37"/>
                  </a:cubicBezTo>
                  <a:cubicBezTo>
                    <a:pt x="11" y="37"/>
                    <a:pt x="11" y="37"/>
                    <a:pt x="11" y="37"/>
                  </a:cubicBezTo>
                  <a:cubicBezTo>
                    <a:pt x="11" y="37"/>
                    <a:pt x="11" y="37"/>
                    <a:pt x="11" y="37"/>
                  </a:cubicBezTo>
                  <a:cubicBezTo>
                    <a:pt x="10" y="37"/>
                    <a:pt x="10" y="37"/>
                    <a:pt x="10" y="37"/>
                  </a:cubicBezTo>
                  <a:cubicBezTo>
                    <a:pt x="10" y="37"/>
                    <a:pt x="10" y="37"/>
                    <a:pt x="10" y="37"/>
                  </a:cubicBezTo>
                  <a:moveTo>
                    <a:pt x="35" y="37"/>
                  </a:moveTo>
                  <a:cubicBezTo>
                    <a:pt x="35" y="37"/>
                    <a:pt x="35" y="37"/>
                    <a:pt x="35" y="37"/>
                  </a:cubicBezTo>
                  <a:cubicBezTo>
                    <a:pt x="35" y="37"/>
                    <a:pt x="35" y="37"/>
                    <a:pt x="35" y="37"/>
                  </a:cubicBezTo>
                  <a:cubicBezTo>
                    <a:pt x="35" y="37"/>
                    <a:pt x="35" y="37"/>
                    <a:pt x="35" y="37"/>
                  </a:cubicBezTo>
                  <a:cubicBezTo>
                    <a:pt x="35" y="37"/>
                    <a:pt x="35" y="37"/>
                    <a:pt x="34" y="37"/>
                  </a:cubicBezTo>
                  <a:cubicBezTo>
                    <a:pt x="34" y="37"/>
                    <a:pt x="34" y="37"/>
                    <a:pt x="34" y="37"/>
                  </a:cubicBezTo>
                  <a:cubicBezTo>
                    <a:pt x="34" y="37"/>
                    <a:pt x="34" y="37"/>
                    <a:pt x="34" y="37"/>
                  </a:cubicBezTo>
                  <a:cubicBezTo>
                    <a:pt x="34" y="37"/>
                    <a:pt x="34" y="37"/>
                    <a:pt x="34" y="37"/>
                  </a:cubicBezTo>
                  <a:cubicBezTo>
                    <a:pt x="35" y="37"/>
                    <a:pt x="35" y="37"/>
                    <a:pt x="35" y="37"/>
                  </a:cubicBezTo>
                  <a:moveTo>
                    <a:pt x="21" y="38"/>
                  </a:moveTo>
                  <a:cubicBezTo>
                    <a:pt x="21" y="37"/>
                    <a:pt x="21" y="37"/>
                    <a:pt x="21" y="37"/>
                  </a:cubicBezTo>
                  <a:cubicBezTo>
                    <a:pt x="21" y="36"/>
                    <a:pt x="21" y="36"/>
                    <a:pt x="21" y="36"/>
                  </a:cubicBezTo>
                  <a:cubicBezTo>
                    <a:pt x="21" y="37"/>
                    <a:pt x="21" y="37"/>
                    <a:pt x="21" y="38"/>
                  </a:cubicBezTo>
                  <a:moveTo>
                    <a:pt x="23" y="38"/>
                  </a:moveTo>
                  <a:cubicBezTo>
                    <a:pt x="23" y="37"/>
                    <a:pt x="23" y="37"/>
                    <a:pt x="23" y="36"/>
                  </a:cubicBezTo>
                  <a:cubicBezTo>
                    <a:pt x="23" y="37"/>
                    <a:pt x="23" y="37"/>
                    <a:pt x="23" y="37"/>
                  </a:cubicBezTo>
                  <a:cubicBezTo>
                    <a:pt x="23" y="38"/>
                    <a:pt x="23" y="38"/>
                    <a:pt x="23" y="38"/>
                  </a:cubicBezTo>
                  <a:moveTo>
                    <a:pt x="5" y="36"/>
                  </a:moveTo>
                  <a:cubicBezTo>
                    <a:pt x="5" y="36"/>
                    <a:pt x="5" y="36"/>
                    <a:pt x="5" y="36"/>
                  </a:cubicBezTo>
                  <a:cubicBezTo>
                    <a:pt x="5" y="36"/>
                    <a:pt x="5" y="37"/>
                    <a:pt x="4" y="37"/>
                  </a:cubicBezTo>
                  <a:cubicBezTo>
                    <a:pt x="4" y="36"/>
                    <a:pt x="4" y="36"/>
                    <a:pt x="4" y="36"/>
                  </a:cubicBezTo>
                  <a:cubicBezTo>
                    <a:pt x="4" y="36"/>
                    <a:pt x="4" y="36"/>
                    <a:pt x="4" y="36"/>
                  </a:cubicBezTo>
                  <a:cubicBezTo>
                    <a:pt x="5" y="36"/>
                    <a:pt x="5" y="36"/>
                    <a:pt x="5" y="36"/>
                  </a:cubicBezTo>
                  <a:moveTo>
                    <a:pt x="40" y="37"/>
                  </a:moveTo>
                  <a:cubicBezTo>
                    <a:pt x="40" y="37"/>
                    <a:pt x="39" y="36"/>
                    <a:pt x="39" y="36"/>
                  </a:cubicBezTo>
                  <a:cubicBezTo>
                    <a:pt x="40" y="36"/>
                    <a:pt x="40" y="36"/>
                    <a:pt x="40" y="36"/>
                  </a:cubicBezTo>
                  <a:cubicBezTo>
                    <a:pt x="40" y="36"/>
                    <a:pt x="40" y="36"/>
                    <a:pt x="40" y="36"/>
                  </a:cubicBezTo>
                  <a:cubicBezTo>
                    <a:pt x="40" y="36"/>
                    <a:pt x="40" y="36"/>
                    <a:pt x="40" y="36"/>
                  </a:cubicBezTo>
                  <a:cubicBezTo>
                    <a:pt x="40" y="37"/>
                    <a:pt x="40" y="37"/>
                    <a:pt x="40" y="37"/>
                  </a:cubicBezTo>
                  <a:moveTo>
                    <a:pt x="3" y="37"/>
                  </a:moveTo>
                  <a:cubicBezTo>
                    <a:pt x="3" y="37"/>
                    <a:pt x="3" y="37"/>
                    <a:pt x="3" y="37"/>
                  </a:cubicBezTo>
                  <a:cubicBezTo>
                    <a:pt x="3" y="37"/>
                    <a:pt x="3" y="37"/>
                    <a:pt x="3" y="37"/>
                  </a:cubicBezTo>
                  <a:cubicBezTo>
                    <a:pt x="3" y="37"/>
                    <a:pt x="3" y="36"/>
                    <a:pt x="3" y="36"/>
                  </a:cubicBezTo>
                  <a:cubicBezTo>
                    <a:pt x="4" y="36"/>
                    <a:pt x="4" y="36"/>
                    <a:pt x="4" y="36"/>
                  </a:cubicBezTo>
                  <a:cubicBezTo>
                    <a:pt x="4" y="36"/>
                    <a:pt x="4" y="36"/>
                    <a:pt x="4" y="36"/>
                  </a:cubicBezTo>
                  <a:cubicBezTo>
                    <a:pt x="4" y="36"/>
                    <a:pt x="4" y="36"/>
                    <a:pt x="4" y="36"/>
                  </a:cubicBezTo>
                  <a:cubicBezTo>
                    <a:pt x="4" y="37"/>
                    <a:pt x="4" y="37"/>
                    <a:pt x="4" y="37"/>
                  </a:cubicBezTo>
                  <a:cubicBezTo>
                    <a:pt x="3" y="37"/>
                    <a:pt x="3" y="37"/>
                    <a:pt x="3" y="37"/>
                  </a:cubicBezTo>
                  <a:moveTo>
                    <a:pt x="41" y="37"/>
                  </a:moveTo>
                  <a:cubicBezTo>
                    <a:pt x="41" y="37"/>
                    <a:pt x="41" y="37"/>
                    <a:pt x="41" y="37"/>
                  </a:cubicBezTo>
                  <a:cubicBezTo>
                    <a:pt x="41" y="36"/>
                    <a:pt x="41" y="36"/>
                    <a:pt x="41" y="36"/>
                  </a:cubicBezTo>
                  <a:cubicBezTo>
                    <a:pt x="40" y="36"/>
                    <a:pt x="40" y="36"/>
                    <a:pt x="40" y="36"/>
                  </a:cubicBezTo>
                  <a:cubicBezTo>
                    <a:pt x="41" y="36"/>
                    <a:pt x="41" y="36"/>
                    <a:pt x="41" y="36"/>
                  </a:cubicBezTo>
                  <a:cubicBezTo>
                    <a:pt x="41" y="36"/>
                    <a:pt x="41" y="36"/>
                    <a:pt x="41" y="36"/>
                  </a:cubicBezTo>
                  <a:cubicBezTo>
                    <a:pt x="41" y="36"/>
                    <a:pt x="41" y="37"/>
                    <a:pt x="41" y="37"/>
                  </a:cubicBezTo>
                  <a:cubicBezTo>
                    <a:pt x="41" y="37"/>
                    <a:pt x="41" y="37"/>
                    <a:pt x="41" y="37"/>
                  </a:cubicBezTo>
                  <a:cubicBezTo>
                    <a:pt x="41" y="37"/>
                    <a:pt x="41" y="37"/>
                    <a:pt x="41" y="37"/>
                  </a:cubicBezTo>
                  <a:moveTo>
                    <a:pt x="21" y="37"/>
                  </a:moveTo>
                  <a:cubicBezTo>
                    <a:pt x="20" y="37"/>
                    <a:pt x="20" y="37"/>
                    <a:pt x="20" y="37"/>
                  </a:cubicBezTo>
                  <a:cubicBezTo>
                    <a:pt x="21" y="36"/>
                    <a:pt x="21" y="36"/>
                    <a:pt x="21" y="36"/>
                  </a:cubicBezTo>
                  <a:cubicBezTo>
                    <a:pt x="21" y="36"/>
                    <a:pt x="21" y="36"/>
                    <a:pt x="21" y="35"/>
                  </a:cubicBezTo>
                  <a:cubicBezTo>
                    <a:pt x="21" y="36"/>
                    <a:pt x="21" y="36"/>
                    <a:pt x="21" y="36"/>
                  </a:cubicBezTo>
                  <a:cubicBezTo>
                    <a:pt x="21" y="36"/>
                    <a:pt x="21" y="36"/>
                    <a:pt x="21" y="36"/>
                  </a:cubicBezTo>
                  <a:cubicBezTo>
                    <a:pt x="21" y="37"/>
                    <a:pt x="21" y="37"/>
                    <a:pt x="21" y="37"/>
                  </a:cubicBezTo>
                  <a:moveTo>
                    <a:pt x="24" y="37"/>
                  </a:moveTo>
                  <a:cubicBezTo>
                    <a:pt x="23" y="36"/>
                    <a:pt x="23" y="36"/>
                    <a:pt x="23" y="36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3" y="36"/>
                    <a:pt x="23" y="36"/>
                    <a:pt x="24" y="36"/>
                  </a:cubicBezTo>
                  <a:cubicBezTo>
                    <a:pt x="24" y="37"/>
                    <a:pt x="24" y="37"/>
                    <a:pt x="24" y="37"/>
                  </a:cubicBezTo>
                  <a:cubicBezTo>
                    <a:pt x="24" y="37"/>
                    <a:pt x="24" y="37"/>
                    <a:pt x="24" y="37"/>
                  </a:cubicBezTo>
                  <a:moveTo>
                    <a:pt x="3" y="37"/>
                  </a:moveTo>
                  <a:cubicBezTo>
                    <a:pt x="3" y="37"/>
                    <a:pt x="3" y="37"/>
                    <a:pt x="3" y="37"/>
                  </a:cubicBezTo>
                  <a:cubicBezTo>
                    <a:pt x="3" y="36"/>
                    <a:pt x="2" y="36"/>
                    <a:pt x="3" y="35"/>
                  </a:cubicBezTo>
                  <a:cubicBezTo>
                    <a:pt x="3" y="36"/>
                    <a:pt x="3" y="36"/>
                    <a:pt x="3" y="36"/>
                  </a:cubicBezTo>
                  <a:cubicBezTo>
                    <a:pt x="3" y="37"/>
                    <a:pt x="3" y="37"/>
                    <a:pt x="3" y="37"/>
                  </a:cubicBezTo>
                  <a:moveTo>
                    <a:pt x="41" y="37"/>
                  </a:moveTo>
                  <a:cubicBezTo>
                    <a:pt x="41" y="36"/>
                    <a:pt x="42" y="36"/>
                    <a:pt x="41" y="36"/>
                  </a:cubicBezTo>
                  <a:cubicBezTo>
                    <a:pt x="42" y="35"/>
                    <a:pt x="42" y="35"/>
                    <a:pt x="42" y="35"/>
                  </a:cubicBezTo>
                  <a:cubicBezTo>
                    <a:pt x="42" y="36"/>
                    <a:pt x="42" y="36"/>
                    <a:pt x="41" y="37"/>
                  </a:cubicBezTo>
                  <a:moveTo>
                    <a:pt x="14" y="34"/>
                  </a:moveTo>
                  <a:cubicBezTo>
                    <a:pt x="14" y="34"/>
                    <a:pt x="14" y="34"/>
                    <a:pt x="14" y="34"/>
                  </a:cubicBezTo>
                  <a:cubicBezTo>
                    <a:pt x="14" y="34"/>
                    <a:pt x="14" y="34"/>
                    <a:pt x="14" y="34"/>
                  </a:cubicBezTo>
                  <a:cubicBezTo>
                    <a:pt x="14" y="34"/>
                    <a:pt x="14" y="34"/>
                    <a:pt x="14" y="34"/>
                  </a:cubicBezTo>
                  <a:moveTo>
                    <a:pt x="31" y="34"/>
                  </a:moveTo>
                  <a:cubicBezTo>
                    <a:pt x="31" y="34"/>
                    <a:pt x="31" y="34"/>
                    <a:pt x="31" y="34"/>
                  </a:cubicBezTo>
                  <a:cubicBezTo>
                    <a:pt x="31" y="34"/>
                    <a:pt x="31" y="34"/>
                    <a:pt x="31" y="34"/>
                  </a:cubicBezTo>
                  <a:cubicBezTo>
                    <a:pt x="31" y="34"/>
                    <a:pt x="31" y="34"/>
                    <a:pt x="31" y="34"/>
                  </a:cubicBezTo>
                  <a:moveTo>
                    <a:pt x="21" y="33"/>
                  </a:moveTo>
                  <a:cubicBezTo>
                    <a:pt x="21" y="33"/>
                    <a:pt x="21" y="33"/>
                    <a:pt x="21" y="33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1" y="33"/>
                    <a:pt x="21" y="33"/>
                    <a:pt x="21" y="33"/>
                  </a:cubicBezTo>
                  <a:cubicBezTo>
                    <a:pt x="21" y="33"/>
                    <a:pt x="21" y="33"/>
                    <a:pt x="21" y="33"/>
                  </a:cubicBezTo>
                  <a:moveTo>
                    <a:pt x="23" y="33"/>
                  </a:moveTo>
                  <a:cubicBezTo>
                    <a:pt x="23" y="33"/>
                    <a:pt x="23" y="33"/>
                    <a:pt x="23" y="33"/>
                  </a:cubicBezTo>
                  <a:cubicBezTo>
                    <a:pt x="23" y="32"/>
                    <a:pt x="23" y="32"/>
                    <a:pt x="23" y="32"/>
                  </a:cubicBezTo>
                  <a:cubicBezTo>
                    <a:pt x="23" y="33"/>
                    <a:pt x="23" y="33"/>
                    <a:pt x="23" y="33"/>
                  </a:cubicBezTo>
                  <a:cubicBezTo>
                    <a:pt x="23" y="33"/>
                    <a:pt x="23" y="33"/>
                    <a:pt x="23" y="33"/>
                  </a:cubicBezTo>
                  <a:moveTo>
                    <a:pt x="31" y="33"/>
                  </a:moveTo>
                  <a:cubicBezTo>
                    <a:pt x="32" y="33"/>
                    <a:pt x="32" y="32"/>
                    <a:pt x="32" y="32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32" y="33"/>
                    <a:pt x="31" y="33"/>
                    <a:pt x="31" y="33"/>
                  </a:cubicBezTo>
                  <a:moveTo>
                    <a:pt x="13" y="33"/>
                  </a:moveTo>
                  <a:cubicBezTo>
                    <a:pt x="13" y="33"/>
                    <a:pt x="12" y="33"/>
                    <a:pt x="12" y="32"/>
                  </a:cubicBezTo>
                  <a:cubicBezTo>
                    <a:pt x="12" y="32"/>
                    <a:pt x="12" y="32"/>
                    <a:pt x="12" y="32"/>
                  </a:cubicBezTo>
                  <a:cubicBezTo>
                    <a:pt x="12" y="32"/>
                    <a:pt x="12" y="32"/>
                    <a:pt x="12" y="32"/>
                  </a:cubicBezTo>
                  <a:cubicBezTo>
                    <a:pt x="12" y="32"/>
                    <a:pt x="13" y="33"/>
                    <a:pt x="13" y="33"/>
                  </a:cubicBezTo>
                  <a:moveTo>
                    <a:pt x="11" y="32"/>
                  </a:moveTo>
                  <a:cubicBezTo>
                    <a:pt x="11" y="31"/>
                    <a:pt x="11" y="31"/>
                    <a:pt x="11" y="31"/>
                  </a:cubicBezTo>
                  <a:cubicBezTo>
                    <a:pt x="12" y="31"/>
                    <a:pt x="12" y="31"/>
                    <a:pt x="12" y="31"/>
                  </a:cubicBezTo>
                  <a:cubicBezTo>
                    <a:pt x="12" y="31"/>
                    <a:pt x="12" y="31"/>
                    <a:pt x="12" y="31"/>
                  </a:cubicBezTo>
                  <a:cubicBezTo>
                    <a:pt x="12" y="31"/>
                    <a:pt x="12" y="31"/>
                    <a:pt x="12" y="31"/>
                  </a:cubicBezTo>
                  <a:cubicBezTo>
                    <a:pt x="12" y="31"/>
                    <a:pt x="12" y="31"/>
                    <a:pt x="12" y="31"/>
                  </a:cubicBezTo>
                  <a:cubicBezTo>
                    <a:pt x="12" y="32"/>
                    <a:pt x="12" y="32"/>
                    <a:pt x="12" y="32"/>
                  </a:cubicBezTo>
                  <a:cubicBezTo>
                    <a:pt x="12" y="32"/>
                    <a:pt x="12" y="32"/>
                    <a:pt x="12" y="32"/>
                  </a:cubicBezTo>
                  <a:cubicBezTo>
                    <a:pt x="11" y="32"/>
                    <a:pt x="11" y="32"/>
                    <a:pt x="11" y="32"/>
                  </a:cubicBezTo>
                  <a:moveTo>
                    <a:pt x="32" y="31"/>
                  </a:moveTo>
                  <a:cubicBezTo>
                    <a:pt x="32" y="31"/>
                    <a:pt x="32" y="31"/>
                    <a:pt x="32" y="31"/>
                  </a:cubicBezTo>
                  <a:cubicBezTo>
                    <a:pt x="33" y="31"/>
                    <a:pt x="33" y="31"/>
                    <a:pt x="33" y="31"/>
                  </a:cubicBezTo>
                  <a:cubicBezTo>
                    <a:pt x="33" y="32"/>
                    <a:pt x="33" y="32"/>
                    <a:pt x="33" y="32"/>
                  </a:cubicBezTo>
                  <a:cubicBezTo>
                    <a:pt x="33" y="32"/>
                    <a:pt x="33" y="32"/>
                    <a:pt x="33" y="32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32" y="31"/>
                    <a:pt x="32" y="31"/>
                    <a:pt x="32" y="31"/>
                  </a:cubicBezTo>
                  <a:cubicBezTo>
                    <a:pt x="32" y="31"/>
                    <a:pt x="32" y="31"/>
                    <a:pt x="32" y="31"/>
                  </a:cubicBezTo>
                  <a:cubicBezTo>
                    <a:pt x="32" y="31"/>
                    <a:pt x="32" y="31"/>
                    <a:pt x="32" y="31"/>
                  </a:cubicBezTo>
                  <a:moveTo>
                    <a:pt x="11" y="32"/>
                  </a:moveTo>
                  <a:cubicBezTo>
                    <a:pt x="10" y="32"/>
                    <a:pt x="10" y="32"/>
                    <a:pt x="10" y="32"/>
                  </a:cubicBezTo>
                  <a:cubicBezTo>
                    <a:pt x="10" y="31"/>
                    <a:pt x="10" y="31"/>
                    <a:pt x="10" y="31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11" y="32"/>
                    <a:pt x="11" y="32"/>
                    <a:pt x="11" y="32"/>
                  </a:cubicBezTo>
                  <a:moveTo>
                    <a:pt x="34" y="32"/>
                  </a:moveTo>
                  <a:cubicBezTo>
                    <a:pt x="33" y="31"/>
                    <a:pt x="33" y="31"/>
                    <a:pt x="33" y="31"/>
                  </a:cubicBezTo>
                  <a:cubicBezTo>
                    <a:pt x="34" y="31"/>
                    <a:pt x="34" y="31"/>
                    <a:pt x="34" y="31"/>
                  </a:cubicBezTo>
                  <a:cubicBezTo>
                    <a:pt x="34" y="32"/>
                    <a:pt x="34" y="32"/>
                    <a:pt x="34" y="32"/>
                  </a:cubicBezTo>
                  <a:cubicBezTo>
                    <a:pt x="34" y="32"/>
                    <a:pt x="34" y="32"/>
                    <a:pt x="34" y="32"/>
                  </a:cubicBezTo>
                  <a:moveTo>
                    <a:pt x="21" y="32"/>
                  </a:moveTo>
                  <a:cubicBezTo>
                    <a:pt x="21" y="32"/>
                    <a:pt x="21" y="32"/>
                    <a:pt x="21" y="32"/>
                  </a:cubicBezTo>
                  <a:cubicBezTo>
                    <a:pt x="21" y="31"/>
                    <a:pt x="21" y="31"/>
                    <a:pt x="21" y="31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1" y="32"/>
                    <a:pt x="21" y="32"/>
                    <a:pt x="21" y="32"/>
                  </a:cubicBezTo>
                  <a:moveTo>
                    <a:pt x="24" y="32"/>
                  </a:moveTo>
                  <a:cubicBezTo>
                    <a:pt x="23" y="32"/>
                    <a:pt x="23" y="32"/>
                    <a:pt x="23" y="32"/>
                  </a:cubicBezTo>
                  <a:cubicBezTo>
                    <a:pt x="23" y="32"/>
                    <a:pt x="23" y="32"/>
                    <a:pt x="23" y="32"/>
                  </a:cubicBezTo>
                  <a:cubicBezTo>
                    <a:pt x="23" y="31"/>
                    <a:pt x="23" y="31"/>
                    <a:pt x="23" y="31"/>
                  </a:cubicBezTo>
                  <a:cubicBezTo>
                    <a:pt x="24" y="32"/>
                    <a:pt x="24" y="32"/>
                    <a:pt x="24" y="32"/>
                  </a:cubicBezTo>
                  <a:cubicBezTo>
                    <a:pt x="24" y="32"/>
                    <a:pt x="24" y="32"/>
                    <a:pt x="24" y="32"/>
                  </a:cubicBezTo>
                  <a:moveTo>
                    <a:pt x="10" y="32"/>
                  </a:moveTo>
                  <a:cubicBezTo>
                    <a:pt x="9" y="31"/>
                    <a:pt x="9" y="31"/>
                    <a:pt x="9" y="31"/>
                  </a:cubicBezTo>
                  <a:cubicBezTo>
                    <a:pt x="9" y="31"/>
                    <a:pt x="9" y="31"/>
                    <a:pt x="9" y="31"/>
                  </a:cubicBezTo>
                  <a:cubicBezTo>
                    <a:pt x="9" y="31"/>
                    <a:pt x="9" y="31"/>
                    <a:pt x="9" y="31"/>
                  </a:cubicBezTo>
                  <a:cubicBezTo>
                    <a:pt x="10" y="31"/>
                    <a:pt x="10" y="31"/>
                    <a:pt x="10" y="31"/>
                  </a:cubicBezTo>
                  <a:cubicBezTo>
                    <a:pt x="10" y="32"/>
                    <a:pt x="10" y="32"/>
                    <a:pt x="10" y="32"/>
                  </a:cubicBezTo>
                  <a:moveTo>
                    <a:pt x="35" y="32"/>
                  </a:moveTo>
                  <a:cubicBezTo>
                    <a:pt x="34" y="31"/>
                    <a:pt x="34" y="31"/>
                    <a:pt x="34" y="31"/>
                  </a:cubicBezTo>
                  <a:cubicBezTo>
                    <a:pt x="35" y="31"/>
                    <a:pt x="35" y="31"/>
                    <a:pt x="35" y="31"/>
                  </a:cubicBezTo>
                  <a:cubicBezTo>
                    <a:pt x="35" y="31"/>
                    <a:pt x="35" y="31"/>
                    <a:pt x="35" y="31"/>
                  </a:cubicBezTo>
                  <a:cubicBezTo>
                    <a:pt x="35" y="31"/>
                    <a:pt x="35" y="31"/>
                    <a:pt x="35" y="31"/>
                  </a:cubicBezTo>
                  <a:cubicBezTo>
                    <a:pt x="35" y="32"/>
                    <a:pt x="35" y="32"/>
                    <a:pt x="35" y="32"/>
                  </a:cubicBezTo>
                  <a:moveTo>
                    <a:pt x="20" y="31"/>
                  </a:moveTo>
                  <a:cubicBezTo>
                    <a:pt x="19" y="31"/>
                    <a:pt x="19" y="31"/>
                    <a:pt x="19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moveTo>
                    <a:pt x="24" y="31"/>
                  </a:moveTo>
                  <a:cubicBezTo>
                    <a:pt x="25" y="31"/>
                    <a:pt x="25" y="31"/>
                    <a:pt x="25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4" y="31"/>
                    <a:pt x="24" y="31"/>
                    <a:pt x="24" y="31"/>
                  </a:cubicBezTo>
                  <a:moveTo>
                    <a:pt x="3" y="32"/>
                  </a:moveTo>
                  <a:cubicBezTo>
                    <a:pt x="3" y="31"/>
                    <a:pt x="3" y="31"/>
                    <a:pt x="3" y="30"/>
                  </a:cubicBezTo>
                  <a:cubicBezTo>
                    <a:pt x="4" y="31"/>
                    <a:pt x="4" y="31"/>
                    <a:pt x="4" y="31"/>
                  </a:cubicBezTo>
                  <a:cubicBezTo>
                    <a:pt x="4" y="31"/>
                    <a:pt x="4" y="31"/>
                    <a:pt x="4" y="31"/>
                  </a:cubicBezTo>
                  <a:cubicBezTo>
                    <a:pt x="3" y="32"/>
                    <a:pt x="3" y="32"/>
                    <a:pt x="3" y="32"/>
                  </a:cubicBezTo>
                  <a:moveTo>
                    <a:pt x="41" y="32"/>
                  </a:moveTo>
                  <a:cubicBezTo>
                    <a:pt x="41" y="31"/>
                    <a:pt x="41" y="31"/>
                    <a:pt x="41" y="31"/>
                  </a:cubicBezTo>
                  <a:cubicBezTo>
                    <a:pt x="41" y="31"/>
                    <a:pt x="41" y="31"/>
                    <a:pt x="41" y="31"/>
                  </a:cubicBezTo>
                  <a:cubicBezTo>
                    <a:pt x="41" y="30"/>
                    <a:pt x="41" y="30"/>
                    <a:pt x="41" y="30"/>
                  </a:cubicBezTo>
                  <a:cubicBezTo>
                    <a:pt x="41" y="31"/>
                    <a:pt x="41" y="31"/>
                    <a:pt x="41" y="32"/>
                  </a:cubicBezTo>
                  <a:moveTo>
                    <a:pt x="5" y="31"/>
                  </a:moveTo>
                  <a:cubicBezTo>
                    <a:pt x="5" y="31"/>
                    <a:pt x="6" y="31"/>
                    <a:pt x="6" y="31"/>
                  </a:cubicBezTo>
                  <a:cubicBezTo>
                    <a:pt x="7" y="30"/>
                    <a:pt x="7" y="30"/>
                    <a:pt x="7" y="30"/>
                  </a:cubicBezTo>
                  <a:cubicBezTo>
                    <a:pt x="7" y="30"/>
                    <a:pt x="7" y="30"/>
                    <a:pt x="7" y="30"/>
                  </a:cubicBezTo>
                  <a:cubicBezTo>
                    <a:pt x="6" y="31"/>
                    <a:pt x="6" y="31"/>
                    <a:pt x="6" y="31"/>
                  </a:cubicBezTo>
                  <a:cubicBezTo>
                    <a:pt x="6" y="31"/>
                    <a:pt x="6" y="31"/>
                    <a:pt x="6" y="31"/>
                  </a:cubicBezTo>
                  <a:cubicBezTo>
                    <a:pt x="6" y="31"/>
                    <a:pt x="5" y="31"/>
                    <a:pt x="5" y="31"/>
                  </a:cubicBezTo>
                  <a:cubicBezTo>
                    <a:pt x="4" y="31"/>
                    <a:pt x="4" y="31"/>
                    <a:pt x="4" y="31"/>
                  </a:cubicBezTo>
                  <a:cubicBezTo>
                    <a:pt x="4" y="31"/>
                    <a:pt x="4" y="31"/>
                    <a:pt x="4" y="31"/>
                  </a:cubicBezTo>
                  <a:cubicBezTo>
                    <a:pt x="4" y="31"/>
                    <a:pt x="4" y="31"/>
                    <a:pt x="4" y="31"/>
                  </a:cubicBezTo>
                  <a:cubicBezTo>
                    <a:pt x="5" y="31"/>
                    <a:pt x="5" y="31"/>
                    <a:pt x="5" y="31"/>
                  </a:cubicBezTo>
                  <a:moveTo>
                    <a:pt x="40" y="31"/>
                  </a:moveTo>
                  <a:cubicBezTo>
                    <a:pt x="40" y="31"/>
                    <a:pt x="40" y="31"/>
                    <a:pt x="40" y="31"/>
                  </a:cubicBezTo>
                  <a:cubicBezTo>
                    <a:pt x="39" y="31"/>
                    <a:pt x="39" y="31"/>
                    <a:pt x="38" y="31"/>
                  </a:cubicBezTo>
                  <a:cubicBezTo>
                    <a:pt x="38" y="31"/>
                    <a:pt x="38" y="31"/>
                    <a:pt x="38" y="31"/>
                  </a:cubicBezTo>
                  <a:cubicBezTo>
                    <a:pt x="38" y="30"/>
                    <a:pt x="38" y="30"/>
                    <a:pt x="38" y="30"/>
                  </a:cubicBezTo>
                  <a:cubicBezTo>
                    <a:pt x="38" y="30"/>
                    <a:pt x="38" y="30"/>
                    <a:pt x="38" y="30"/>
                  </a:cubicBezTo>
                  <a:cubicBezTo>
                    <a:pt x="38" y="31"/>
                    <a:pt x="38" y="31"/>
                    <a:pt x="38" y="31"/>
                  </a:cubicBezTo>
                  <a:cubicBezTo>
                    <a:pt x="39" y="31"/>
                    <a:pt x="39" y="31"/>
                    <a:pt x="40" y="31"/>
                  </a:cubicBezTo>
                  <a:cubicBezTo>
                    <a:pt x="40" y="31"/>
                    <a:pt x="40" y="31"/>
                    <a:pt x="40" y="31"/>
                  </a:cubicBezTo>
                  <a:cubicBezTo>
                    <a:pt x="40" y="31"/>
                    <a:pt x="40" y="31"/>
                    <a:pt x="40" y="31"/>
                  </a:cubicBezTo>
                  <a:cubicBezTo>
                    <a:pt x="40" y="31"/>
                    <a:pt x="40" y="31"/>
                    <a:pt x="40" y="31"/>
                  </a:cubicBezTo>
                  <a:moveTo>
                    <a:pt x="20" y="32"/>
                  </a:moveTo>
                  <a:cubicBezTo>
                    <a:pt x="20" y="31"/>
                    <a:pt x="20" y="31"/>
                    <a:pt x="20" y="31"/>
                  </a:cubicBezTo>
                  <a:cubicBezTo>
                    <a:pt x="21" y="31"/>
                    <a:pt x="21" y="31"/>
                    <a:pt x="21" y="31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1" y="31"/>
                    <a:pt x="21" y="31"/>
                    <a:pt x="20" y="32"/>
                  </a:cubicBezTo>
                  <a:moveTo>
                    <a:pt x="24" y="32"/>
                  </a:moveTo>
                  <a:cubicBezTo>
                    <a:pt x="24" y="31"/>
                    <a:pt x="23" y="31"/>
                    <a:pt x="23" y="30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4" y="32"/>
                    <a:pt x="24" y="32"/>
                    <a:pt x="24" y="32"/>
                  </a:cubicBezTo>
                  <a:moveTo>
                    <a:pt x="9" y="31"/>
                  </a:moveTo>
                  <a:cubicBezTo>
                    <a:pt x="8" y="31"/>
                    <a:pt x="8" y="31"/>
                    <a:pt x="8" y="31"/>
                  </a:cubicBezTo>
                  <a:cubicBezTo>
                    <a:pt x="8" y="30"/>
                    <a:pt x="8" y="30"/>
                    <a:pt x="8" y="30"/>
                  </a:cubicBezTo>
                  <a:cubicBezTo>
                    <a:pt x="9" y="31"/>
                    <a:pt x="9" y="31"/>
                    <a:pt x="9" y="31"/>
                  </a:cubicBezTo>
                  <a:cubicBezTo>
                    <a:pt x="9" y="31"/>
                    <a:pt x="9" y="31"/>
                    <a:pt x="9" y="31"/>
                  </a:cubicBezTo>
                  <a:cubicBezTo>
                    <a:pt x="9" y="31"/>
                    <a:pt x="9" y="31"/>
                    <a:pt x="9" y="31"/>
                  </a:cubicBezTo>
                  <a:moveTo>
                    <a:pt x="36" y="31"/>
                  </a:moveTo>
                  <a:cubicBezTo>
                    <a:pt x="35" y="31"/>
                    <a:pt x="35" y="31"/>
                    <a:pt x="35" y="31"/>
                  </a:cubicBezTo>
                  <a:cubicBezTo>
                    <a:pt x="35" y="31"/>
                    <a:pt x="35" y="31"/>
                    <a:pt x="35" y="31"/>
                  </a:cubicBezTo>
                  <a:cubicBezTo>
                    <a:pt x="36" y="30"/>
                    <a:pt x="36" y="30"/>
                    <a:pt x="36" y="30"/>
                  </a:cubicBezTo>
                  <a:cubicBezTo>
                    <a:pt x="36" y="31"/>
                    <a:pt x="36" y="31"/>
                    <a:pt x="36" y="31"/>
                  </a:cubicBezTo>
                  <a:cubicBezTo>
                    <a:pt x="36" y="31"/>
                    <a:pt x="36" y="31"/>
                    <a:pt x="36" y="31"/>
                  </a:cubicBezTo>
                  <a:moveTo>
                    <a:pt x="40" y="30"/>
                  </a:moveTo>
                  <a:cubicBezTo>
                    <a:pt x="39" y="30"/>
                    <a:pt x="39" y="29"/>
                    <a:pt x="39" y="29"/>
                  </a:cubicBezTo>
                  <a:cubicBezTo>
                    <a:pt x="40" y="29"/>
                    <a:pt x="40" y="29"/>
                    <a:pt x="40" y="29"/>
                  </a:cubicBezTo>
                  <a:cubicBezTo>
                    <a:pt x="40" y="30"/>
                    <a:pt x="40" y="30"/>
                    <a:pt x="40" y="30"/>
                  </a:cubicBezTo>
                  <a:cubicBezTo>
                    <a:pt x="40" y="30"/>
                    <a:pt x="40" y="30"/>
                    <a:pt x="40" y="30"/>
                  </a:cubicBezTo>
                  <a:cubicBezTo>
                    <a:pt x="40" y="30"/>
                    <a:pt x="40" y="30"/>
                    <a:pt x="40" y="30"/>
                  </a:cubicBezTo>
                  <a:moveTo>
                    <a:pt x="5" y="30"/>
                  </a:moveTo>
                  <a:cubicBezTo>
                    <a:pt x="4" y="30"/>
                    <a:pt x="4" y="30"/>
                    <a:pt x="4" y="30"/>
                  </a:cubicBezTo>
                  <a:cubicBezTo>
                    <a:pt x="5" y="29"/>
                    <a:pt x="5" y="29"/>
                    <a:pt x="5" y="29"/>
                  </a:cubicBezTo>
                  <a:cubicBezTo>
                    <a:pt x="5" y="29"/>
                    <a:pt x="5" y="29"/>
                    <a:pt x="5" y="29"/>
                  </a:cubicBezTo>
                  <a:cubicBezTo>
                    <a:pt x="5" y="29"/>
                    <a:pt x="5" y="30"/>
                    <a:pt x="5" y="30"/>
                  </a:cubicBezTo>
                  <a:cubicBezTo>
                    <a:pt x="5" y="30"/>
                    <a:pt x="5" y="30"/>
                    <a:pt x="5" y="30"/>
                  </a:cubicBezTo>
                  <a:moveTo>
                    <a:pt x="4" y="30"/>
                  </a:moveTo>
                  <a:cubicBezTo>
                    <a:pt x="3" y="29"/>
                    <a:pt x="3" y="29"/>
                    <a:pt x="3" y="29"/>
                  </a:cubicBezTo>
                  <a:cubicBezTo>
                    <a:pt x="3" y="29"/>
                    <a:pt x="3" y="29"/>
                    <a:pt x="3" y="29"/>
                  </a:cubicBezTo>
                  <a:cubicBezTo>
                    <a:pt x="4" y="29"/>
                    <a:pt x="4" y="29"/>
                    <a:pt x="4" y="29"/>
                  </a:cubicBezTo>
                  <a:cubicBezTo>
                    <a:pt x="4" y="29"/>
                    <a:pt x="4" y="29"/>
                    <a:pt x="4" y="29"/>
                  </a:cubicBezTo>
                  <a:cubicBezTo>
                    <a:pt x="4" y="30"/>
                    <a:pt x="4" y="30"/>
                    <a:pt x="4" y="30"/>
                  </a:cubicBezTo>
                  <a:moveTo>
                    <a:pt x="40" y="30"/>
                  </a:moveTo>
                  <a:cubicBezTo>
                    <a:pt x="40" y="29"/>
                    <a:pt x="40" y="29"/>
                    <a:pt x="40" y="29"/>
                  </a:cubicBezTo>
                  <a:cubicBezTo>
                    <a:pt x="41" y="29"/>
                    <a:pt x="41" y="29"/>
                    <a:pt x="41" y="29"/>
                  </a:cubicBezTo>
                  <a:cubicBezTo>
                    <a:pt x="41" y="29"/>
                    <a:pt x="41" y="29"/>
                    <a:pt x="41" y="29"/>
                  </a:cubicBezTo>
                  <a:cubicBezTo>
                    <a:pt x="41" y="29"/>
                    <a:pt x="41" y="29"/>
                    <a:pt x="41" y="29"/>
                  </a:cubicBezTo>
                  <a:cubicBezTo>
                    <a:pt x="40" y="30"/>
                    <a:pt x="40" y="30"/>
                    <a:pt x="40" y="30"/>
                  </a:cubicBezTo>
                  <a:moveTo>
                    <a:pt x="39" y="30"/>
                  </a:moveTo>
                  <a:cubicBezTo>
                    <a:pt x="39" y="30"/>
                    <a:pt x="39" y="30"/>
                    <a:pt x="39" y="30"/>
                  </a:cubicBezTo>
                  <a:cubicBezTo>
                    <a:pt x="39" y="30"/>
                    <a:pt x="39" y="30"/>
                    <a:pt x="39" y="30"/>
                  </a:cubicBezTo>
                  <a:cubicBezTo>
                    <a:pt x="38" y="29"/>
                    <a:pt x="38" y="29"/>
                    <a:pt x="38" y="29"/>
                  </a:cubicBezTo>
                  <a:cubicBezTo>
                    <a:pt x="38" y="29"/>
                    <a:pt x="39" y="29"/>
                    <a:pt x="39" y="29"/>
                  </a:cubicBezTo>
                  <a:cubicBezTo>
                    <a:pt x="39" y="29"/>
                    <a:pt x="39" y="30"/>
                    <a:pt x="39" y="30"/>
                  </a:cubicBezTo>
                  <a:moveTo>
                    <a:pt x="5" y="30"/>
                  </a:moveTo>
                  <a:cubicBezTo>
                    <a:pt x="5" y="30"/>
                    <a:pt x="5" y="29"/>
                    <a:pt x="6" y="29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6" y="29"/>
                    <a:pt x="6" y="29"/>
                    <a:pt x="6" y="30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5" y="30"/>
                    <a:pt x="5" y="30"/>
                    <a:pt x="5" y="30"/>
                  </a:cubicBezTo>
                  <a:moveTo>
                    <a:pt x="3" y="29"/>
                  </a:moveTo>
                  <a:cubicBezTo>
                    <a:pt x="3" y="29"/>
                    <a:pt x="3" y="29"/>
                    <a:pt x="3" y="29"/>
                  </a:cubicBezTo>
                  <a:cubicBezTo>
                    <a:pt x="2" y="28"/>
                    <a:pt x="2" y="28"/>
                    <a:pt x="2" y="28"/>
                  </a:cubicBezTo>
                  <a:cubicBezTo>
                    <a:pt x="3" y="29"/>
                    <a:pt x="3" y="29"/>
                    <a:pt x="3" y="29"/>
                  </a:cubicBezTo>
                  <a:cubicBezTo>
                    <a:pt x="3" y="29"/>
                    <a:pt x="3" y="29"/>
                    <a:pt x="3" y="29"/>
                  </a:cubicBezTo>
                  <a:moveTo>
                    <a:pt x="19" y="29"/>
                  </a:moveTo>
                  <a:cubicBezTo>
                    <a:pt x="18" y="29"/>
                    <a:pt x="18" y="29"/>
                    <a:pt x="18" y="29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moveTo>
                    <a:pt x="42" y="29"/>
                  </a:moveTo>
                  <a:cubicBezTo>
                    <a:pt x="42" y="29"/>
                    <a:pt x="42" y="29"/>
                    <a:pt x="42" y="29"/>
                  </a:cubicBezTo>
                  <a:cubicBezTo>
                    <a:pt x="42" y="28"/>
                    <a:pt x="42" y="28"/>
                    <a:pt x="42" y="28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moveTo>
                    <a:pt x="26" y="29"/>
                  </a:moveTo>
                  <a:cubicBezTo>
                    <a:pt x="26" y="29"/>
                    <a:pt x="26" y="29"/>
                    <a:pt x="26" y="29"/>
                  </a:cubicBezTo>
                  <a:cubicBezTo>
                    <a:pt x="26" y="29"/>
                    <a:pt x="26" y="29"/>
                    <a:pt x="26" y="29"/>
                  </a:cubicBezTo>
                  <a:cubicBezTo>
                    <a:pt x="26" y="28"/>
                    <a:pt x="26" y="28"/>
                    <a:pt x="26" y="28"/>
                  </a:cubicBezTo>
                  <a:cubicBezTo>
                    <a:pt x="26" y="29"/>
                    <a:pt x="26" y="29"/>
                    <a:pt x="26" y="29"/>
                  </a:cubicBezTo>
                  <a:cubicBezTo>
                    <a:pt x="26" y="29"/>
                    <a:pt x="26" y="29"/>
                    <a:pt x="26" y="29"/>
                  </a:cubicBezTo>
                  <a:moveTo>
                    <a:pt x="6" y="29"/>
                  </a:moveTo>
                  <a:cubicBezTo>
                    <a:pt x="6" y="29"/>
                    <a:pt x="6" y="29"/>
                    <a:pt x="7" y="28"/>
                  </a:cubicBezTo>
                  <a:cubicBezTo>
                    <a:pt x="7" y="29"/>
                    <a:pt x="7" y="29"/>
                    <a:pt x="8" y="30"/>
                  </a:cubicBezTo>
                  <a:cubicBezTo>
                    <a:pt x="8" y="30"/>
                    <a:pt x="8" y="30"/>
                    <a:pt x="8" y="30"/>
                  </a:cubicBezTo>
                  <a:cubicBezTo>
                    <a:pt x="8" y="30"/>
                    <a:pt x="8" y="30"/>
                    <a:pt x="8" y="30"/>
                  </a:cubicBezTo>
                  <a:cubicBezTo>
                    <a:pt x="7" y="30"/>
                    <a:pt x="7" y="30"/>
                    <a:pt x="7" y="29"/>
                  </a:cubicBezTo>
                  <a:cubicBezTo>
                    <a:pt x="7" y="29"/>
                    <a:pt x="7" y="29"/>
                    <a:pt x="7" y="29"/>
                  </a:cubicBezTo>
                  <a:cubicBezTo>
                    <a:pt x="7" y="29"/>
                    <a:pt x="7" y="29"/>
                    <a:pt x="7" y="29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6" y="29"/>
                    <a:pt x="6" y="29"/>
                    <a:pt x="6" y="29"/>
                  </a:cubicBezTo>
                  <a:moveTo>
                    <a:pt x="37" y="30"/>
                  </a:moveTo>
                  <a:cubicBezTo>
                    <a:pt x="36" y="30"/>
                    <a:pt x="36" y="30"/>
                    <a:pt x="36" y="30"/>
                  </a:cubicBezTo>
                  <a:cubicBezTo>
                    <a:pt x="37" y="29"/>
                    <a:pt x="37" y="29"/>
                    <a:pt x="38" y="28"/>
                  </a:cubicBezTo>
                  <a:cubicBezTo>
                    <a:pt x="38" y="29"/>
                    <a:pt x="38" y="29"/>
                    <a:pt x="38" y="29"/>
                  </a:cubicBezTo>
                  <a:cubicBezTo>
                    <a:pt x="38" y="29"/>
                    <a:pt x="38" y="29"/>
                    <a:pt x="38" y="29"/>
                  </a:cubicBezTo>
                  <a:cubicBezTo>
                    <a:pt x="38" y="29"/>
                    <a:pt x="38" y="29"/>
                    <a:pt x="38" y="29"/>
                  </a:cubicBezTo>
                  <a:cubicBezTo>
                    <a:pt x="38" y="29"/>
                    <a:pt x="38" y="29"/>
                    <a:pt x="38" y="29"/>
                  </a:cubicBezTo>
                  <a:cubicBezTo>
                    <a:pt x="37" y="29"/>
                    <a:pt x="37" y="29"/>
                    <a:pt x="37" y="29"/>
                  </a:cubicBezTo>
                  <a:cubicBezTo>
                    <a:pt x="37" y="30"/>
                    <a:pt x="37" y="30"/>
                    <a:pt x="37" y="30"/>
                  </a:cubicBezTo>
                  <a:cubicBezTo>
                    <a:pt x="37" y="30"/>
                    <a:pt x="37" y="30"/>
                    <a:pt x="37" y="30"/>
                  </a:cubicBezTo>
                  <a:moveTo>
                    <a:pt x="21" y="27"/>
                  </a:moveTo>
                  <a:cubicBezTo>
                    <a:pt x="21" y="27"/>
                    <a:pt x="21" y="27"/>
                    <a:pt x="21" y="27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21" y="27"/>
                    <a:pt x="21" y="27"/>
                    <a:pt x="21" y="27"/>
                  </a:cubicBezTo>
                  <a:moveTo>
                    <a:pt x="23" y="27"/>
                  </a:moveTo>
                  <a:cubicBezTo>
                    <a:pt x="23" y="27"/>
                    <a:pt x="23" y="27"/>
                    <a:pt x="23" y="27"/>
                  </a:cubicBezTo>
                  <a:cubicBezTo>
                    <a:pt x="23" y="27"/>
                    <a:pt x="23" y="27"/>
                    <a:pt x="23" y="27"/>
                  </a:cubicBezTo>
                  <a:cubicBezTo>
                    <a:pt x="23" y="27"/>
                    <a:pt x="23" y="27"/>
                    <a:pt x="23" y="27"/>
                  </a:cubicBezTo>
                  <a:moveTo>
                    <a:pt x="15" y="28"/>
                  </a:moveTo>
                  <a:cubicBezTo>
                    <a:pt x="15" y="28"/>
                    <a:pt x="15" y="28"/>
                    <a:pt x="15" y="28"/>
                  </a:cubicBezTo>
                  <a:cubicBezTo>
                    <a:pt x="15" y="28"/>
                    <a:pt x="15" y="28"/>
                    <a:pt x="15" y="28"/>
                  </a:cubicBezTo>
                  <a:cubicBezTo>
                    <a:pt x="15" y="27"/>
                    <a:pt x="15" y="27"/>
                    <a:pt x="15" y="27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16" y="27"/>
                    <a:pt x="16" y="28"/>
                    <a:pt x="15" y="28"/>
                  </a:cubicBezTo>
                  <a:moveTo>
                    <a:pt x="29" y="28"/>
                  </a:moveTo>
                  <a:cubicBezTo>
                    <a:pt x="29" y="28"/>
                    <a:pt x="29" y="27"/>
                    <a:pt x="28" y="27"/>
                  </a:cubicBezTo>
                  <a:cubicBezTo>
                    <a:pt x="29" y="27"/>
                    <a:pt x="29" y="27"/>
                    <a:pt x="29" y="27"/>
                  </a:cubicBezTo>
                  <a:cubicBezTo>
                    <a:pt x="29" y="27"/>
                    <a:pt x="29" y="27"/>
                    <a:pt x="29" y="27"/>
                  </a:cubicBezTo>
                  <a:cubicBezTo>
                    <a:pt x="30" y="28"/>
                    <a:pt x="30" y="28"/>
                    <a:pt x="30" y="28"/>
                  </a:cubicBezTo>
                  <a:cubicBezTo>
                    <a:pt x="30" y="28"/>
                    <a:pt x="30" y="28"/>
                    <a:pt x="30" y="28"/>
                  </a:cubicBezTo>
                  <a:cubicBezTo>
                    <a:pt x="29" y="28"/>
                    <a:pt x="29" y="28"/>
                    <a:pt x="29" y="28"/>
                  </a:cubicBezTo>
                  <a:moveTo>
                    <a:pt x="16" y="28"/>
                  </a:moveTo>
                  <a:cubicBezTo>
                    <a:pt x="16" y="28"/>
                    <a:pt x="16" y="27"/>
                    <a:pt x="16" y="27"/>
                  </a:cubicBezTo>
                  <a:cubicBezTo>
                    <a:pt x="17" y="27"/>
                    <a:pt x="17" y="27"/>
                    <a:pt x="18" y="26"/>
                  </a:cubicBezTo>
                  <a:cubicBezTo>
                    <a:pt x="18" y="27"/>
                    <a:pt x="18" y="27"/>
                    <a:pt x="18" y="28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7" y="28"/>
                    <a:pt x="17" y="28"/>
                    <a:pt x="17" y="28"/>
                  </a:cubicBezTo>
                  <a:cubicBezTo>
                    <a:pt x="17" y="28"/>
                    <a:pt x="17" y="28"/>
                    <a:pt x="17" y="28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17" y="27"/>
                    <a:pt x="17" y="27"/>
                    <a:pt x="17" y="27"/>
                  </a:cubicBezTo>
                  <a:cubicBezTo>
                    <a:pt x="17" y="27"/>
                    <a:pt x="17" y="27"/>
                    <a:pt x="17" y="28"/>
                  </a:cubicBezTo>
                  <a:cubicBezTo>
                    <a:pt x="16" y="28"/>
                    <a:pt x="16" y="28"/>
                    <a:pt x="16" y="28"/>
                  </a:cubicBezTo>
                  <a:moveTo>
                    <a:pt x="27" y="28"/>
                  </a:moveTo>
                  <a:cubicBezTo>
                    <a:pt x="27" y="28"/>
                    <a:pt x="27" y="28"/>
                    <a:pt x="27" y="28"/>
                  </a:cubicBezTo>
                  <a:cubicBezTo>
                    <a:pt x="26" y="28"/>
                    <a:pt x="26" y="28"/>
                    <a:pt x="26" y="28"/>
                  </a:cubicBezTo>
                  <a:cubicBezTo>
                    <a:pt x="27" y="27"/>
                    <a:pt x="27" y="27"/>
                    <a:pt x="27" y="26"/>
                  </a:cubicBezTo>
                  <a:cubicBezTo>
                    <a:pt x="27" y="27"/>
                    <a:pt x="28" y="27"/>
                    <a:pt x="28" y="27"/>
                  </a:cubicBezTo>
                  <a:cubicBezTo>
                    <a:pt x="28" y="27"/>
                    <a:pt x="28" y="28"/>
                    <a:pt x="29" y="28"/>
                  </a:cubicBezTo>
                  <a:cubicBezTo>
                    <a:pt x="28" y="28"/>
                    <a:pt x="28" y="28"/>
                    <a:pt x="28" y="28"/>
                  </a:cubicBezTo>
                  <a:cubicBezTo>
                    <a:pt x="27" y="27"/>
                    <a:pt x="27" y="27"/>
                    <a:pt x="27" y="27"/>
                  </a:cubicBezTo>
                  <a:cubicBezTo>
                    <a:pt x="27" y="27"/>
                    <a:pt x="27" y="27"/>
                    <a:pt x="27" y="27"/>
                  </a:cubicBezTo>
                  <a:cubicBezTo>
                    <a:pt x="27" y="27"/>
                    <a:pt x="27" y="27"/>
                    <a:pt x="27" y="27"/>
                  </a:cubicBezTo>
                  <a:cubicBezTo>
                    <a:pt x="27" y="28"/>
                    <a:pt x="27" y="28"/>
                    <a:pt x="27" y="28"/>
                  </a:cubicBezTo>
                  <a:cubicBezTo>
                    <a:pt x="27" y="28"/>
                    <a:pt x="27" y="28"/>
                    <a:pt x="27" y="28"/>
                  </a:cubicBezTo>
                  <a:cubicBezTo>
                    <a:pt x="27" y="28"/>
                    <a:pt x="27" y="28"/>
                    <a:pt x="27" y="28"/>
                  </a:cubicBezTo>
                  <a:moveTo>
                    <a:pt x="14" y="28"/>
                  </a:moveTo>
                  <a:cubicBezTo>
                    <a:pt x="14" y="27"/>
                    <a:pt x="14" y="27"/>
                    <a:pt x="14" y="27"/>
                  </a:cubicBezTo>
                  <a:cubicBezTo>
                    <a:pt x="14" y="27"/>
                    <a:pt x="14" y="26"/>
                    <a:pt x="15" y="26"/>
                  </a:cubicBezTo>
                  <a:cubicBezTo>
                    <a:pt x="15" y="26"/>
                    <a:pt x="15" y="26"/>
                    <a:pt x="15" y="26"/>
                  </a:cubicBezTo>
                  <a:cubicBezTo>
                    <a:pt x="15" y="26"/>
                    <a:pt x="15" y="26"/>
                    <a:pt x="15" y="26"/>
                  </a:cubicBezTo>
                  <a:cubicBezTo>
                    <a:pt x="14" y="28"/>
                    <a:pt x="14" y="28"/>
                    <a:pt x="14" y="28"/>
                  </a:cubicBezTo>
                  <a:moveTo>
                    <a:pt x="30" y="28"/>
                  </a:moveTo>
                  <a:cubicBezTo>
                    <a:pt x="29" y="26"/>
                    <a:pt x="29" y="26"/>
                    <a:pt x="29" y="26"/>
                  </a:cubicBezTo>
                  <a:cubicBezTo>
                    <a:pt x="30" y="26"/>
                    <a:pt x="30" y="26"/>
                    <a:pt x="30" y="26"/>
                  </a:cubicBezTo>
                  <a:cubicBezTo>
                    <a:pt x="30" y="26"/>
                    <a:pt x="30" y="26"/>
                    <a:pt x="30" y="26"/>
                  </a:cubicBezTo>
                  <a:cubicBezTo>
                    <a:pt x="30" y="26"/>
                    <a:pt x="30" y="27"/>
                    <a:pt x="30" y="27"/>
                  </a:cubicBezTo>
                  <a:cubicBezTo>
                    <a:pt x="30" y="28"/>
                    <a:pt x="30" y="28"/>
                    <a:pt x="30" y="28"/>
                  </a:cubicBezTo>
                  <a:moveTo>
                    <a:pt x="20" y="27"/>
                  </a:moveTo>
                  <a:cubicBezTo>
                    <a:pt x="20" y="27"/>
                    <a:pt x="20" y="27"/>
                    <a:pt x="20" y="27"/>
                  </a:cubicBezTo>
                  <a:cubicBezTo>
                    <a:pt x="21" y="27"/>
                    <a:pt x="21" y="26"/>
                    <a:pt x="21" y="26"/>
                  </a:cubicBezTo>
                  <a:cubicBezTo>
                    <a:pt x="21" y="26"/>
                    <a:pt x="21" y="26"/>
                    <a:pt x="21" y="26"/>
                  </a:cubicBezTo>
                  <a:cubicBezTo>
                    <a:pt x="20" y="27"/>
                    <a:pt x="20" y="27"/>
                    <a:pt x="20" y="27"/>
                  </a:cubicBezTo>
                  <a:moveTo>
                    <a:pt x="24" y="27"/>
                  </a:moveTo>
                  <a:cubicBezTo>
                    <a:pt x="23" y="26"/>
                    <a:pt x="23" y="26"/>
                    <a:pt x="23" y="26"/>
                  </a:cubicBezTo>
                  <a:cubicBezTo>
                    <a:pt x="23" y="26"/>
                    <a:pt x="23" y="26"/>
                    <a:pt x="23" y="26"/>
                  </a:cubicBezTo>
                  <a:cubicBezTo>
                    <a:pt x="23" y="26"/>
                    <a:pt x="24" y="27"/>
                    <a:pt x="24" y="27"/>
                  </a:cubicBezTo>
                  <a:cubicBezTo>
                    <a:pt x="24" y="27"/>
                    <a:pt x="24" y="27"/>
                    <a:pt x="24" y="27"/>
                  </a:cubicBezTo>
                  <a:moveTo>
                    <a:pt x="9" y="25"/>
                  </a:moveTo>
                  <a:cubicBezTo>
                    <a:pt x="9" y="25"/>
                    <a:pt x="9" y="25"/>
                    <a:pt x="9" y="25"/>
                  </a:cubicBezTo>
                  <a:cubicBezTo>
                    <a:pt x="9" y="25"/>
                    <a:pt x="9" y="25"/>
                    <a:pt x="9" y="25"/>
                  </a:cubicBezTo>
                  <a:cubicBezTo>
                    <a:pt x="9" y="25"/>
                    <a:pt x="9" y="25"/>
                    <a:pt x="9" y="25"/>
                  </a:cubicBezTo>
                  <a:moveTo>
                    <a:pt x="35" y="25"/>
                  </a:moveTo>
                  <a:cubicBezTo>
                    <a:pt x="35" y="25"/>
                    <a:pt x="35" y="25"/>
                    <a:pt x="35" y="25"/>
                  </a:cubicBezTo>
                  <a:cubicBezTo>
                    <a:pt x="35" y="25"/>
                    <a:pt x="35" y="25"/>
                    <a:pt x="35" y="25"/>
                  </a:cubicBezTo>
                  <a:cubicBezTo>
                    <a:pt x="35" y="25"/>
                    <a:pt x="35" y="25"/>
                    <a:pt x="35" y="25"/>
                  </a:cubicBezTo>
                  <a:moveTo>
                    <a:pt x="8" y="25"/>
                  </a:moveTo>
                  <a:cubicBezTo>
                    <a:pt x="8" y="25"/>
                    <a:pt x="8" y="25"/>
                    <a:pt x="8" y="25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8" y="25"/>
                    <a:pt x="8" y="25"/>
                    <a:pt x="8" y="25"/>
                  </a:cubicBezTo>
                  <a:moveTo>
                    <a:pt x="37" y="25"/>
                  </a:moveTo>
                  <a:cubicBezTo>
                    <a:pt x="36" y="25"/>
                    <a:pt x="36" y="25"/>
                    <a:pt x="36" y="25"/>
                  </a:cubicBezTo>
                  <a:cubicBezTo>
                    <a:pt x="36" y="25"/>
                    <a:pt x="36" y="25"/>
                    <a:pt x="36" y="25"/>
                  </a:cubicBezTo>
                  <a:cubicBezTo>
                    <a:pt x="36" y="25"/>
                    <a:pt x="36" y="25"/>
                    <a:pt x="36" y="25"/>
                  </a:cubicBezTo>
                  <a:cubicBezTo>
                    <a:pt x="37" y="25"/>
                    <a:pt x="37" y="25"/>
                    <a:pt x="37" y="25"/>
                  </a:cubicBezTo>
                  <a:moveTo>
                    <a:pt x="13" y="26"/>
                  </a:moveTo>
                  <a:cubicBezTo>
                    <a:pt x="13" y="25"/>
                    <a:pt x="13" y="25"/>
                    <a:pt x="13" y="25"/>
                  </a:cubicBezTo>
                  <a:cubicBezTo>
                    <a:pt x="13" y="25"/>
                    <a:pt x="13" y="25"/>
                    <a:pt x="13" y="25"/>
                  </a:cubicBezTo>
                  <a:cubicBezTo>
                    <a:pt x="13" y="25"/>
                    <a:pt x="13" y="25"/>
                    <a:pt x="13" y="25"/>
                  </a:cubicBezTo>
                  <a:cubicBezTo>
                    <a:pt x="13" y="25"/>
                    <a:pt x="13" y="25"/>
                    <a:pt x="13" y="25"/>
                  </a:cubicBezTo>
                  <a:cubicBezTo>
                    <a:pt x="13" y="26"/>
                    <a:pt x="13" y="26"/>
                    <a:pt x="13" y="26"/>
                  </a:cubicBezTo>
                  <a:moveTo>
                    <a:pt x="31" y="26"/>
                  </a:moveTo>
                  <a:cubicBezTo>
                    <a:pt x="31" y="25"/>
                    <a:pt x="31" y="25"/>
                    <a:pt x="31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1" y="26"/>
                    <a:pt x="31" y="26"/>
                    <a:pt x="31" y="26"/>
                  </a:cubicBezTo>
                  <a:moveTo>
                    <a:pt x="14" y="27"/>
                  </a:moveTo>
                  <a:cubicBezTo>
                    <a:pt x="14" y="26"/>
                    <a:pt x="14" y="26"/>
                    <a:pt x="14" y="26"/>
                  </a:cubicBezTo>
                  <a:cubicBezTo>
                    <a:pt x="14" y="26"/>
                    <a:pt x="14" y="26"/>
                    <a:pt x="14" y="26"/>
                  </a:cubicBezTo>
                  <a:cubicBezTo>
                    <a:pt x="14" y="26"/>
                    <a:pt x="14" y="26"/>
                    <a:pt x="14" y="26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5" y="26"/>
                    <a:pt x="15" y="26"/>
                    <a:pt x="15" y="26"/>
                  </a:cubicBezTo>
                  <a:cubicBezTo>
                    <a:pt x="14" y="26"/>
                    <a:pt x="14" y="26"/>
                    <a:pt x="14" y="26"/>
                  </a:cubicBezTo>
                  <a:cubicBezTo>
                    <a:pt x="14" y="27"/>
                    <a:pt x="14" y="27"/>
                    <a:pt x="14" y="27"/>
                  </a:cubicBezTo>
                  <a:moveTo>
                    <a:pt x="31" y="27"/>
                  </a:moveTo>
                  <a:cubicBezTo>
                    <a:pt x="30" y="26"/>
                    <a:pt x="30" y="26"/>
                    <a:pt x="30" y="26"/>
                  </a:cubicBezTo>
                  <a:cubicBezTo>
                    <a:pt x="30" y="26"/>
                    <a:pt x="30" y="26"/>
                    <a:pt x="30" y="26"/>
                  </a:cubicBezTo>
                  <a:cubicBezTo>
                    <a:pt x="30" y="25"/>
                    <a:pt x="30" y="25"/>
                    <a:pt x="30" y="25"/>
                  </a:cubicBezTo>
                  <a:cubicBezTo>
                    <a:pt x="30" y="25"/>
                    <a:pt x="30" y="25"/>
                    <a:pt x="30" y="25"/>
                  </a:cubicBezTo>
                  <a:cubicBezTo>
                    <a:pt x="30" y="25"/>
                    <a:pt x="30" y="25"/>
                    <a:pt x="30" y="25"/>
                  </a:cubicBezTo>
                  <a:cubicBezTo>
                    <a:pt x="31" y="26"/>
                    <a:pt x="31" y="26"/>
                    <a:pt x="31" y="26"/>
                  </a:cubicBezTo>
                  <a:cubicBezTo>
                    <a:pt x="30" y="26"/>
                    <a:pt x="30" y="26"/>
                    <a:pt x="30" y="26"/>
                  </a:cubicBezTo>
                  <a:cubicBezTo>
                    <a:pt x="30" y="26"/>
                    <a:pt x="30" y="26"/>
                    <a:pt x="30" y="26"/>
                  </a:cubicBezTo>
                  <a:cubicBezTo>
                    <a:pt x="31" y="27"/>
                    <a:pt x="31" y="27"/>
                    <a:pt x="31" y="27"/>
                  </a:cubicBezTo>
                  <a:moveTo>
                    <a:pt x="32" y="25"/>
                  </a:moveTo>
                  <a:cubicBezTo>
                    <a:pt x="32" y="25"/>
                    <a:pt x="32" y="25"/>
                    <a:pt x="32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3" y="25"/>
                    <a:pt x="33" y="25"/>
                    <a:pt x="33" y="25"/>
                  </a:cubicBezTo>
                  <a:cubicBezTo>
                    <a:pt x="33" y="25"/>
                    <a:pt x="33" y="25"/>
                    <a:pt x="33" y="25"/>
                  </a:cubicBezTo>
                  <a:cubicBezTo>
                    <a:pt x="33" y="25"/>
                    <a:pt x="33" y="25"/>
                    <a:pt x="33" y="25"/>
                  </a:cubicBezTo>
                  <a:cubicBezTo>
                    <a:pt x="32" y="25"/>
                    <a:pt x="32" y="25"/>
                    <a:pt x="32" y="25"/>
                  </a:cubicBezTo>
                  <a:moveTo>
                    <a:pt x="12" y="25"/>
                  </a:moveTo>
                  <a:cubicBezTo>
                    <a:pt x="12" y="25"/>
                    <a:pt x="12" y="25"/>
                    <a:pt x="12" y="25"/>
                  </a:cubicBezTo>
                  <a:cubicBezTo>
                    <a:pt x="12" y="25"/>
                    <a:pt x="12" y="25"/>
                    <a:pt x="12" y="25"/>
                  </a:cubicBezTo>
                  <a:cubicBezTo>
                    <a:pt x="12" y="25"/>
                    <a:pt x="12" y="25"/>
                    <a:pt x="12" y="25"/>
                  </a:cubicBezTo>
                  <a:cubicBezTo>
                    <a:pt x="12" y="25"/>
                    <a:pt x="12" y="25"/>
                    <a:pt x="12" y="25"/>
                  </a:cubicBezTo>
                  <a:cubicBezTo>
                    <a:pt x="12" y="25"/>
                    <a:pt x="12" y="25"/>
                    <a:pt x="12" y="25"/>
                  </a:cubicBezTo>
                  <a:cubicBezTo>
                    <a:pt x="12" y="25"/>
                    <a:pt x="12" y="25"/>
                    <a:pt x="12" y="25"/>
                  </a:cubicBezTo>
                  <a:moveTo>
                    <a:pt x="6" y="25"/>
                  </a:moveTo>
                  <a:cubicBezTo>
                    <a:pt x="6" y="25"/>
                    <a:pt x="6" y="25"/>
                    <a:pt x="6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6" y="25"/>
                    <a:pt x="6" y="25"/>
                    <a:pt x="6" y="25"/>
                  </a:cubicBezTo>
                  <a:moveTo>
                    <a:pt x="39" y="25"/>
                  </a:moveTo>
                  <a:cubicBezTo>
                    <a:pt x="38" y="25"/>
                    <a:pt x="38" y="25"/>
                    <a:pt x="38" y="25"/>
                  </a:cubicBezTo>
                  <a:cubicBezTo>
                    <a:pt x="38" y="25"/>
                    <a:pt x="38" y="25"/>
                    <a:pt x="38" y="25"/>
                  </a:cubicBezTo>
                  <a:cubicBezTo>
                    <a:pt x="39" y="25"/>
                    <a:pt x="39" y="25"/>
                    <a:pt x="39" y="25"/>
                  </a:cubicBezTo>
                  <a:moveTo>
                    <a:pt x="11" y="25"/>
                  </a:moveTo>
                  <a:cubicBezTo>
                    <a:pt x="11" y="25"/>
                    <a:pt x="11" y="25"/>
                    <a:pt x="11" y="25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1" y="25"/>
                    <a:pt x="11" y="25"/>
                    <a:pt x="11" y="25"/>
                  </a:cubicBezTo>
                  <a:moveTo>
                    <a:pt x="33" y="25"/>
                  </a:moveTo>
                  <a:cubicBezTo>
                    <a:pt x="33" y="25"/>
                    <a:pt x="33" y="25"/>
                    <a:pt x="33" y="25"/>
                  </a:cubicBezTo>
                  <a:cubicBezTo>
                    <a:pt x="33" y="25"/>
                    <a:pt x="33" y="25"/>
                    <a:pt x="33" y="25"/>
                  </a:cubicBezTo>
                  <a:cubicBezTo>
                    <a:pt x="33" y="25"/>
                    <a:pt x="33" y="25"/>
                    <a:pt x="33" y="25"/>
                  </a:cubicBezTo>
                  <a:moveTo>
                    <a:pt x="7" y="25"/>
                  </a:moveTo>
                  <a:cubicBezTo>
                    <a:pt x="7" y="25"/>
                    <a:pt x="7" y="25"/>
                    <a:pt x="7" y="25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7" y="25"/>
                    <a:pt x="7" y="25"/>
                    <a:pt x="7" y="25"/>
                  </a:cubicBezTo>
                  <a:moveTo>
                    <a:pt x="37" y="25"/>
                  </a:moveTo>
                  <a:cubicBezTo>
                    <a:pt x="37" y="25"/>
                    <a:pt x="37" y="25"/>
                    <a:pt x="37" y="25"/>
                  </a:cubicBezTo>
                  <a:cubicBezTo>
                    <a:pt x="38" y="25"/>
                    <a:pt x="38" y="25"/>
                    <a:pt x="38" y="25"/>
                  </a:cubicBezTo>
                  <a:cubicBezTo>
                    <a:pt x="37" y="25"/>
                    <a:pt x="37" y="25"/>
                    <a:pt x="37" y="25"/>
                  </a:cubicBezTo>
                  <a:cubicBezTo>
                    <a:pt x="37" y="25"/>
                    <a:pt x="37" y="25"/>
                    <a:pt x="37" y="25"/>
                  </a:cubicBezTo>
                  <a:cubicBezTo>
                    <a:pt x="37" y="25"/>
                    <a:pt x="37" y="25"/>
                    <a:pt x="37" y="25"/>
                  </a:cubicBezTo>
                  <a:moveTo>
                    <a:pt x="6" y="25"/>
                  </a:moveTo>
                  <a:cubicBezTo>
                    <a:pt x="6" y="25"/>
                    <a:pt x="6" y="25"/>
                    <a:pt x="6" y="25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6" y="25"/>
                    <a:pt x="6" y="25"/>
                    <a:pt x="6" y="25"/>
                  </a:cubicBezTo>
                  <a:moveTo>
                    <a:pt x="38" y="25"/>
                  </a:moveTo>
                  <a:cubicBezTo>
                    <a:pt x="38" y="25"/>
                    <a:pt x="38" y="25"/>
                    <a:pt x="38" y="25"/>
                  </a:cubicBezTo>
                  <a:cubicBezTo>
                    <a:pt x="38" y="25"/>
                    <a:pt x="38" y="25"/>
                    <a:pt x="38" y="25"/>
                  </a:cubicBezTo>
                  <a:cubicBezTo>
                    <a:pt x="38" y="25"/>
                    <a:pt x="38" y="25"/>
                    <a:pt x="38" y="25"/>
                  </a:cubicBezTo>
                  <a:cubicBezTo>
                    <a:pt x="38" y="25"/>
                    <a:pt x="38" y="25"/>
                    <a:pt x="38" y="25"/>
                  </a:cubicBezTo>
                  <a:moveTo>
                    <a:pt x="6" y="25"/>
                  </a:moveTo>
                  <a:cubicBezTo>
                    <a:pt x="6" y="24"/>
                    <a:pt x="6" y="24"/>
                    <a:pt x="6" y="24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6" y="25"/>
                    <a:pt x="6" y="25"/>
                    <a:pt x="6" y="25"/>
                  </a:cubicBezTo>
                  <a:moveTo>
                    <a:pt x="39" y="25"/>
                  </a:moveTo>
                  <a:cubicBezTo>
                    <a:pt x="39" y="24"/>
                    <a:pt x="39" y="24"/>
                    <a:pt x="39" y="24"/>
                  </a:cubicBezTo>
                  <a:cubicBezTo>
                    <a:pt x="39" y="24"/>
                    <a:pt x="39" y="24"/>
                    <a:pt x="39" y="24"/>
                  </a:cubicBezTo>
                  <a:cubicBezTo>
                    <a:pt x="39" y="25"/>
                    <a:pt x="39" y="25"/>
                    <a:pt x="39" y="25"/>
                  </a:cubicBezTo>
                  <a:moveTo>
                    <a:pt x="5" y="25"/>
                  </a:moveTo>
                  <a:cubicBezTo>
                    <a:pt x="5" y="24"/>
                    <a:pt x="5" y="24"/>
                    <a:pt x="5" y="24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5" y="24"/>
                    <a:pt x="5" y="24"/>
                    <a:pt x="5" y="25"/>
                  </a:cubicBezTo>
                  <a:cubicBezTo>
                    <a:pt x="5" y="25"/>
                    <a:pt x="5" y="25"/>
                    <a:pt x="5" y="25"/>
                  </a:cubicBezTo>
                  <a:moveTo>
                    <a:pt x="39" y="25"/>
                  </a:moveTo>
                  <a:cubicBezTo>
                    <a:pt x="39" y="25"/>
                    <a:pt x="39" y="25"/>
                    <a:pt x="39" y="25"/>
                  </a:cubicBezTo>
                  <a:cubicBezTo>
                    <a:pt x="39" y="24"/>
                    <a:pt x="39" y="24"/>
                    <a:pt x="39" y="23"/>
                  </a:cubicBezTo>
                  <a:cubicBezTo>
                    <a:pt x="39" y="23"/>
                    <a:pt x="39" y="23"/>
                    <a:pt x="39" y="23"/>
                  </a:cubicBezTo>
                  <a:cubicBezTo>
                    <a:pt x="39" y="24"/>
                    <a:pt x="39" y="24"/>
                    <a:pt x="39" y="24"/>
                  </a:cubicBezTo>
                  <a:cubicBezTo>
                    <a:pt x="39" y="24"/>
                    <a:pt x="39" y="24"/>
                    <a:pt x="39" y="24"/>
                  </a:cubicBezTo>
                  <a:cubicBezTo>
                    <a:pt x="39" y="24"/>
                    <a:pt x="39" y="24"/>
                    <a:pt x="39" y="24"/>
                  </a:cubicBezTo>
                  <a:cubicBezTo>
                    <a:pt x="40" y="24"/>
                    <a:pt x="40" y="24"/>
                    <a:pt x="40" y="24"/>
                  </a:cubicBezTo>
                  <a:cubicBezTo>
                    <a:pt x="39" y="25"/>
                    <a:pt x="39" y="25"/>
                    <a:pt x="39" y="25"/>
                  </a:cubicBezTo>
                  <a:moveTo>
                    <a:pt x="21" y="23"/>
                  </a:moveTo>
                  <a:cubicBezTo>
                    <a:pt x="21" y="23"/>
                    <a:pt x="21" y="23"/>
                    <a:pt x="21" y="23"/>
                  </a:cubicBezTo>
                  <a:cubicBezTo>
                    <a:pt x="21" y="22"/>
                    <a:pt x="21" y="22"/>
                    <a:pt x="21" y="22"/>
                  </a:cubicBezTo>
                  <a:cubicBezTo>
                    <a:pt x="21" y="23"/>
                    <a:pt x="21" y="23"/>
                    <a:pt x="21" y="23"/>
                  </a:cubicBezTo>
                  <a:moveTo>
                    <a:pt x="23" y="23"/>
                  </a:moveTo>
                  <a:cubicBezTo>
                    <a:pt x="23" y="23"/>
                    <a:pt x="23" y="23"/>
                    <a:pt x="23" y="22"/>
                  </a:cubicBezTo>
                  <a:cubicBezTo>
                    <a:pt x="24" y="23"/>
                    <a:pt x="24" y="23"/>
                    <a:pt x="24" y="23"/>
                  </a:cubicBezTo>
                  <a:cubicBezTo>
                    <a:pt x="23" y="23"/>
                    <a:pt x="23" y="23"/>
                    <a:pt x="23" y="23"/>
                  </a:cubicBezTo>
                  <a:moveTo>
                    <a:pt x="40" y="24"/>
                  </a:moveTo>
                  <a:cubicBezTo>
                    <a:pt x="39" y="22"/>
                    <a:pt x="39" y="22"/>
                    <a:pt x="39" y="22"/>
                  </a:cubicBezTo>
                  <a:cubicBezTo>
                    <a:pt x="40" y="22"/>
                    <a:pt x="40" y="22"/>
                    <a:pt x="40" y="22"/>
                  </a:cubicBezTo>
                  <a:cubicBezTo>
                    <a:pt x="40" y="22"/>
                    <a:pt x="40" y="23"/>
                    <a:pt x="40" y="23"/>
                  </a:cubicBezTo>
                  <a:cubicBezTo>
                    <a:pt x="40" y="23"/>
                    <a:pt x="40" y="23"/>
                    <a:pt x="40" y="23"/>
                  </a:cubicBezTo>
                  <a:cubicBezTo>
                    <a:pt x="40" y="24"/>
                    <a:pt x="40" y="24"/>
                    <a:pt x="40" y="24"/>
                  </a:cubicBezTo>
                  <a:cubicBezTo>
                    <a:pt x="40" y="24"/>
                    <a:pt x="40" y="24"/>
                    <a:pt x="40" y="24"/>
                  </a:cubicBezTo>
                  <a:moveTo>
                    <a:pt x="4" y="24"/>
                  </a:moveTo>
                  <a:cubicBezTo>
                    <a:pt x="4" y="24"/>
                    <a:pt x="4" y="24"/>
                    <a:pt x="4" y="24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23"/>
                    <a:pt x="4" y="22"/>
                    <a:pt x="5" y="22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4" y="24"/>
                    <a:pt x="4" y="24"/>
                    <a:pt x="4" y="24"/>
                  </a:cubicBezTo>
                  <a:moveTo>
                    <a:pt x="3" y="24"/>
                  </a:moveTo>
                  <a:cubicBezTo>
                    <a:pt x="3" y="23"/>
                    <a:pt x="3" y="23"/>
                    <a:pt x="3" y="22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4" y="22"/>
                    <a:pt x="4" y="23"/>
                    <a:pt x="3" y="23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3" y="24"/>
                    <a:pt x="3" y="24"/>
                    <a:pt x="3" y="24"/>
                  </a:cubicBezTo>
                  <a:moveTo>
                    <a:pt x="42" y="24"/>
                  </a:moveTo>
                  <a:cubicBezTo>
                    <a:pt x="41" y="23"/>
                    <a:pt x="41" y="23"/>
                    <a:pt x="41" y="23"/>
                  </a:cubicBezTo>
                  <a:cubicBezTo>
                    <a:pt x="41" y="23"/>
                    <a:pt x="41" y="23"/>
                    <a:pt x="41" y="23"/>
                  </a:cubicBezTo>
                  <a:cubicBezTo>
                    <a:pt x="41" y="23"/>
                    <a:pt x="40" y="22"/>
                    <a:pt x="40" y="22"/>
                  </a:cubicBezTo>
                  <a:cubicBezTo>
                    <a:pt x="41" y="22"/>
                    <a:pt x="41" y="22"/>
                    <a:pt x="41" y="22"/>
                  </a:cubicBezTo>
                  <a:cubicBezTo>
                    <a:pt x="41" y="22"/>
                    <a:pt x="41" y="22"/>
                    <a:pt x="41" y="22"/>
                  </a:cubicBezTo>
                  <a:cubicBezTo>
                    <a:pt x="41" y="22"/>
                    <a:pt x="41" y="22"/>
                    <a:pt x="41" y="22"/>
                  </a:cubicBezTo>
                  <a:cubicBezTo>
                    <a:pt x="41" y="23"/>
                    <a:pt x="42" y="23"/>
                    <a:pt x="42" y="24"/>
                  </a:cubicBezTo>
                  <a:moveTo>
                    <a:pt x="20" y="22"/>
                  </a:moveTo>
                  <a:cubicBezTo>
                    <a:pt x="20" y="22"/>
                    <a:pt x="20" y="22"/>
                    <a:pt x="20" y="22"/>
                  </a:cubicBezTo>
                  <a:cubicBezTo>
                    <a:pt x="20" y="22"/>
                    <a:pt x="20" y="22"/>
                    <a:pt x="20" y="22"/>
                  </a:cubicBezTo>
                  <a:cubicBezTo>
                    <a:pt x="21" y="22"/>
                    <a:pt x="21" y="22"/>
                    <a:pt x="21" y="22"/>
                  </a:cubicBezTo>
                  <a:cubicBezTo>
                    <a:pt x="21" y="21"/>
                    <a:pt x="21" y="21"/>
                    <a:pt x="21" y="21"/>
                  </a:cubicBezTo>
                  <a:cubicBezTo>
                    <a:pt x="21" y="21"/>
                    <a:pt x="21" y="21"/>
                    <a:pt x="21" y="21"/>
                  </a:cubicBezTo>
                  <a:cubicBezTo>
                    <a:pt x="20" y="22"/>
                    <a:pt x="20" y="22"/>
                    <a:pt x="20" y="22"/>
                  </a:cubicBezTo>
                  <a:moveTo>
                    <a:pt x="24" y="22"/>
                  </a:moveTo>
                  <a:cubicBezTo>
                    <a:pt x="23" y="21"/>
                    <a:pt x="23" y="21"/>
                    <a:pt x="23" y="21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23" y="22"/>
                    <a:pt x="23" y="22"/>
                    <a:pt x="23" y="22"/>
                  </a:cubicBezTo>
                  <a:cubicBezTo>
                    <a:pt x="24" y="22"/>
                    <a:pt x="24" y="22"/>
                    <a:pt x="24" y="22"/>
                  </a:cubicBezTo>
                  <a:cubicBezTo>
                    <a:pt x="24" y="22"/>
                    <a:pt x="24" y="22"/>
                    <a:pt x="24" y="22"/>
                  </a:cubicBezTo>
                  <a:cubicBezTo>
                    <a:pt x="24" y="22"/>
                    <a:pt x="24" y="22"/>
                    <a:pt x="24" y="22"/>
                  </a:cubicBezTo>
                  <a:moveTo>
                    <a:pt x="5" y="21"/>
                  </a:moveTo>
                  <a:cubicBezTo>
                    <a:pt x="6" y="21"/>
                    <a:pt x="6" y="21"/>
                    <a:pt x="6" y="21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6" y="22"/>
                    <a:pt x="5" y="21"/>
                    <a:pt x="5" y="21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5" y="21"/>
                    <a:pt x="5" y="21"/>
                    <a:pt x="5" y="21"/>
                  </a:cubicBezTo>
                  <a:moveTo>
                    <a:pt x="38" y="22"/>
                  </a:moveTo>
                  <a:cubicBezTo>
                    <a:pt x="38" y="20"/>
                    <a:pt x="38" y="20"/>
                    <a:pt x="38" y="20"/>
                  </a:cubicBezTo>
                  <a:cubicBezTo>
                    <a:pt x="38" y="21"/>
                    <a:pt x="38" y="21"/>
                    <a:pt x="38" y="21"/>
                  </a:cubicBezTo>
                  <a:cubicBezTo>
                    <a:pt x="39" y="21"/>
                    <a:pt x="39" y="21"/>
                    <a:pt x="39" y="21"/>
                  </a:cubicBezTo>
                  <a:cubicBezTo>
                    <a:pt x="40" y="21"/>
                    <a:pt x="40" y="21"/>
                    <a:pt x="40" y="21"/>
                  </a:cubicBezTo>
                  <a:cubicBezTo>
                    <a:pt x="40" y="21"/>
                    <a:pt x="40" y="21"/>
                    <a:pt x="40" y="21"/>
                  </a:cubicBezTo>
                  <a:cubicBezTo>
                    <a:pt x="40" y="21"/>
                    <a:pt x="40" y="21"/>
                    <a:pt x="40" y="21"/>
                  </a:cubicBezTo>
                  <a:cubicBezTo>
                    <a:pt x="39" y="21"/>
                    <a:pt x="39" y="21"/>
                    <a:pt x="39" y="21"/>
                  </a:cubicBezTo>
                  <a:cubicBezTo>
                    <a:pt x="39" y="21"/>
                    <a:pt x="39" y="22"/>
                    <a:pt x="38" y="22"/>
                  </a:cubicBezTo>
                  <a:moveTo>
                    <a:pt x="22" y="32"/>
                  </a:moveTo>
                  <a:cubicBezTo>
                    <a:pt x="22" y="32"/>
                    <a:pt x="22" y="31"/>
                    <a:pt x="22" y="31"/>
                  </a:cubicBezTo>
                  <a:cubicBezTo>
                    <a:pt x="22" y="27"/>
                    <a:pt x="22" y="23"/>
                    <a:pt x="22" y="19"/>
                  </a:cubicBezTo>
                  <a:cubicBezTo>
                    <a:pt x="22" y="18"/>
                    <a:pt x="22" y="18"/>
                    <a:pt x="22" y="17"/>
                  </a:cubicBezTo>
                  <a:cubicBezTo>
                    <a:pt x="22" y="18"/>
                    <a:pt x="22" y="18"/>
                    <a:pt x="22" y="19"/>
                  </a:cubicBezTo>
                  <a:cubicBezTo>
                    <a:pt x="23" y="23"/>
                    <a:pt x="22" y="27"/>
                    <a:pt x="22" y="31"/>
                  </a:cubicBezTo>
                  <a:cubicBezTo>
                    <a:pt x="22" y="31"/>
                    <a:pt x="22" y="32"/>
                    <a:pt x="22" y="32"/>
                  </a:cubicBezTo>
                  <a:moveTo>
                    <a:pt x="7" y="13"/>
                  </a:moveTo>
                  <a:cubicBezTo>
                    <a:pt x="8" y="13"/>
                    <a:pt x="8" y="13"/>
                    <a:pt x="8" y="13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7" y="13"/>
                    <a:pt x="7" y="13"/>
                    <a:pt x="7" y="13"/>
                  </a:cubicBezTo>
                  <a:moveTo>
                    <a:pt x="37" y="14"/>
                  </a:moveTo>
                  <a:cubicBezTo>
                    <a:pt x="37" y="14"/>
                    <a:pt x="37" y="14"/>
                    <a:pt x="37" y="14"/>
                  </a:cubicBezTo>
                  <a:cubicBezTo>
                    <a:pt x="37" y="13"/>
                    <a:pt x="37" y="13"/>
                    <a:pt x="37" y="13"/>
                  </a:cubicBezTo>
                  <a:cubicBezTo>
                    <a:pt x="37" y="13"/>
                    <a:pt x="37" y="13"/>
                    <a:pt x="37" y="13"/>
                  </a:cubicBezTo>
                  <a:cubicBezTo>
                    <a:pt x="37" y="13"/>
                    <a:pt x="37" y="13"/>
                    <a:pt x="37" y="13"/>
                  </a:cubicBezTo>
                  <a:cubicBezTo>
                    <a:pt x="37" y="13"/>
                    <a:pt x="37" y="13"/>
                    <a:pt x="37" y="13"/>
                  </a:cubicBezTo>
                  <a:cubicBezTo>
                    <a:pt x="37" y="14"/>
                    <a:pt x="37" y="14"/>
                    <a:pt x="37" y="14"/>
                  </a:cubicBezTo>
                  <a:cubicBezTo>
                    <a:pt x="37" y="14"/>
                    <a:pt x="37" y="14"/>
                    <a:pt x="37" y="14"/>
                  </a:cubicBezTo>
                  <a:moveTo>
                    <a:pt x="6" y="13"/>
                  </a:moveTo>
                  <a:cubicBezTo>
                    <a:pt x="6" y="13"/>
                    <a:pt x="6" y="13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moveTo>
                    <a:pt x="38" y="13"/>
                  </a:moveTo>
                  <a:cubicBezTo>
                    <a:pt x="38" y="13"/>
                    <a:pt x="38" y="13"/>
                    <a:pt x="38" y="13"/>
                  </a:cubicBezTo>
                  <a:cubicBezTo>
                    <a:pt x="38" y="13"/>
                    <a:pt x="38" y="13"/>
                    <a:pt x="38" y="13"/>
                  </a:cubicBezTo>
                  <a:cubicBezTo>
                    <a:pt x="38" y="13"/>
                    <a:pt x="38" y="13"/>
                    <a:pt x="38" y="13"/>
                  </a:cubicBezTo>
                  <a:cubicBezTo>
                    <a:pt x="38" y="13"/>
                    <a:pt x="38" y="13"/>
                    <a:pt x="38" y="13"/>
                  </a:cubicBezTo>
                  <a:moveTo>
                    <a:pt x="12" y="14"/>
                  </a:moveTo>
                  <a:cubicBezTo>
                    <a:pt x="11" y="13"/>
                    <a:pt x="11" y="13"/>
                    <a:pt x="11" y="13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2" y="14"/>
                    <a:pt x="12" y="14"/>
                    <a:pt x="12" y="14"/>
                  </a:cubicBezTo>
                  <a:moveTo>
                    <a:pt x="33" y="13"/>
                  </a:moveTo>
                  <a:cubicBezTo>
                    <a:pt x="33" y="13"/>
                    <a:pt x="33" y="13"/>
                    <a:pt x="33" y="13"/>
                  </a:cubicBezTo>
                  <a:cubicBezTo>
                    <a:pt x="33" y="13"/>
                    <a:pt x="33" y="13"/>
                    <a:pt x="33" y="13"/>
                  </a:cubicBezTo>
                  <a:cubicBezTo>
                    <a:pt x="33" y="14"/>
                    <a:pt x="33" y="14"/>
                    <a:pt x="33" y="14"/>
                  </a:cubicBezTo>
                  <a:cubicBezTo>
                    <a:pt x="33" y="13"/>
                    <a:pt x="33" y="13"/>
                    <a:pt x="33" y="13"/>
                  </a:cubicBezTo>
                  <a:cubicBezTo>
                    <a:pt x="33" y="13"/>
                    <a:pt x="33" y="13"/>
                    <a:pt x="33" y="13"/>
                  </a:cubicBezTo>
                  <a:moveTo>
                    <a:pt x="8" y="14"/>
                  </a:moveTo>
                  <a:cubicBezTo>
                    <a:pt x="8" y="13"/>
                    <a:pt x="8" y="13"/>
                    <a:pt x="8" y="13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8" y="14"/>
                    <a:pt x="8" y="14"/>
                    <a:pt x="8" y="14"/>
                  </a:cubicBezTo>
                  <a:moveTo>
                    <a:pt x="36" y="14"/>
                  </a:moveTo>
                  <a:cubicBezTo>
                    <a:pt x="36" y="14"/>
                    <a:pt x="36" y="14"/>
                    <a:pt x="36" y="14"/>
                  </a:cubicBezTo>
                  <a:cubicBezTo>
                    <a:pt x="36" y="13"/>
                    <a:pt x="36" y="13"/>
                    <a:pt x="36" y="13"/>
                  </a:cubicBezTo>
                  <a:cubicBezTo>
                    <a:pt x="36" y="13"/>
                    <a:pt x="36" y="13"/>
                    <a:pt x="36" y="13"/>
                  </a:cubicBezTo>
                  <a:cubicBezTo>
                    <a:pt x="36" y="13"/>
                    <a:pt x="36" y="13"/>
                    <a:pt x="36" y="13"/>
                  </a:cubicBezTo>
                  <a:cubicBezTo>
                    <a:pt x="36" y="14"/>
                    <a:pt x="36" y="14"/>
                    <a:pt x="36" y="14"/>
                  </a:cubicBezTo>
                  <a:moveTo>
                    <a:pt x="12" y="14"/>
                  </a:moveTo>
                  <a:cubicBezTo>
                    <a:pt x="12" y="14"/>
                    <a:pt x="12" y="14"/>
                    <a:pt x="12" y="14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2" y="14"/>
                    <a:pt x="12" y="14"/>
                    <a:pt x="12" y="14"/>
                  </a:cubicBezTo>
                  <a:moveTo>
                    <a:pt x="32" y="14"/>
                  </a:moveTo>
                  <a:cubicBezTo>
                    <a:pt x="31" y="13"/>
                    <a:pt x="31" y="13"/>
                    <a:pt x="31" y="13"/>
                  </a:cubicBezTo>
                  <a:cubicBezTo>
                    <a:pt x="31" y="13"/>
                    <a:pt x="31" y="13"/>
                    <a:pt x="31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moveTo>
                    <a:pt x="23" y="14"/>
                  </a:moveTo>
                  <a:cubicBezTo>
                    <a:pt x="23" y="13"/>
                    <a:pt x="23" y="13"/>
                    <a:pt x="23" y="12"/>
                  </a:cubicBezTo>
                  <a:cubicBezTo>
                    <a:pt x="24" y="13"/>
                    <a:pt x="24" y="13"/>
                    <a:pt x="24" y="13"/>
                  </a:cubicBezTo>
                  <a:cubicBezTo>
                    <a:pt x="23" y="13"/>
                    <a:pt x="23" y="13"/>
                    <a:pt x="23" y="13"/>
                  </a:cubicBezTo>
                  <a:cubicBezTo>
                    <a:pt x="23" y="14"/>
                    <a:pt x="23" y="14"/>
                    <a:pt x="23" y="14"/>
                  </a:cubicBezTo>
                  <a:moveTo>
                    <a:pt x="21" y="14"/>
                  </a:moveTo>
                  <a:cubicBezTo>
                    <a:pt x="21" y="13"/>
                    <a:pt x="21" y="13"/>
                    <a:pt x="21" y="13"/>
                  </a:cubicBezTo>
                  <a:cubicBezTo>
                    <a:pt x="21" y="13"/>
                    <a:pt x="21" y="13"/>
                    <a:pt x="21" y="13"/>
                  </a:cubicBezTo>
                  <a:cubicBezTo>
                    <a:pt x="21" y="12"/>
                    <a:pt x="21" y="12"/>
                    <a:pt x="21" y="12"/>
                  </a:cubicBezTo>
                  <a:cubicBezTo>
                    <a:pt x="21" y="13"/>
                    <a:pt x="21" y="13"/>
                    <a:pt x="21" y="14"/>
                  </a:cubicBezTo>
                  <a:moveTo>
                    <a:pt x="15" y="13"/>
                  </a:moveTo>
                  <a:cubicBezTo>
                    <a:pt x="15" y="13"/>
                    <a:pt x="15" y="13"/>
                    <a:pt x="15" y="13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15" y="13"/>
                    <a:pt x="15" y="13"/>
                    <a:pt x="15" y="13"/>
                  </a:cubicBezTo>
                  <a:moveTo>
                    <a:pt x="29" y="13"/>
                  </a:moveTo>
                  <a:cubicBezTo>
                    <a:pt x="29" y="13"/>
                    <a:pt x="29" y="13"/>
                    <a:pt x="29" y="13"/>
                  </a:cubicBezTo>
                  <a:cubicBezTo>
                    <a:pt x="29" y="12"/>
                    <a:pt x="29" y="12"/>
                    <a:pt x="29" y="12"/>
                  </a:cubicBezTo>
                  <a:cubicBezTo>
                    <a:pt x="29" y="12"/>
                    <a:pt x="29" y="12"/>
                    <a:pt x="29" y="12"/>
                  </a:cubicBezTo>
                  <a:cubicBezTo>
                    <a:pt x="30" y="13"/>
                    <a:pt x="30" y="13"/>
                    <a:pt x="30" y="13"/>
                  </a:cubicBezTo>
                  <a:cubicBezTo>
                    <a:pt x="29" y="13"/>
                    <a:pt x="29" y="13"/>
                    <a:pt x="29" y="13"/>
                  </a:cubicBezTo>
                  <a:moveTo>
                    <a:pt x="14" y="12"/>
                  </a:moveTo>
                  <a:cubicBezTo>
                    <a:pt x="14" y="12"/>
                    <a:pt x="14" y="12"/>
                    <a:pt x="14" y="12"/>
                  </a:cubicBezTo>
                  <a:cubicBezTo>
                    <a:pt x="14" y="12"/>
                    <a:pt x="14" y="12"/>
                    <a:pt x="14" y="12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14" y="12"/>
                    <a:pt x="14" y="12"/>
                    <a:pt x="14" y="12"/>
                  </a:cubicBezTo>
                  <a:cubicBezTo>
                    <a:pt x="14" y="12"/>
                    <a:pt x="14" y="12"/>
                    <a:pt x="14" y="12"/>
                  </a:cubicBezTo>
                  <a:moveTo>
                    <a:pt x="30" y="13"/>
                  </a:moveTo>
                  <a:cubicBezTo>
                    <a:pt x="30" y="12"/>
                    <a:pt x="30" y="12"/>
                    <a:pt x="30" y="12"/>
                  </a:cubicBezTo>
                  <a:cubicBezTo>
                    <a:pt x="30" y="12"/>
                    <a:pt x="30" y="12"/>
                    <a:pt x="30" y="12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30" y="12"/>
                    <a:pt x="30" y="12"/>
                    <a:pt x="30" y="12"/>
                  </a:cubicBezTo>
                  <a:cubicBezTo>
                    <a:pt x="30" y="13"/>
                    <a:pt x="30" y="13"/>
                    <a:pt x="30" y="13"/>
                  </a:cubicBezTo>
                  <a:cubicBezTo>
                    <a:pt x="30" y="13"/>
                    <a:pt x="30" y="13"/>
                    <a:pt x="30" y="13"/>
                  </a:cubicBezTo>
                  <a:moveTo>
                    <a:pt x="11" y="13"/>
                  </a:moveTo>
                  <a:cubicBezTo>
                    <a:pt x="10" y="13"/>
                    <a:pt x="10" y="13"/>
                    <a:pt x="10" y="13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1" y="13"/>
                    <a:pt x="11" y="13"/>
                    <a:pt x="11" y="13"/>
                  </a:cubicBezTo>
                  <a:moveTo>
                    <a:pt x="34" y="13"/>
                  </a:moveTo>
                  <a:cubicBezTo>
                    <a:pt x="34" y="13"/>
                    <a:pt x="34" y="13"/>
                    <a:pt x="34" y="13"/>
                  </a:cubicBezTo>
                  <a:cubicBezTo>
                    <a:pt x="34" y="13"/>
                    <a:pt x="34" y="13"/>
                    <a:pt x="34" y="13"/>
                  </a:cubicBezTo>
                  <a:cubicBezTo>
                    <a:pt x="34" y="12"/>
                    <a:pt x="34" y="12"/>
                    <a:pt x="34" y="12"/>
                  </a:cubicBezTo>
                  <a:cubicBezTo>
                    <a:pt x="34" y="12"/>
                    <a:pt x="34" y="12"/>
                    <a:pt x="34" y="12"/>
                  </a:cubicBezTo>
                  <a:cubicBezTo>
                    <a:pt x="34" y="13"/>
                    <a:pt x="34" y="13"/>
                    <a:pt x="34" y="13"/>
                  </a:cubicBezTo>
                  <a:cubicBezTo>
                    <a:pt x="34" y="13"/>
                    <a:pt x="34" y="13"/>
                    <a:pt x="34" y="13"/>
                  </a:cubicBezTo>
                  <a:moveTo>
                    <a:pt x="35" y="13"/>
                  </a:moveTo>
                  <a:cubicBezTo>
                    <a:pt x="35" y="13"/>
                    <a:pt x="35" y="13"/>
                    <a:pt x="35" y="13"/>
                  </a:cubicBezTo>
                  <a:cubicBezTo>
                    <a:pt x="35" y="12"/>
                    <a:pt x="35" y="12"/>
                    <a:pt x="35" y="12"/>
                  </a:cubicBezTo>
                  <a:cubicBezTo>
                    <a:pt x="35" y="12"/>
                    <a:pt x="35" y="12"/>
                    <a:pt x="35" y="12"/>
                  </a:cubicBezTo>
                  <a:cubicBezTo>
                    <a:pt x="35" y="13"/>
                    <a:pt x="35" y="13"/>
                    <a:pt x="35" y="13"/>
                  </a:cubicBezTo>
                  <a:moveTo>
                    <a:pt x="9" y="13"/>
                  </a:moveTo>
                  <a:cubicBezTo>
                    <a:pt x="9" y="12"/>
                    <a:pt x="9" y="12"/>
                    <a:pt x="9" y="12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9" y="13"/>
                    <a:pt x="9" y="13"/>
                    <a:pt x="9" y="13"/>
                  </a:cubicBezTo>
                  <a:moveTo>
                    <a:pt x="16" y="13"/>
                  </a:moveTo>
                  <a:cubicBezTo>
                    <a:pt x="16" y="12"/>
                    <a:pt x="16" y="12"/>
                    <a:pt x="16" y="12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6" y="13"/>
                    <a:pt x="16" y="13"/>
                    <a:pt x="16" y="13"/>
                  </a:cubicBezTo>
                  <a:cubicBezTo>
                    <a:pt x="16" y="13"/>
                    <a:pt x="16" y="13"/>
                    <a:pt x="16" y="13"/>
                  </a:cubicBezTo>
                  <a:moveTo>
                    <a:pt x="29" y="13"/>
                  </a:moveTo>
                  <a:cubicBezTo>
                    <a:pt x="28" y="13"/>
                    <a:pt x="28" y="13"/>
                    <a:pt x="28" y="13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9" y="13"/>
                    <a:pt x="29" y="13"/>
                    <a:pt x="29" y="13"/>
                  </a:cubicBezTo>
                  <a:moveTo>
                    <a:pt x="20" y="13"/>
                  </a:moveTo>
                  <a:cubicBezTo>
                    <a:pt x="20" y="13"/>
                    <a:pt x="20" y="13"/>
                    <a:pt x="20" y="13"/>
                  </a:cubicBezTo>
                  <a:cubicBezTo>
                    <a:pt x="21" y="11"/>
                    <a:pt x="21" y="11"/>
                    <a:pt x="21" y="11"/>
                  </a:cubicBezTo>
                  <a:cubicBezTo>
                    <a:pt x="21" y="12"/>
                    <a:pt x="21" y="12"/>
                    <a:pt x="21" y="12"/>
                  </a:cubicBezTo>
                  <a:cubicBezTo>
                    <a:pt x="21" y="12"/>
                    <a:pt x="21" y="12"/>
                    <a:pt x="20" y="13"/>
                  </a:cubicBezTo>
                  <a:moveTo>
                    <a:pt x="24" y="13"/>
                  </a:moveTo>
                  <a:cubicBezTo>
                    <a:pt x="24" y="12"/>
                    <a:pt x="23" y="12"/>
                    <a:pt x="23" y="12"/>
                  </a:cubicBezTo>
                  <a:cubicBezTo>
                    <a:pt x="23" y="11"/>
                    <a:pt x="23" y="11"/>
                    <a:pt x="23" y="11"/>
                  </a:cubicBezTo>
                  <a:cubicBezTo>
                    <a:pt x="24" y="13"/>
                    <a:pt x="24" y="13"/>
                    <a:pt x="24" y="13"/>
                  </a:cubicBezTo>
                  <a:cubicBezTo>
                    <a:pt x="24" y="13"/>
                    <a:pt x="24" y="13"/>
                    <a:pt x="24" y="13"/>
                  </a:cubicBezTo>
                  <a:moveTo>
                    <a:pt x="20" y="12"/>
                  </a:moveTo>
                  <a:cubicBezTo>
                    <a:pt x="19" y="12"/>
                    <a:pt x="19" y="12"/>
                    <a:pt x="19" y="12"/>
                  </a:cubicBezTo>
                  <a:cubicBezTo>
                    <a:pt x="20" y="12"/>
                    <a:pt x="21" y="11"/>
                    <a:pt x="21" y="10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21" y="11"/>
                    <a:pt x="20" y="12"/>
                    <a:pt x="20" y="12"/>
                  </a:cubicBezTo>
                  <a:moveTo>
                    <a:pt x="25" y="12"/>
                  </a:moveTo>
                  <a:cubicBezTo>
                    <a:pt x="23" y="10"/>
                    <a:pt x="23" y="10"/>
                    <a:pt x="23" y="10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4" y="11"/>
                    <a:pt x="24" y="12"/>
                    <a:pt x="25" y="12"/>
                  </a:cubicBezTo>
                  <a:cubicBezTo>
                    <a:pt x="25" y="12"/>
                    <a:pt x="25" y="12"/>
                    <a:pt x="25" y="12"/>
                  </a:cubicBezTo>
                  <a:moveTo>
                    <a:pt x="22" y="12"/>
                  </a:moveTo>
                  <a:cubicBezTo>
                    <a:pt x="22" y="11"/>
                    <a:pt x="22" y="10"/>
                    <a:pt x="22" y="9"/>
                  </a:cubicBezTo>
                  <a:cubicBezTo>
                    <a:pt x="22" y="8"/>
                    <a:pt x="22" y="8"/>
                    <a:pt x="22" y="8"/>
                  </a:cubicBezTo>
                  <a:cubicBezTo>
                    <a:pt x="22" y="9"/>
                    <a:pt x="22" y="9"/>
                    <a:pt x="22" y="9"/>
                  </a:cubicBezTo>
                  <a:cubicBezTo>
                    <a:pt x="22" y="10"/>
                    <a:pt x="22" y="11"/>
                    <a:pt x="22" y="12"/>
                  </a:cubicBezTo>
                  <a:moveTo>
                    <a:pt x="21" y="7"/>
                  </a:moveTo>
                  <a:cubicBezTo>
                    <a:pt x="21" y="7"/>
                    <a:pt x="21" y="7"/>
                    <a:pt x="21" y="7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21" y="7"/>
                    <a:pt x="21" y="7"/>
                    <a:pt x="21" y="7"/>
                  </a:cubicBezTo>
                  <a:moveTo>
                    <a:pt x="23" y="7"/>
                  </a:moveTo>
                  <a:cubicBezTo>
                    <a:pt x="23" y="7"/>
                    <a:pt x="23" y="7"/>
                    <a:pt x="23" y="7"/>
                  </a:cubicBezTo>
                  <a:cubicBezTo>
                    <a:pt x="23" y="7"/>
                    <a:pt x="23" y="7"/>
                    <a:pt x="23" y="7"/>
                  </a:cubicBezTo>
                  <a:cubicBezTo>
                    <a:pt x="23" y="7"/>
                    <a:pt x="23" y="7"/>
                    <a:pt x="23" y="7"/>
                  </a:cubicBezTo>
                  <a:moveTo>
                    <a:pt x="20" y="6"/>
                  </a:moveTo>
                  <a:cubicBezTo>
                    <a:pt x="20" y="6"/>
                    <a:pt x="20" y="6"/>
                    <a:pt x="20" y="6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0" y="6"/>
                    <a:pt x="20" y="6"/>
                    <a:pt x="20" y="6"/>
                  </a:cubicBezTo>
                  <a:moveTo>
                    <a:pt x="24" y="6"/>
                  </a:moveTo>
                  <a:cubicBezTo>
                    <a:pt x="24" y="6"/>
                    <a:pt x="24" y="6"/>
                    <a:pt x="24" y="6"/>
                  </a:cubicBezTo>
                  <a:cubicBezTo>
                    <a:pt x="25" y="6"/>
                    <a:pt x="25" y="6"/>
                    <a:pt x="25" y="6"/>
                  </a:cubicBezTo>
                  <a:cubicBezTo>
                    <a:pt x="24" y="6"/>
                    <a:pt x="24" y="6"/>
                    <a:pt x="24" y="6"/>
                  </a:cubicBezTo>
                  <a:moveTo>
                    <a:pt x="17" y="6"/>
                  </a:moveTo>
                  <a:cubicBezTo>
                    <a:pt x="17" y="6"/>
                    <a:pt x="17" y="6"/>
                    <a:pt x="17" y="6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7" y="6"/>
                    <a:pt x="17" y="6"/>
                    <a:pt x="17" y="6"/>
                  </a:cubicBezTo>
                  <a:moveTo>
                    <a:pt x="27" y="6"/>
                  </a:moveTo>
                  <a:cubicBezTo>
                    <a:pt x="27" y="6"/>
                    <a:pt x="27" y="6"/>
                    <a:pt x="27" y="6"/>
                  </a:cubicBezTo>
                  <a:cubicBezTo>
                    <a:pt x="27" y="5"/>
                    <a:pt x="27" y="5"/>
                    <a:pt x="27" y="5"/>
                  </a:cubicBezTo>
                  <a:cubicBezTo>
                    <a:pt x="28" y="6"/>
                    <a:pt x="28" y="6"/>
                    <a:pt x="28" y="6"/>
                  </a:cubicBezTo>
                  <a:cubicBezTo>
                    <a:pt x="27" y="6"/>
                    <a:pt x="27" y="6"/>
                    <a:pt x="27" y="6"/>
                  </a:cubicBezTo>
                  <a:moveTo>
                    <a:pt x="23" y="7"/>
                  </a:moveTo>
                  <a:cubicBezTo>
                    <a:pt x="23" y="6"/>
                    <a:pt x="23" y="5"/>
                    <a:pt x="23" y="4"/>
                  </a:cubicBezTo>
                  <a:cubicBezTo>
                    <a:pt x="24" y="5"/>
                    <a:pt x="24" y="5"/>
                    <a:pt x="24" y="5"/>
                  </a:cubicBezTo>
                  <a:cubicBezTo>
                    <a:pt x="24" y="5"/>
                    <a:pt x="24" y="5"/>
                    <a:pt x="24" y="5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23" y="7"/>
                    <a:pt x="23" y="7"/>
                    <a:pt x="23" y="7"/>
                  </a:cubicBezTo>
                  <a:moveTo>
                    <a:pt x="21" y="7"/>
                  </a:moveTo>
                  <a:cubicBezTo>
                    <a:pt x="21" y="6"/>
                    <a:pt x="21" y="6"/>
                    <a:pt x="21" y="6"/>
                  </a:cubicBezTo>
                  <a:cubicBezTo>
                    <a:pt x="21" y="6"/>
                    <a:pt x="21" y="6"/>
                    <a:pt x="21" y="5"/>
                  </a:cubicBezTo>
                  <a:cubicBezTo>
                    <a:pt x="21" y="5"/>
                    <a:pt x="21" y="5"/>
                    <a:pt x="21" y="5"/>
                  </a:cubicBezTo>
                  <a:cubicBezTo>
                    <a:pt x="21" y="4"/>
                    <a:pt x="21" y="4"/>
                    <a:pt x="21" y="4"/>
                  </a:cubicBezTo>
                  <a:cubicBezTo>
                    <a:pt x="21" y="5"/>
                    <a:pt x="21" y="6"/>
                    <a:pt x="21" y="7"/>
                  </a:cubicBezTo>
                  <a:moveTo>
                    <a:pt x="16" y="4"/>
                  </a:moveTo>
                  <a:cubicBezTo>
                    <a:pt x="15" y="4"/>
                    <a:pt x="15" y="4"/>
                    <a:pt x="15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moveTo>
                    <a:pt x="29" y="4"/>
                  </a:moveTo>
                  <a:cubicBezTo>
                    <a:pt x="29" y="4"/>
                    <a:pt x="29" y="4"/>
                    <a:pt x="29" y="4"/>
                  </a:cubicBezTo>
                  <a:cubicBezTo>
                    <a:pt x="29" y="4"/>
                    <a:pt x="29" y="4"/>
                    <a:pt x="29" y="4"/>
                  </a:cubicBezTo>
                  <a:cubicBezTo>
                    <a:pt x="29" y="4"/>
                    <a:pt x="29" y="4"/>
                    <a:pt x="29" y="4"/>
                  </a:cubicBezTo>
                  <a:moveTo>
                    <a:pt x="12" y="7"/>
                  </a:moveTo>
                  <a:cubicBezTo>
                    <a:pt x="12" y="7"/>
                    <a:pt x="11" y="7"/>
                    <a:pt x="11" y="7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4"/>
                    <a:pt x="12" y="4"/>
                    <a:pt x="13" y="4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5" y="4"/>
                    <a:pt x="15" y="4"/>
                    <a:pt x="16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7"/>
                    <a:pt x="20" y="7"/>
                    <a:pt x="20" y="7"/>
                  </a:cubicBezTo>
                  <a:cubicBezTo>
                    <a:pt x="21" y="7"/>
                    <a:pt x="21" y="8"/>
                    <a:pt x="21" y="9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1" y="10"/>
                    <a:pt x="20" y="11"/>
                    <a:pt x="19" y="12"/>
                  </a:cubicBezTo>
                  <a:cubicBezTo>
                    <a:pt x="19" y="12"/>
                    <a:pt x="19" y="12"/>
                    <a:pt x="19" y="12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19" y="13"/>
                    <a:pt x="19" y="13"/>
                    <a:pt x="19" y="13"/>
                  </a:cubicBezTo>
                  <a:cubicBezTo>
                    <a:pt x="19" y="13"/>
                    <a:pt x="19" y="13"/>
                    <a:pt x="19" y="13"/>
                  </a:cubicBezTo>
                  <a:cubicBezTo>
                    <a:pt x="19" y="13"/>
                    <a:pt x="19" y="13"/>
                    <a:pt x="19" y="13"/>
                  </a:cubicBezTo>
                  <a:cubicBezTo>
                    <a:pt x="19" y="13"/>
                    <a:pt x="19" y="13"/>
                    <a:pt x="19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21" y="14"/>
                    <a:pt x="21" y="15"/>
                    <a:pt x="21" y="15"/>
                  </a:cubicBezTo>
                  <a:cubicBezTo>
                    <a:pt x="21" y="16"/>
                    <a:pt x="21" y="16"/>
                    <a:pt x="21" y="16"/>
                  </a:cubicBezTo>
                  <a:cubicBezTo>
                    <a:pt x="21" y="16"/>
                    <a:pt x="21" y="17"/>
                    <a:pt x="21" y="18"/>
                  </a:cubicBezTo>
                  <a:cubicBezTo>
                    <a:pt x="21" y="18"/>
                    <a:pt x="21" y="18"/>
                    <a:pt x="21" y="18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21" y="20"/>
                    <a:pt x="21" y="21"/>
                    <a:pt x="20" y="21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19" y="22"/>
                    <a:pt x="18" y="22"/>
                    <a:pt x="18" y="22"/>
                  </a:cubicBezTo>
                  <a:cubicBezTo>
                    <a:pt x="18" y="23"/>
                    <a:pt x="18" y="23"/>
                    <a:pt x="18" y="23"/>
                  </a:cubicBezTo>
                  <a:cubicBezTo>
                    <a:pt x="18" y="23"/>
                    <a:pt x="18" y="23"/>
                    <a:pt x="18" y="23"/>
                  </a:cubicBezTo>
                  <a:cubicBezTo>
                    <a:pt x="18" y="23"/>
                    <a:pt x="18" y="23"/>
                    <a:pt x="19" y="23"/>
                  </a:cubicBezTo>
                  <a:cubicBezTo>
                    <a:pt x="19" y="23"/>
                    <a:pt x="19" y="23"/>
                    <a:pt x="19" y="23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20" y="24"/>
                    <a:pt x="21" y="24"/>
                    <a:pt x="21" y="25"/>
                  </a:cubicBezTo>
                  <a:cubicBezTo>
                    <a:pt x="21" y="25"/>
                    <a:pt x="21" y="25"/>
                    <a:pt x="21" y="25"/>
                  </a:cubicBezTo>
                  <a:cubicBezTo>
                    <a:pt x="21" y="25"/>
                    <a:pt x="21" y="25"/>
                    <a:pt x="21" y="25"/>
                  </a:cubicBezTo>
                  <a:cubicBezTo>
                    <a:pt x="21" y="25"/>
                    <a:pt x="21" y="25"/>
                    <a:pt x="21" y="25"/>
                  </a:cubicBezTo>
                  <a:cubicBezTo>
                    <a:pt x="21" y="26"/>
                    <a:pt x="20" y="27"/>
                    <a:pt x="20" y="27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21" y="27"/>
                    <a:pt x="21" y="28"/>
                    <a:pt x="21" y="28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1" y="29"/>
                    <a:pt x="21" y="29"/>
                    <a:pt x="21" y="29"/>
                  </a:cubicBezTo>
                  <a:cubicBezTo>
                    <a:pt x="21" y="29"/>
                    <a:pt x="21" y="30"/>
                    <a:pt x="20" y="30"/>
                  </a:cubicBezTo>
                  <a:cubicBezTo>
                    <a:pt x="20" y="30"/>
                    <a:pt x="20" y="30"/>
                    <a:pt x="20" y="30"/>
                  </a:cubicBezTo>
                  <a:cubicBezTo>
                    <a:pt x="20" y="30"/>
                    <a:pt x="19" y="30"/>
                    <a:pt x="19" y="30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30"/>
                    <a:pt x="19" y="30"/>
                    <a:pt x="19" y="30"/>
                  </a:cubicBezTo>
                  <a:cubicBezTo>
                    <a:pt x="20" y="29"/>
                    <a:pt x="20" y="29"/>
                    <a:pt x="20" y="29"/>
                  </a:cubicBezTo>
                  <a:cubicBezTo>
                    <a:pt x="20" y="29"/>
                    <a:pt x="20" y="29"/>
                    <a:pt x="20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8" y="29"/>
                    <a:pt x="18" y="28"/>
                    <a:pt x="18" y="28"/>
                  </a:cubicBezTo>
                  <a:cubicBezTo>
                    <a:pt x="18" y="27"/>
                    <a:pt x="18" y="27"/>
                    <a:pt x="18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26"/>
                    <a:pt x="17" y="26"/>
                    <a:pt x="16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5" y="26"/>
                    <a:pt x="15" y="26"/>
                    <a:pt x="15" y="26"/>
                  </a:cubicBezTo>
                  <a:cubicBezTo>
                    <a:pt x="15" y="26"/>
                    <a:pt x="15" y="26"/>
                    <a:pt x="15" y="26"/>
                  </a:cubicBezTo>
                  <a:cubicBezTo>
                    <a:pt x="15" y="26"/>
                    <a:pt x="15" y="26"/>
                    <a:pt x="15" y="26"/>
                  </a:cubicBezTo>
                  <a:cubicBezTo>
                    <a:pt x="15" y="26"/>
                    <a:pt x="15" y="26"/>
                    <a:pt x="15" y="26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4" y="25"/>
                    <a:pt x="14" y="25"/>
                    <a:pt x="13" y="25"/>
                  </a:cubicBezTo>
                  <a:cubicBezTo>
                    <a:pt x="13" y="25"/>
                    <a:pt x="12" y="25"/>
                    <a:pt x="12" y="25"/>
                  </a:cubicBezTo>
                  <a:cubicBezTo>
                    <a:pt x="12" y="24"/>
                    <a:pt x="11" y="24"/>
                    <a:pt x="11" y="24"/>
                  </a:cubicBezTo>
                  <a:cubicBezTo>
                    <a:pt x="11" y="23"/>
                    <a:pt x="11" y="23"/>
                    <a:pt x="11" y="22"/>
                  </a:cubicBezTo>
                  <a:cubicBezTo>
                    <a:pt x="11" y="22"/>
                    <a:pt x="11" y="22"/>
                    <a:pt x="11" y="22"/>
                  </a:cubicBezTo>
                  <a:cubicBezTo>
                    <a:pt x="11" y="22"/>
                    <a:pt x="11" y="22"/>
                    <a:pt x="11" y="22"/>
                  </a:cubicBezTo>
                  <a:cubicBezTo>
                    <a:pt x="10" y="22"/>
                    <a:pt x="10" y="23"/>
                    <a:pt x="10" y="24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0" y="24"/>
                    <a:pt x="10" y="23"/>
                    <a:pt x="10" y="22"/>
                  </a:cubicBezTo>
                  <a:cubicBezTo>
                    <a:pt x="10" y="22"/>
                    <a:pt x="10" y="22"/>
                    <a:pt x="10" y="22"/>
                  </a:cubicBezTo>
                  <a:cubicBezTo>
                    <a:pt x="10" y="22"/>
                    <a:pt x="10" y="22"/>
                    <a:pt x="10" y="22"/>
                  </a:cubicBezTo>
                  <a:cubicBezTo>
                    <a:pt x="9" y="23"/>
                    <a:pt x="9" y="25"/>
                    <a:pt x="10" y="25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6"/>
                    <a:pt x="12" y="26"/>
                    <a:pt x="13" y="26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3" y="28"/>
                    <a:pt x="13" y="28"/>
                    <a:pt x="13" y="28"/>
                  </a:cubicBezTo>
                  <a:cubicBezTo>
                    <a:pt x="13" y="28"/>
                    <a:pt x="13" y="28"/>
                    <a:pt x="13" y="28"/>
                  </a:cubicBezTo>
                  <a:cubicBezTo>
                    <a:pt x="13" y="28"/>
                    <a:pt x="13" y="28"/>
                    <a:pt x="13" y="28"/>
                  </a:cubicBezTo>
                  <a:cubicBezTo>
                    <a:pt x="14" y="29"/>
                    <a:pt x="14" y="29"/>
                    <a:pt x="14" y="29"/>
                  </a:cubicBezTo>
                  <a:cubicBezTo>
                    <a:pt x="14" y="29"/>
                    <a:pt x="14" y="29"/>
                    <a:pt x="14" y="29"/>
                  </a:cubicBezTo>
                  <a:cubicBezTo>
                    <a:pt x="14" y="29"/>
                    <a:pt x="14" y="29"/>
                    <a:pt x="14" y="29"/>
                  </a:cubicBezTo>
                  <a:cubicBezTo>
                    <a:pt x="14" y="29"/>
                    <a:pt x="14" y="29"/>
                    <a:pt x="14" y="29"/>
                  </a:cubicBezTo>
                  <a:cubicBezTo>
                    <a:pt x="14" y="29"/>
                    <a:pt x="14" y="29"/>
                    <a:pt x="14" y="29"/>
                  </a:cubicBezTo>
                  <a:cubicBezTo>
                    <a:pt x="14" y="29"/>
                    <a:pt x="14" y="29"/>
                    <a:pt x="14" y="29"/>
                  </a:cubicBezTo>
                  <a:cubicBezTo>
                    <a:pt x="14" y="29"/>
                    <a:pt x="14" y="29"/>
                    <a:pt x="14" y="29"/>
                  </a:cubicBezTo>
                  <a:cubicBezTo>
                    <a:pt x="15" y="29"/>
                    <a:pt x="15" y="29"/>
                    <a:pt x="15" y="29"/>
                  </a:cubicBezTo>
                  <a:cubicBezTo>
                    <a:pt x="16" y="29"/>
                    <a:pt x="16" y="29"/>
                    <a:pt x="17" y="29"/>
                  </a:cubicBezTo>
                  <a:cubicBezTo>
                    <a:pt x="17" y="29"/>
                    <a:pt x="18" y="30"/>
                    <a:pt x="18" y="30"/>
                  </a:cubicBezTo>
                  <a:cubicBezTo>
                    <a:pt x="19" y="30"/>
                    <a:pt x="19" y="30"/>
                    <a:pt x="19" y="30"/>
                  </a:cubicBezTo>
                  <a:cubicBezTo>
                    <a:pt x="19" y="31"/>
                    <a:pt x="19" y="31"/>
                    <a:pt x="19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0" y="32"/>
                    <a:pt x="20" y="32"/>
                    <a:pt x="20" y="32"/>
                  </a:cubicBezTo>
                  <a:cubicBezTo>
                    <a:pt x="20" y="32"/>
                    <a:pt x="20" y="32"/>
                    <a:pt x="20" y="32"/>
                  </a:cubicBezTo>
                  <a:cubicBezTo>
                    <a:pt x="20" y="32"/>
                    <a:pt x="20" y="32"/>
                    <a:pt x="20" y="32"/>
                  </a:cubicBezTo>
                  <a:cubicBezTo>
                    <a:pt x="20" y="32"/>
                    <a:pt x="20" y="32"/>
                    <a:pt x="20" y="32"/>
                  </a:cubicBezTo>
                  <a:cubicBezTo>
                    <a:pt x="20" y="32"/>
                    <a:pt x="20" y="32"/>
                    <a:pt x="20" y="32"/>
                  </a:cubicBezTo>
                  <a:cubicBezTo>
                    <a:pt x="20" y="33"/>
                    <a:pt x="20" y="33"/>
                    <a:pt x="20" y="33"/>
                  </a:cubicBezTo>
                  <a:cubicBezTo>
                    <a:pt x="20" y="33"/>
                    <a:pt x="20" y="33"/>
                    <a:pt x="20" y="33"/>
                  </a:cubicBezTo>
                  <a:cubicBezTo>
                    <a:pt x="20" y="32"/>
                    <a:pt x="20" y="32"/>
                    <a:pt x="20" y="32"/>
                  </a:cubicBezTo>
                  <a:cubicBezTo>
                    <a:pt x="21" y="33"/>
                    <a:pt x="21" y="33"/>
                    <a:pt x="21" y="33"/>
                  </a:cubicBezTo>
                  <a:cubicBezTo>
                    <a:pt x="20" y="33"/>
                    <a:pt x="20" y="33"/>
                    <a:pt x="20" y="33"/>
                  </a:cubicBezTo>
                  <a:cubicBezTo>
                    <a:pt x="21" y="33"/>
                    <a:pt x="21" y="33"/>
                    <a:pt x="21" y="33"/>
                  </a:cubicBezTo>
                  <a:cubicBezTo>
                    <a:pt x="21" y="33"/>
                    <a:pt x="21" y="33"/>
                    <a:pt x="21" y="33"/>
                  </a:cubicBezTo>
                  <a:cubicBezTo>
                    <a:pt x="21" y="33"/>
                    <a:pt x="21" y="33"/>
                    <a:pt x="21" y="33"/>
                  </a:cubicBezTo>
                  <a:cubicBezTo>
                    <a:pt x="21" y="33"/>
                    <a:pt x="21" y="33"/>
                    <a:pt x="21" y="33"/>
                  </a:cubicBezTo>
                  <a:cubicBezTo>
                    <a:pt x="21" y="34"/>
                    <a:pt x="21" y="34"/>
                    <a:pt x="21" y="34"/>
                  </a:cubicBezTo>
                  <a:cubicBezTo>
                    <a:pt x="21" y="34"/>
                    <a:pt x="21" y="35"/>
                    <a:pt x="20" y="36"/>
                  </a:cubicBezTo>
                  <a:cubicBezTo>
                    <a:pt x="20" y="36"/>
                    <a:pt x="20" y="36"/>
                    <a:pt x="19" y="36"/>
                  </a:cubicBezTo>
                  <a:cubicBezTo>
                    <a:pt x="19" y="36"/>
                    <a:pt x="19" y="36"/>
                    <a:pt x="19" y="36"/>
                  </a:cubicBezTo>
                  <a:cubicBezTo>
                    <a:pt x="19" y="36"/>
                    <a:pt x="19" y="36"/>
                    <a:pt x="19" y="36"/>
                  </a:cubicBezTo>
                  <a:cubicBezTo>
                    <a:pt x="19" y="37"/>
                    <a:pt x="19" y="37"/>
                    <a:pt x="19" y="37"/>
                  </a:cubicBezTo>
                  <a:cubicBezTo>
                    <a:pt x="19" y="37"/>
                    <a:pt x="19" y="37"/>
                    <a:pt x="19" y="37"/>
                  </a:cubicBezTo>
                  <a:cubicBezTo>
                    <a:pt x="20" y="37"/>
                    <a:pt x="20" y="37"/>
                    <a:pt x="20" y="38"/>
                  </a:cubicBezTo>
                  <a:cubicBezTo>
                    <a:pt x="20" y="38"/>
                    <a:pt x="20" y="38"/>
                    <a:pt x="20" y="38"/>
                  </a:cubicBezTo>
                  <a:cubicBezTo>
                    <a:pt x="20" y="38"/>
                    <a:pt x="20" y="38"/>
                    <a:pt x="20" y="38"/>
                  </a:cubicBezTo>
                  <a:cubicBezTo>
                    <a:pt x="21" y="38"/>
                    <a:pt x="21" y="38"/>
                    <a:pt x="21" y="38"/>
                  </a:cubicBezTo>
                  <a:cubicBezTo>
                    <a:pt x="21" y="39"/>
                    <a:pt x="21" y="41"/>
                    <a:pt x="21" y="42"/>
                  </a:cubicBezTo>
                  <a:cubicBezTo>
                    <a:pt x="21" y="42"/>
                    <a:pt x="21" y="42"/>
                    <a:pt x="21" y="42"/>
                  </a:cubicBezTo>
                  <a:cubicBezTo>
                    <a:pt x="21" y="42"/>
                    <a:pt x="21" y="42"/>
                    <a:pt x="21" y="42"/>
                  </a:cubicBezTo>
                  <a:cubicBezTo>
                    <a:pt x="21" y="43"/>
                    <a:pt x="21" y="44"/>
                    <a:pt x="21" y="44"/>
                  </a:cubicBezTo>
                  <a:cubicBezTo>
                    <a:pt x="21" y="44"/>
                    <a:pt x="21" y="44"/>
                    <a:pt x="21" y="44"/>
                  </a:cubicBezTo>
                  <a:cubicBezTo>
                    <a:pt x="20" y="45"/>
                    <a:pt x="20" y="46"/>
                    <a:pt x="20" y="46"/>
                  </a:cubicBezTo>
                  <a:cubicBezTo>
                    <a:pt x="20" y="46"/>
                    <a:pt x="20" y="46"/>
                    <a:pt x="20" y="46"/>
                  </a:cubicBezTo>
                  <a:cubicBezTo>
                    <a:pt x="20" y="45"/>
                    <a:pt x="21" y="44"/>
                    <a:pt x="21" y="43"/>
                  </a:cubicBezTo>
                  <a:cubicBezTo>
                    <a:pt x="21" y="43"/>
                    <a:pt x="21" y="43"/>
                    <a:pt x="21" y="43"/>
                  </a:cubicBezTo>
                  <a:cubicBezTo>
                    <a:pt x="21" y="43"/>
                    <a:pt x="21" y="43"/>
                    <a:pt x="21" y="43"/>
                  </a:cubicBezTo>
                  <a:cubicBezTo>
                    <a:pt x="20" y="44"/>
                    <a:pt x="20" y="44"/>
                    <a:pt x="20" y="45"/>
                  </a:cubicBezTo>
                  <a:cubicBezTo>
                    <a:pt x="19" y="45"/>
                    <a:pt x="19" y="45"/>
                    <a:pt x="19" y="45"/>
                  </a:cubicBezTo>
                  <a:cubicBezTo>
                    <a:pt x="21" y="43"/>
                    <a:pt x="21" y="43"/>
                    <a:pt x="21" y="43"/>
                  </a:cubicBezTo>
                  <a:cubicBezTo>
                    <a:pt x="20" y="42"/>
                    <a:pt x="20" y="42"/>
                    <a:pt x="20" y="42"/>
                  </a:cubicBezTo>
                  <a:cubicBezTo>
                    <a:pt x="20" y="42"/>
                    <a:pt x="20" y="42"/>
                    <a:pt x="20" y="42"/>
                  </a:cubicBezTo>
                  <a:cubicBezTo>
                    <a:pt x="19" y="44"/>
                    <a:pt x="19" y="44"/>
                    <a:pt x="19" y="44"/>
                  </a:cubicBezTo>
                  <a:cubicBezTo>
                    <a:pt x="19" y="44"/>
                    <a:pt x="19" y="44"/>
                    <a:pt x="19" y="44"/>
                  </a:cubicBezTo>
                  <a:cubicBezTo>
                    <a:pt x="19" y="43"/>
                    <a:pt x="19" y="43"/>
                    <a:pt x="19" y="43"/>
                  </a:cubicBezTo>
                  <a:cubicBezTo>
                    <a:pt x="20" y="43"/>
                    <a:pt x="20" y="43"/>
                    <a:pt x="20" y="43"/>
                  </a:cubicBezTo>
                  <a:cubicBezTo>
                    <a:pt x="20" y="42"/>
                    <a:pt x="20" y="41"/>
                    <a:pt x="19" y="40"/>
                  </a:cubicBezTo>
                  <a:cubicBezTo>
                    <a:pt x="19" y="40"/>
                    <a:pt x="19" y="40"/>
                    <a:pt x="19" y="40"/>
                  </a:cubicBezTo>
                  <a:cubicBezTo>
                    <a:pt x="18" y="39"/>
                    <a:pt x="18" y="39"/>
                    <a:pt x="18" y="39"/>
                  </a:cubicBezTo>
                  <a:cubicBezTo>
                    <a:pt x="17" y="39"/>
                    <a:pt x="17" y="39"/>
                    <a:pt x="17" y="39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19" y="41"/>
                    <a:pt x="19" y="42"/>
                    <a:pt x="19" y="42"/>
                  </a:cubicBezTo>
                  <a:cubicBezTo>
                    <a:pt x="19" y="43"/>
                    <a:pt x="19" y="43"/>
                    <a:pt x="19" y="43"/>
                  </a:cubicBezTo>
                  <a:cubicBezTo>
                    <a:pt x="18" y="43"/>
                    <a:pt x="18" y="43"/>
                    <a:pt x="18" y="43"/>
                  </a:cubicBezTo>
                  <a:cubicBezTo>
                    <a:pt x="18" y="44"/>
                    <a:pt x="18" y="44"/>
                    <a:pt x="18" y="44"/>
                  </a:cubicBezTo>
                  <a:cubicBezTo>
                    <a:pt x="18" y="44"/>
                    <a:pt x="18" y="44"/>
                    <a:pt x="18" y="44"/>
                  </a:cubicBezTo>
                  <a:cubicBezTo>
                    <a:pt x="18" y="44"/>
                    <a:pt x="18" y="45"/>
                    <a:pt x="19" y="45"/>
                  </a:cubicBezTo>
                  <a:cubicBezTo>
                    <a:pt x="19" y="45"/>
                    <a:pt x="19" y="45"/>
                    <a:pt x="19" y="45"/>
                  </a:cubicBezTo>
                  <a:cubicBezTo>
                    <a:pt x="19" y="45"/>
                    <a:pt x="19" y="45"/>
                    <a:pt x="19" y="45"/>
                  </a:cubicBezTo>
                  <a:cubicBezTo>
                    <a:pt x="19" y="45"/>
                    <a:pt x="19" y="45"/>
                    <a:pt x="19" y="45"/>
                  </a:cubicBezTo>
                  <a:cubicBezTo>
                    <a:pt x="19" y="45"/>
                    <a:pt x="19" y="45"/>
                    <a:pt x="19" y="45"/>
                  </a:cubicBezTo>
                  <a:cubicBezTo>
                    <a:pt x="19" y="46"/>
                    <a:pt x="19" y="46"/>
                    <a:pt x="19" y="46"/>
                  </a:cubicBezTo>
                  <a:cubicBezTo>
                    <a:pt x="19" y="46"/>
                    <a:pt x="19" y="46"/>
                    <a:pt x="19" y="46"/>
                  </a:cubicBezTo>
                  <a:cubicBezTo>
                    <a:pt x="19" y="46"/>
                    <a:pt x="19" y="46"/>
                    <a:pt x="19" y="46"/>
                  </a:cubicBezTo>
                  <a:cubicBezTo>
                    <a:pt x="19" y="46"/>
                    <a:pt x="19" y="46"/>
                    <a:pt x="19" y="46"/>
                  </a:cubicBezTo>
                  <a:cubicBezTo>
                    <a:pt x="19" y="47"/>
                    <a:pt x="18" y="48"/>
                    <a:pt x="18" y="49"/>
                  </a:cubicBezTo>
                  <a:cubicBezTo>
                    <a:pt x="18" y="49"/>
                    <a:pt x="18" y="49"/>
                    <a:pt x="18" y="49"/>
                  </a:cubicBezTo>
                  <a:cubicBezTo>
                    <a:pt x="17" y="49"/>
                    <a:pt x="17" y="49"/>
                    <a:pt x="17" y="49"/>
                  </a:cubicBezTo>
                  <a:cubicBezTo>
                    <a:pt x="17" y="49"/>
                    <a:pt x="17" y="49"/>
                    <a:pt x="17" y="49"/>
                  </a:cubicBezTo>
                  <a:cubicBezTo>
                    <a:pt x="17" y="49"/>
                    <a:pt x="17" y="49"/>
                    <a:pt x="17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5" y="49"/>
                    <a:pt x="15" y="49"/>
                  </a:cubicBezTo>
                  <a:cubicBezTo>
                    <a:pt x="15" y="49"/>
                    <a:pt x="15" y="49"/>
                    <a:pt x="15" y="49"/>
                  </a:cubicBezTo>
                  <a:cubicBezTo>
                    <a:pt x="15" y="49"/>
                    <a:pt x="15" y="49"/>
                    <a:pt x="15" y="49"/>
                  </a:cubicBezTo>
                  <a:cubicBezTo>
                    <a:pt x="14" y="49"/>
                    <a:pt x="14" y="49"/>
                    <a:pt x="14" y="49"/>
                  </a:cubicBezTo>
                  <a:cubicBezTo>
                    <a:pt x="14" y="49"/>
                    <a:pt x="14" y="49"/>
                    <a:pt x="14" y="49"/>
                  </a:cubicBezTo>
                  <a:cubicBezTo>
                    <a:pt x="14" y="49"/>
                    <a:pt x="13" y="48"/>
                    <a:pt x="13" y="48"/>
                  </a:cubicBezTo>
                  <a:cubicBezTo>
                    <a:pt x="13" y="48"/>
                    <a:pt x="13" y="48"/>
                    <a:pt x="13" y="48"/>
                  </a:cubicBezTo>
                  <a:cubicBezTo>
                    <a:pt x="13" y="48"/>
                    <a:pt x="13" y="48"/>
                    <a:pt x="13" y="48"/>
                  </a:cubicBezTo>
                  <a:cubicBezTo>
                    <a:pt x="12" y="47"/>
                    <a:pt x="12" y="47"/>
                    <a:pt x="12" y="47"/>
                  </a:cubicBezTo>
                  <a:cubicBezTo>
                    <a:pt x="12" y="47"/>
                    <a:pt x="12" y="47"/>
                    <a:pt x="12" y="47"/>
                  </a:cubicBezTo>
                  <a:cubicBezTo>
                    <a:pt x="12" y="47"/>
                    <a:pt x="12" y="47"/>
                    <a:pt x="12" y="47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13" y="46"/>
                    <a:pt x="13" y="46"/>
                    <a:pt x="13" y="46"/>
                  </a:cubicBezTo>
                  <a:cubicBezTo>
                    <a:pt x="14" y="45"/>
                    <a:pt x="14" y="45"/>
                    <a:pt x="14" y="45"/>
                  </a:cubicBezTo>
                  <a:cubicBezTo>
                    <a:pt x="14" y="44"/>
                    <a:pt x="14" y="44"/>
                    <a:pt x="14" y="44"/>
                  </a:cubicBezTo>
                  <a:cubicBezTo>
                    <a:pt x="14" y="44"/>
                    <a:pt x="14" y="44"/>
                    <a:pt x="14" y="44"/>
                  </a:cubicBezTo>
                  <a:cubicBezTo>
                    <a:pt x="14" y="44"/>
                    <a:pt x="15" y="44"/>
                    <a:pt x="15" y="44"/>
                  </a:cubicBezTo>
                  <a:cubicBezTo>
                    <a:pt x="15" y="44"/>
                    <a:pt x="16" y="43"/>
                    <a:pt x="16" y="42"/>
                  </a:cubicBezTo>
                  <a:cubicBezTo>
                    <a:pt x="15" y="42"/>
                    <a:pt x="15" y="42"/>
                    <a:pt x="15" y="42"/>
                  </a:cubicBezTo>
                  <a:cubicBezTo>
                    <a:pt x="15" y="42"/>
                    <a:pt x="15" y="42"/>
                    <a:pt x="15" y="42"/>
                  </a:cubicBezTo>
                  <a:cubicBezTo>
                    <a:pt x="15" y="42"/>
                    <a:pt x="15" y="42"/>
                    <a:pt x="15" y="42"/>
                  </a:cubicBezTo>
                  <a:cubicBezTo>
                    <a:pt x="16" y="41"/>
                    <a:pt x="16" y="41"/>
                    <a:pt x="16" y="41"/>
                  </a:cubicBezTo>
                  <a:cubicBezTo>
                    <a:pt x="16" y="41"/>
                    <a:pt x="16" y="41"/>
                    <a:pt x="16" y="41"/>
                  </a:cubicBezTo>
                  <a:cubicBezTo>
                    <a:pt x="15" y="41"/>
                    <a:pt x="15" y="41"/>
                    <a:pt x="15" y="41"/>
                  </a:cubicBezTo>
                  <a:cubicBezTo>
                    <a:pt x="15" y="41"/>
                    <a:pt x="15" y="41"/>
                    <a:pt x="15" y="42"/>
                  </a:cubicBezTo>
                  <a:cubicBezTo>
                    <a:pt x="14" y="41"/>
                    <a:pt x="14" y="41"/>
                    <a:pt x="14" y="41"/>
                  </a:cubicBezTo>
                  <a:cubicBezTo>
                    <a:pt x="15" y="40"/>
                    <a:pt x="15" y="40"/>
                    <a:pt x="15" y="40"/>
                  </a:cubicBezTo>
                  <a:cubicBezTo>
                    <a:pt x="15" y="39"/>
                    <a:pt x="15" y="39"/>
                    <a:pt x="15" y="39"/>
                  </a:cubicBezTo>
                  <a:cubicBezTo>
                    <a:pt x="14" y="39"/>
                    <a:pt x="14" y="39"/>
                    <a:pt x="14" y="39"/>
                  </a:cubicBezTo>
                  <a:cubicBezTo>
                    <a:pt x="14" y="41"/>
                    <a:pt x="14" y="41"/>
                    <a:pt x="14" y="41"/>
                  </a:cubicBezTo>
                  <a:cubicBezTo>
                    <a:pt x="14" y="40"/>
                    <a:pt x="14" y="40"/>
                    <a:pt x="14" y="40"/>
                  </a:cubicBezTo>
                  <a:cubicBezTo>
                    <a:pt x="15" y="38"/>
                    <a:pt x="15" y="38"/>
                    <a:pt x="15" y="38"/>
                  </a:cubicBezTo>
                  <a:cubicBezTo>
                    <a:pt x="14" y="38"/>
                    <a:pt x="14" y="38"/>
                    <a:pt x="14" y="38"/>
                  </a:cubicBezTo>
                  <a:cubicBezTo>
                    <a:pt x="14" y="38"/>
                    <a:pt x="14" y="38"/>
                    <a:pt x="14" y="38"/>
                  </a:cubicBezTo>
                  <a:cubicBezTo>
                    <a:pt x="13" y="39"/>
                    <a:pt x="13" y="39"/>
                    <a:pt x="13" y="39"/>
                  </a:cubicBezTo>
                  <a:cubicBezTo>
                    <a:pt x="13" y="39"/>
                    <a:pt x="13" y="39"/>
                    <a:pt x="13" y="39"/>
                  </a:cubicBezTo>
                  <a:cubicBezTo>
                    <a:pt x="14" y="37"/>
                    <a:pt x="14" y="37"/>
                    <a:pt x="14" y="37"/>
                  </a:cubicBezTo>
                  <a:cubicBezTo>
                    <a:pt x="14" y="37"/>
                    <a:pt x="14" y="37"/>
                    <a:pt x="14" y="37"/>
                  </a:cubicBezTo>
                  <a:cubicBezTo>
                    <a:pt x="14" y="37"/>
                    <a:pt x="14" y="37"/>
                    <a:pt x="14" y="37"/>
                  </a:cubicBezTo>
                  <a:cubicBezTo>
                    <a:pt x="13" y="38"/>
                    <a:pt x="13" y="38"/>
                    <a:pt x="13" y="38"/>
                  </a:cubicBezTo>
                  <a:cubicBezTo>
                    <a:pt x="13" y="38"/>
                    <a:pt x="13" y="38"/>
                    <a:pt x="13" y="38"/>
                  </a:cubicBezTo>
                  <a:cubicBezTo>
                    <a:pt x="13" y="39"/>
                    <a:pt x="13" y="39"/>
                    <a:pt x="13" y="39"/>
                  </a:cubicBezTo>
                  <a:cubicBezTo>
                    <a:pt x="12" y="40"/>
                    <a:pt x="13" y="42"/>
                    <a:pt x="15" y="43"/>
                  </a:cubicBezTo>
                  <a:cubicBezTo>
                    <a:pt x="15" y="43"/>
                    <a:pt x="15" y="43"/>
                    <a:pt x="15" y="43"/>
                  </a:cubicBezTo>
                  <a:cubicBezTo>
                    <a:pt x="15" y="43"/>
                    <a:pt x="15" y="43"/>
                    <a:pt x="15" y="43"/>
                  </a:cubicBezTo>
                  <a:cubicBezTo>
                    <a:pt x="15" y="43"/>
                    <a:pt x="15" y="43"/>
                    <a:pt x="15" y="43"/>
                  </a:cubicBezTo>
                  <a:cubicBezTo>
                    <a:pt x="15" y="43"/>
                    <a:pt x="15" y="43"/>
                    <a:pt x="15" y="43"/>
                  </a:cubicBezTo>
                  <a:cubicBezTo>
                    <a:pt x="14" y="43"/>
                    <a:pt x="14" y="43"/>
                    <a:pt x="14" y="43"/>
                  </a:cubicBezTo>
                  <a:cubicBezTo>
                    <a:pt x="14" y="43"/>
                    <a:pt x="14" y="44"/>
                    <a:pt x="14" y="44"/>
                  </a:cubicBezTo>
                  <a:cubicBezTo>
                    <a:pt x="14" y="44"/>
                    <a:pt x="14" y="43"/>
                    <a:pt x="13" y="43"/>
                  </a:cubicBezTo>
                  <a:cubicBezTo>
                    <a:pt x="13" y="44"/>
                    <a:pt x="13" y="44"/>
                    <a:pt x="13" y="44"/>
                  </a:cubicBezTo>
                  <a:cubicBezTo>
                    <a:pt x="13" y="44"/>
                    <a:pt x="13" y="44"/>
                    <a:pt x="13" y="44"/>
                  </a:cubicBezTo>
                  <a:cubicBezTo>
                    <a:pt x="13" y="44"/>
                    <a:pt x="13" y="44"/>
                    <a:pt x="13" y="44"/>
                  </a:cubicBezTo>
                  <a:cubicBezTo>
                    <a:pt x="13" y="44"/>
                    <a:pt x="13" y="44"/>
                    <a:pt x="13" y="44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11" y="45"/>
                    <a:pt x="11" y="45"/>
                    <a:pt x="11" y="45"/>
                  </a:cubicBezTo>
                  <a:cubicBezTo>
                    <a:pt x="11" y="45"/>
                    <a:pt x="11" y="45"/>
                    <a:pt x="11" y="45"/>
                  </a:cubicBezTo>
                  <a:cubicBezTo>
                    <a:pt x="11" y="45"/>
                    <a:pt x="11" y="45"/>
                    <a:pt x="11" y="45"/>
                  </a:cubicBezTo>
                  <a:cubicBezTo>
                    <a:pt x="11" y="45"/>
                    <a:pt x="11" y="45"/>
                    <a:pt x="11" y="45"/>
                  </a:cubicBezTo>
                  <a:cubicBezTo>
                    <a:pt x="11" y="45"/>
                    <a:pt x="11" y="45"/>
                    <a:pt x="11" y="45"/>
                  </a:cubicBezTo>
                  <a:cubicBezTo>
                    <a:pt x="10" y="45"/>
                    <a:pt x="10" y="45"/>
                    <a:pt x="10" y="45"/>
                  </a:cubicBezTo>
                  <a:cubicBezTo>
                    <a:pt x="10" y="45"/>
                    <a:pt x="10" y="45"/>
                    <a:pt x="10" y="45"/>
                  </a:cubicBezTo>
                  <a:cubicBezTo>
                    <a:pt x="10" y="45"/>
                    <a:pt x="10" y="45"/>
                    <a:pt x="10" y="45"/>
                  </a:cubicBezTo>
                  <a:cubicBezTo>
                    <a:pt x="10" y="45"/>
                    <a:pt x="10" y="45"/>
                    <a:pt x="10" y="45"/>
                  </a:cubicBezTo>
                  <a:cubicBezTo>
                    <a:pt x="9" y="45"/>
                    <a:pt x="9" y="45"/>
                    <a:pt x="9" y="45"/>
                  </a:cubicBezTo>
                  <a:cubicBezTo>
                    <a:pt x="9" y="45"/>
                    <a:pt x="9" y="45"/>
                    <a:pt x="9" y="45"/>
                  </a:cubicBezTo>
                  <a:cubicBezTo>
                    <a:pt x="9" y="45"/>
                    <a:pt x="9" y="45"/>
                    <a:pt x="9" y="45"/>
                  </a:cubicBezTo>
                  <a:cubicBezTo>
                    <a:pt x="9" y="44"/>
                    <a:pt x="9" y="44"/>
                    <a:pt x="9" y="44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11" y="43"/>
                    <a:pt x="11" y="43"/>
                    <a:pt x="11" y="43"/>
                  </a:cubicBezTo>
                  <a:cubicBezTo>
                    <a:pt x="11" y="43"/>
                    <a:pt x="12" y="43"/>
                    <a:pt x="12" y="42"/>
                  </a:cubicBezTo>
                  <a:cubicBezTo>
                    <a:pt x="12" y="42"/>
                    <a:pt x="12" y="42"/>
                    <a:pt x="12" y="42"/>
                  </a:cubicBezTo>
                  <a:cubicBezTo>
                    <a:pt x="12" y="42"/>
                    <a:pt x="12" y="42"/>
                    <a:pt x="12" y="42"/>
                  </a:cubicBezTo>
                  <a:cubicBezTo>
                    <a:pt x="11" y="42"/>
                    <a:pt x="11" y="42"/>
                    <a:pt x="11" y="42"/>
                  </a:cubicBezTo>
                  <a:cubicBezTo>
                    <a:pt x="11" y="42"/>
                    <a:pt x="11" y="42"/>
                    <a:pt x="11" y="42"/>
                  </a:cubicBezTo>
                  <a:cubicBezTo>
                    <a:pt x="10" y="42"/>
                    <a:pt x="10" y="42"/>
                    <a:pt x="10" y="41"/>
                  </a:cubicBezTo>
                  <a:cubicBezTo>
                    <a:pt x="9" y="41"/>
                    <a:pt x="9" y="41"/>
                    <a:pt x="9" y="41"/>
                  </a:cubicBezTo>
                  <a:cubicBezTo>
                    <a:pt x="10" y="41"/>
                    <a:pt x="10" y="41"/>
                    <a:pt x="10" y="41"/>
                  </a:cubicBezTo>
                  <a:cubicBezTo>
                    <a:pt x="10" y="40"/>
                    <a:pt x="10" y="40"/>
                    <a:pt x="10" y="40"/>
                  </a:cubicBezTo>
                  <a:cubicBezTo>
                    <a:pt x="9" y="40"/>
                    <a:pt x="9" y="40"/>
                    <a:pt x="9" y="40"/>
                  </a:cubicBezTo>
                  <a:cubicBezTo>
                    <a:pt x="9" y="40"/>
                    <a:pt x="9" y="39"/>
                    <a:pt x="8" y="38"/>
                  </a:cubicBezTo>
                  <a:cubicBezTo>
                    <a:pt x="8" y="39"/>
                    <a:pt x="8" y="39"/>
                    <a:pt x="8" y="39"/>
                  </a:cubicBezTo>
                  <a:cubicBezTo>
                    <a:pt x="8" y="39"/>
                    <a:pt x="8" y="39"/>
                    <a:pt x="8" y="39"/>
                  </a:cubicBezTo>
                  <a:cubicBezTo>
                    <a:pt x="8" y="39"/>
                    <a:pt x="9" y="40"/>
                    <a:pt x="9" y="40"/>
                  </a:cubicBezTo>
                  <a:cubicBezTo>
                    <a:pt x="9" y="41"/>
                    <a:pt x="9" y="41"/>
                    <a:pt x="9" y="41"/>
                  </a:cubicBezTo>
                  <a:cubicBezTo>
                    <a:pt x="8" y="41"/>
                    <a:pt x="8" y="41"/>
                    <a:pt x="8" y="41"/>
                  </a:cubicBezTo>
                  <a:cubicBezTo>
                    <a:pt x="7" y="41"/>
                    <a:pt x="7" y="41"/>
                    <a:pt x="7" y="41"/>
                  </a:cubicBezTo>
                  <a:cubicBezTo>
                    <a:pt x="7" y="42"/>
                    <a:pt x="7" y="42"/>
                    <a:pt x="7" y="42"/>
                  </a:cubicBezTo>
                  <a:cubicBezTo>
                    <a:pt x="6" y="42"/>
                    <a:pt x="6" y="42"/>
                    <a:pt x="6" y="42"/>
                  </a:cubicBezTo>
                  <a:cubicBezTo>
                    <a:pt x="6" y="41"/>
                    <a:pt x="6" y="41"/>
                    <a:pt x="6" y="41"/>
                  </a:cubicBezTo>
                  <a:cubicBezTo>
                    <a:pt x="6" y="41"/>
                    <a:pt x="6" y="41"/>
                    <a:pt x="6" y="41"/>
                  </a:cubicBezTo>
                  <a:cubicBezTo>
                    <a:pt x="5" y="41"/>
                    <a:pt x="5" y="41"/>
                    <a:pt x="5" y="41"/>
                  </a:cubicBezTo>
                  <a:cubicBezTo>
                    <a:pt x="5" y="41"/>
                    <a:pt x="5" y="41"/>
                    <a:pt x="5" y="41"/>
                  </a:cubicBezTo>
                  <a:cubicBezTo>
                    <a:pt x="5" y="40"/>
                    <a:pt x="5" y="40"/>
                    <a:pt x="5" y="40"/>
                  </a:cubicBezTo>
                  <a:cubicBezTo>
                    <a:pt x="5" y="40"/>
                    <a:pt x="5" y="40"/>
                    <a:pt x="5" y="40"/>
                  </a:cubicBezTo>
                  <a:cubicBezTo>
                    <a:pt x="5" y="38"/>
                    <a:pt x="5" y="38"/>
                    <a:pt x="5" y="38"/>
                  </a:cubicBezTo>
                  <a:cubicBezTo>
                    <a:pt x="5" y="38"/>
                    <a:pt x="6" y="38"/>
                    <a:pt x="6" y="38"/>
                  </a:cubicBezTo>
                  <a:cubicBezTo>
                    <a:pt x="6" y="37"/>
                    <a:pt x="6" y="36"/>
                    <a:pt x="6" y="36"/>
                  </a:cubicBezTo>
                  <a:cubicBezTo>
                    <a:pt x="6" y="36"/>
                    <a:pt x="6" y="36"/>
                    <a:pt x="6" y="36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8" y="36"/>
                    <a:pt x="8" y="37"/>
                    <a:pt x="8" y="37"/>
                  </a:cubicBezTo>
                  <a:cubicBezTo>
                    <a:pt x="9" y="38"/>
                    <a:pt x="9" y="38"/>
                    <a:pt x="10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1" y="38"/>
                    <a:pt x="11" y="38"/>
                    <a:pt x="11" y="37"/>
                  </a:cubicBezTo>
                  <a:cubicBezTo>
                    <a:pt x="11" y="37"/>
                    <a:pt x="11" y="37"/>
                    <a:pt x="11" y="37"/>
                  </a:cubicBezTo>
                  <a:cubicBezTo>
                    <a:pt x="12" y="37"/>
                    <a:pt x="12" y="37"/>
                    <a:pt x="12" y="37"/>
                  </a:cubicBezTo>
                  <a:cubicBezTo>
                    <a:pt x="12" y="37"/>
                    <a:pt x="12" y="37"/>
                    <a:pt x="12" y="37"/>
                  </a:cubicBezTo>
                  <a:cubicBezTo>
                    <a:pt x="12" y="37"/>
                    <a:pt x="13" y="37"/>
                    <a:pt x="13" y="37"/>
                  </a:cubicBezTo>
                  <a:cubicBezTo>
                    <a:pt x="14" y="37"/>
                    <a:pt x="14" y="37"/>
                    <a:pt x="14" y="37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13" y="36"/>
                    <a:pt x="13" y="36"/>
                    <a:pt x="12" y="36"/>
                  </a:cubicBezTo>
                  <a:cubicBezTo>
                    <a:pt x="12" y="36"/>
                    <a:pt x="12" y="36"/>
                    <a:pt x="12" y="36"/>
                  </a:cubicBezTo>
                  <a:cubicBezTo>
                    <a:pt x="12" y="35"/>
                    <a:pt x="12" y="35"/>
                    <a:pt x="12" y="35"/>
                  </a:cubicBezTo>
                  <a:cubicBezTo>
                    <a:pt x="12" y="35"/>
                    <a:pt x="12" y="35"/>
                    <a:pt x="12" y="35"/>
                  </a:cubicBezTo>
                  <a:cubicBezTo>
                    <a:pt x="11" y="36"/>
                    <a:pt x="11" y="36"/>
                    <a:pt x="10" y="36"/>
                  </a:cubicBezTo>
                  <a:cubicBezTo>
                    <a:pt x="10" y="36"/>
                    <a:pt x="10" y="36"/>
                    <a:pt x="10" y="36"/>
                  </a:cubicBezTo>
                  <a:cubicBezTo>
                    <a:pt x="9" y="36"/>
                    <a:pt x="9" y="36"/>
                    <a:pt x="8" y="36"/>
                  </a:cubicBezTo>
                  <a:cubicBezTo>
                    <a:pt x="8" y="35"/>
                    <a:pt x="8" y="35"/>
                    <a:pt x="8" y="35"/>
                  </a:cubicBezTo>
                  <a:cubicBezTo>
                    <a:pt x="8" y="34"/>
                    <a:pt x="8" y="34"/>
                    <a:pt x="7" y="34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4"/>
                    <a:pt x="6" y="35"/>
                    <a:pt x="6" y="35"/>
                  </a:cubicBezTo>
                  <a:cubicBezTo>
                    <a:pt x="6" y="35"/>
                    <a:pt x="6" y="35"/>
                    <a:pt x="6" y="35"/>
                  </a:cubicBezTo>
                  <a:cubicBezTo>
                    <a:pt x="6" y="35"/>
                    <a:pt x="6" y="35"/>
                    <a:pt x="6" y="35"/>
                  </a:cubicBezTo>
                  <a:cubicBezTo>
                    <a:pt x="6" y="35"/>
                    <a:pt x="6" y="35"/>
                    <a:pt x="6" y="35"/>
                  </a:cubicBezTo>
                  <a:cubicBezTo>
                    <a:pt x="6" y="35"/>
                    <a:pt x="6" y="35"/>
                    <a:pt x="6" y="35"/>
                  </a:cubicBezTo>
                  <a:cubicBezTo>
                    <a:pt x="5" y="36"/>
                    <a:pt x="5" y="36"/>
                    <a:pt x="4" y="36"/>
                  </a:cubicBezTo>
                  <a:cubicBezTo>
                    <a:pt x="4" y="36"/>
                    <a:pt x="4" y="36"/>
                    <a:pt x="4" y="36"/>
                  </a:cubicBezTo>
                  <a:cubicBezTo>
                    <a:pt x="3" y="35"/>
                    <a:pt x="3" y="35"/>
                    <a:pt x="3" y="35"/>
                  </a:cubicBezTo>
                  <a:cubicBezTo>
                    <a:pt x="3" y="35"/>
                    <a:pt x="3" y="35"/>
                    <a:pt x="3" y="35"/>
                  </a:cubicBezTo>
                  <a:cubicBezTo>
                    <a:pt x="3" y="35"/>
                    <a:pt x="3" y="35"/>
                    <a:pt x="3" y="35"/>
                  </a:cubicBezTo>
                  <a:cubicBezTo>
                    <a:pt x="3" y="35"/>
                    <a:pt x="3" y="35"/>
                    <a:pt x="3" y="35"/>
                  </a:cubicBezTo>
                  <a:cubicBezTo>
                    <a:pt x="3" y="34"/>
                    <a:pt x="3" y="34"/>
                    <a:pt x="3" y="34"/>
                  </a:cubicBezTo>
                  <a:cubicBezTo>
                    <a:pt x="3" y="33"/>
                    <a:pt x="3" y="33"/>
                    <a:pt x="3" y="33"/>
                  </a:cubicBezTo>
                  <a:cubicBezTo>
                    <a:pt x="3" y="32"/>
                    <a:pt x="3" y="32"/>
                    <a:pt x="3" y="32"/>
                  </a:cubicBezTo>
                  <a:cubicBezTo>
                    <a:pt x="3" y="32"/>
                    <a:pt x="4" y="32"/>
                    <a:pt x="4" y="32"/>
                  </a:cubicBezTo>
                  <a:cubicBezTo>
                    <a:pt x="4" y="32"/>
                    <a:pt x="4" y="32"/>
                    <a:pt x="4" y="32"/>
                  </a:cubicBezTo>
                  <a:cubicBezTo>
                    <a:pt x="4" y="32"/>
                    <a:pt x="4" y="32"/>
                    <a:pt x="4" y="32"/>
                  </a:cubicBezTo>
                  <a:cubicBezTo>
                    <a:pt x="4" y="32"/>
                    <a:pt x="4" y="32"/>
                    <a:pt x="4" y="32"/>
                  </a:cubicBezTo>
                  <a:cubicBezTo>
                    <a:pt x="5" y="31"/>
                    <a:pt x="5" y="31"/>
                    <a:pt x="5" y="31"/>
                  </a:cubicBezTo>
                  <a:cubicBezTo>
                    <a:pt x="5" y="31"/>
                    <a:pt x="6" y="31"/>
                    <a:pt x="6" y="31"/>
                  </a:cubicBezTo>
                  <a:cubicBezTo>
                    <a:pt x="7" y="31"/>
                    <a:pt x="7" y="31"/>
                    <a:pt x="7" y="31"/>
                  </a:cubicBezTo>
                  <a:cubicBezTo>
                    <a:pt x="7" y="31"/>
                    <a:pt x="7" y="31"/>
                    <a:pt x="7" y="31"/>
                  </a:cubicBezTo>
                  <a:cubicBezTo>
                    <a:pt x="8" y="32"/>
                    <a:pt x="9" y="32"/>
                    <a:pt x="10" y="32"/>
                  </a:cubicBezTo>
                  <a:cubicBezTo>
                    <a:pt x="10" y="33"/>
                    <a:pt x="10" y="33"/>
                    <a:pt x="10" y="33"/>
                  </a:cubicBezTo>
                  <a:cubicBezTo>
                    <a:pt x="10" y="33"/>
                    <a:pt x="10" y="33"/>
                    <a:pt x="10" y="33"/>
                  </a:cubicBezTo>
                  <a:cubicBezTo>
                    <a:pt x="10" y="33"/>
                    <a:pt x="10" y="33"/>
                    <a:pt x="10" y="33"/>
                  </a:cubicBezTo>
                  <a:cubicBezTo>
                    <a:pt x="10" y="33"/>
                    <a:pt x="11" y="33"/>
                    <a:pt x="11" y="33"/>
                  </a:cubicBezTo>
                  <a:cubicBezTo>
                    <a:pt x="11" y="33"/>
                    <a:pt x="11" y="33"/>
                    <a:pt x="12" y="33"/>
                  </a:cubicBezTo>
                  <a:cubicBezTo>
                    <a:pt x="12" y="33"/>
                    <a:pt x="12" y="34"/>
                    <a:pt x="13" y="34"/>
                  </a:cubicBezTo>
                  <a:cubicBezTo>
                    <a:pt x="14" y="35"/>
                    <a:pt x="14" y="35"/>
                    <a:pt x="15" y="35"/>
                  </a:cubicBezTo>
                  <a:cubicBezTo>
                    <a:pt x="16" y="35"/>
                    <a:pt x="16" y="35"/>
                    <a:pt x="16" y="35"/>
                  </a:cubicBezTo>
                  <a:cubicBezTo>
                    <a:pt x="16" y="34"/>
                    <a:pt x="16" y="34"/>
                    <a:pt x="16" y="34"/>
                  </a:cubicBezTo>
                  <a:cubicBezTo>
                    <a:pt x="16" y="34"/>
                    <a:pt x="16" y="34"/>
                    <a:pt x="16" y="34"/>
                  </a:cubicBezTo>
                  <a:cubicBezTo>
                    <a:pt x="16" y="34"/>
                    <a:pt x="16" y="34"/>
                    <a:pt x="16" y="34"/>
                  </a:cubicBezTo>
                  <a:cubicBezTo>
                    <a:pt x="16" y="34"/>
                    <a:pt x="16" y="34"/>
                    <a:pt x="16" y="34"/>
                  </a:cubicBezTo>
                  <a:cubicBezTo>
                    <a:pt x="15" y="34"/>
                    <a:pt x="15" y="34"/>
                    <a:pt x="15" y="34"/>
                  </a:cubicBezTo>
                  <a:cubicBezTo>
                    <a:pt x="15" y="34"/>
                    <a:pt x="15" y="34"/>
                    <a:pt x="15" y="34"/>
                  </a:cubicBezTo>
                  <a:cubicBezTo>
                    <a:pt x="14" y="34"/>
                    <a:pt x="14" y="34"/>
                    <a:pt x="14" y="33"/>
                  </a:cubicBezTo>
                  <a:cubicBezTo>
                    <a:pt x="13" y="33"/>
                    <a:pt x="13" y="32"/>
                    <a:pt x="13" y="31"/>
                  </a:cubicBezTo>
                  <a:cubicBezTo>
                    <a:pt x="13" y="31"/>
                    <a:pt x="13" y="31"/>
                    <a:pt x="13" y="31"/>
                  </a:cubicBezTo>
                  <a:cubicBezTo>
                    <a:pt x="13" y="31"/>
                    <a:pt x="13" y="31"/>
                    <a:pt x="13" y="31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10" y="31"/>
                    <a:pt x="10" y="31"/>
                    <a:pt x="10" y="31"/>
                  </a:cubicBezTo>
                  <a:cubicBezTo>
                    <a:pt x="10" y="30"/>
                    <a:pt x="10" y="30"/>
                    <a:pt x="10" y="30"/>
                  </a:cubicBezTo>
                  <a:cubicBezTo>
                    <a:pt x="10" y="31"/>
                    <a:pt x="10" y="31"/>
                    <a:pt x="10" y="31"/>
                  </a:cubicBezTo>
                  <a:cubicBezTo>
                    <a:pt x="10" y="30"/>
                    <a:pt x="9" y="30"/>
                    <a:pt x="8" y="30"/>
                  </a:cubicBezTo>
                  <a:cubicBezTo>
                    <a:pt x="8" y="30"/>
                    <a:pt x="8" y="30"/>
                    <a:pt x="8" y="30"/>
                  </a:cubicBezTo>
                  <a:cubicBezTo>
                    <a:pt x="8" y="29"/>
                    <a:pt x="8" y="29"/>
                    <a:pt x="8" y="29"/>
                  </a:cubicBezTo>
                  <a:cubicBezTo>
                    <a:pt x="8" y="29"/>
                    <a:pt x="8" y="29"/>
                    <a:pt x="8" y="29"/>
                  </a:cubicBezTo>
                  <a:cubicBezTo>
                    <a:pt x="8" y="29"/>
                    <a:pt x="7" y="29"/>
                    <a:pt x="7" y="28"/>
                  </a:cubicBezTo>
                  <a:cubicBezTo>
                    <a:pt x="7" y="28"/>
                    <a:pt x="7" y="28"/>
                    <a:pt x="7" y="28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6" y="28"/>
                    <a:pt x="6" y="28"/>
                    <a:pt x="5" y="29"/>
                  </a:cubicBezTo>
                  <a:cubicBezTo>
                    <a:pt x="5" y="29"/>
                    <a:pt x="5" y="29"/>
                    <a:pt x="5" y="29"/>
                  </a:cubicBezTo>
                  <a:cubicBezTo>
                    <a:pt x="4" y="29"/>
                    <a:pt x="4" y="29"/>
                    <a:pt x="4" y="29"/>
                  </a:cubicBezTo>
                  <a:cubicBezTo>
                    <a:pt x="4" y="29"/>
                    <a:pt x="4" y="29"/>
                    <a:pt x="4" y="29"/>
                  </a:cubicBezTo>
                  <a:cubicBezTo>
                    <a:pt x="4" y="29"/>
                    <a:pt x="4" y="29"/>
                    <a:pt x="4" y="29"/>
                  </a:cubicBezTo>
                  <a:cubicBezTo>
                    <a:pt x="4" y="29"/>
                    <a:pt x="4" y="29"/>
                    <a:pt x="4" y="29"/>
                  </a:cubicBezTo>
                  <a:cubicBezTo>
                    <a:pt x="3" y="28"/>
                    <a:pt x="3" y="28"/>
                    <a:pt x="3" y="28"/>
                  </a:cubicBezTo>
                  <a:cubicBezTo>
                    <a:pt x="3" y="28"/>
                    <a:pt x="3" y="28"/>
                    <a:pt x="3" y="28"/>
                  </a:cubicBezTo>
                  <a:cubicBezTo>
                    <a:pt x="3" y="28"/>
                    <a:pt x="3" y="28"/>
                    <a:pt x="3" y="28"/>
                  </a:cubicBezTo>
                  <a:cubicBezTo>
                    <a:pt x="3" y="28"/>
                    <a:pt x="3" y="28"/>
                    <a:pt x="3" y="28"/>
                  </a:cubicBezTo>
                  <a:cubicBezTo>
                    <a:pt x="2" y="28"/>
                    <a:pt x="2" y="28"/>
                    <a:pt x="2" y="28"/>
                  </a:cubicBezTo>
                  <a:cubicBezTo>
                    <a:pt x="2" y="27"/>
                    <a:pt x="2" y="26"/>
                    <a:pt x="2" y="24"/>
                  </a:cubicBezTo>
                  <a:cubicBezTo>
                    <a:pt x="2" y="24"/>
                    <a:pt x="3" y="24"/>
                    <a:pt x="3" y="24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4" y="25"/>
                    <a:pt x="4" y="25"/>
                    <a:pt x="4" y="25"/>
                  </a:cubicBezTo>
                  <a:cubicBezTo>
                    <a:pt x="4" y="25"/>
                    <a:pt x="4" y="25"/>
                    <a:pt x="4" y="25"/>
                  </a:cubicBezTo>
                  <a:cubicBezTo>
                    <a:pt x="4" y="25"/>
                    <a:pt x="4" y="25"/>
                    <a:pt x="4" y="25"/>
                  </a:cubicBezTo>
                  <a:cubicBezTo>
                    <a:pt x="4" y="25"/>
                    <a:pt x="4" y="25"/>
                    <a:pt x="4" y="25"/>
                  </a:cubicBezTo>
                  <a:cubicBezTo>
                    <a:pt x="4" y="25"/>
                    <a:pt x="4" y="25"/>
                    <a:pt x="4" y="25"/>
                  </a:cubicBezTo>
                  <a:cubicBezTo>
                    <a:pt x="4" y="25"/>
                    <a:pt x="4" y="25"/>
                    <a:pt x="4" y="25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6" y="26"/>
                    <a:pt x="6" y="26"/>
                    <a:pt x="6" y="26"/>
                  </a:cubicBezTo>
                  <a:cubicBezTo>
                    <a:pt x="6" y="26"/>
                    <a:pt x="6" y="26"/>
                    <a:pt x="6" y="26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8" y="26"/>
                    <a:pt x="8" y="26"/>
                    <a:pt x="8" y="26"/>
                  </a:cubicBezTo>
                  <a:cubicBezTo>
                    <a:pt x="8" y="26"/>
                    <a:pt x="8" y="26"/>
                    <a:pt x="8" y="26"/>
                  </a:cubicBezTo>
                  <a:cubicBezTo>
                    <a:pt x="8" y="26"/>
                    <a:pt x="8" y="26"/>
                    <a:pt x="8" y="26"/>
                  </a:cubicBezTo>
                  <a:cubicBezTo>
                    <a:pt x="8" y="26"/>
                    <a:pt x="8" y="26"/>
                    <a:pt x="8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5"/>
                    <a:pt x="9" y="25"/>
                    <a:pt x="9" y="25"/>
                  </a:cubicBezTo>
                  <a:cubicBezTo>
                    <a:pt x="9" y="25"/>
                    <a:pt x="9" y="25"/>
                    <a:pt x="9" y="25"/>
                  </a:cubicBezTo>
                  <a:cubicBezTo>
                    <a:pt x="9" y="25"/>
                    <a:pt x="9" y="25"/>
                    <a:pt x="9" y="25"/>
                  </a:cubicBezTo>
                  <a:cubicBezTo>
                    <a:pt x="9" y="25"/>
                    <a:pt x="9" y="25"/>
                    <a:pt x="9" y="25"/>
                  </a:cubicBezTo>
                  <a:cubicBezTo>
                    <a:pt x="9" y="25"/>
                    <a:pt x="9" y="25"/>
                    <a:pt x="9" y="25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4"/>
                    <a:pt x="7" y="24"/>
                    <a:pt x="7" y="24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7" y="20"/>
                    <a:pt x="7" y="21"/>
                    <a:pt x="7" y="21"/>
                  </a:cubicBezTo>
                  <a:cubicBezTo>
                    <a:pt x="7" y="21"/>
                    <a:pt x="7" y="21"/>
                    <a:pt x="7" y="21"/>
                  </a:cubicBezTo>
                  <a:cubicBezTo>
                    <a:pt x="7" y="21"/>
                    <a:pt x="7" y="21"/>
                    <a:pt x="7" y="21"/>
                  </a:cubicBezTo>
                  <a:cubicBezTo>
                    <a:pt x="7" y="21"/>
                    <a:pt x="7" y="21"/>
                    <a:pt x="7" y="21"/>
                  </a:cubicBezTo>
                  <a:cubicBezTo>
                    <a:pt x="8" y="21"/>
                    <a:pt x="8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8" y="21"/>
                    <a:pt x="8" y="21"/>
                    <a:pt x="8" y="21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21"/>
                    <a:pt x="8" y="21"/>
                    <a:pt x="8" y="21"/>
                  </a:cubicBezTo>
                  <a:cubicBezTo>
                    <a:pt x="8" y="21"/>
                    <a:pt x="8" y="21"/>
                    <a:pt x="8" y="21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9" y="22"/>
                    <a:pt x="9" y="22"/>
                    <a:pt x="9" y="22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8" y="19"/>
                    <a:pt x="8" y="19"/>
                    <a:pt x="7" y="19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6" y="19"/>
                    <a:pt x="6" y="20"/>
                    <a:pt x="6" y="20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5" y="20"/>
                    <a:pt x="4" y="20"/>
                    <a:pt x="4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3" y="18"/>
                    <a:pt x="3" y="17"/>
                    <a:pt x="4" y="16"/>
                  </a:cubicBezTo>
                  <a:cubicBezTo>
                    <a:pt x="4" y="15"/>
                    <a:pt x="5" y="14"/>
                    <a:pt x="6" y="14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5"/>
                    <a:pt x="7" y="15"/>
                    <a:pt x="8" y="15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9" y="15"/>
                    <a:pt x="9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1" y="14"/>
                    <a:pt x="12" y="15"/>
                    <a:pt x="12" y="15"/>
                  </a:cubicBezTo>
                  <a:cubicBezTo>
                    <a:pt x="12" y="15"/>
                    <a:pt x="12" y="15"/>
                    <a:pt x="13" y="14"/>
                  </a:cubicBezTo>
                  <a:cubicBezTo>
                    <a:pt x="13" y="14"/>
                    <a:pt x="14" y="14"/>
                    <a:pt x="14" y="14"/>
                  </a:cubicBezTo>
                  <a:cubicBezTo>
                    <a:pt x="14" y="14"/>
                    <a:pt x="15" y="14"/>
                    <a:pt x="15" y="14"/>
                  </a:cubicBezTo>
                  <a:cubicBezTo>
                    <a:pt x="15" y="14"/>
                    <a:pt x="15" y="14"/>
                    <a:pt x="15" y="14"/>
                  </a:cubicBezTo>
                  <a:cubicBezTo>
                    <a:pt x="16" y="14"/>
                    <a:pt x="16" y="14"/>
                    <a:pt x="17" y="13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7" y="11"/>
                    <a:pt x="16" y="11"/>
                    <a:pt x="16" y="12"/>
                  </a:cubicBezTo>
                  <a:cubicBezTo>
                    <a:pt x="16" y="12"/>
                    <a:pt x="15" y="12"/>
                    <a:pt x="15" y="12"/>
                  </a:cubicBezTo>
                  <a:cubicBezTo>
                    <a:pt x="15" y="12"/>
                    <a:pt x="14" y="12"/>
                    <a:pt x="14" y="12"/>
                  </a:cubicBezTo>
                  <a:cubicBezTo>
                    <a:pt x="14" y="12"/>
                    <a:pt x="14" y="12"/>
                    <a:pt x="14" y="12"/>
                  </a:cubicBezTo>
                  <a:cubicBezTo>
                    <a:pt x="13" y="12"/>
                    <a:pt x="13" y="13"/>
                    <a:pt x="12" y="13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1" y="13"/>
                    <a:pt x="10" y="12"/>
                    <a:pt x="10" y="11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8" y="13"/>
                    <a:pt x="8" y="13"/>
                    <a:pt x="7" y="13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6" y="11"/>
                    <a:pt x="6" y="10"/>
                    <a:pt x="6" y="9"/>
                  </a:cubicBezTo>
                  <a:cubicBezTo>
                    <a:pt x="7" y="8"/>
                    <a:pt x="8" y="7"/>
                    <a:pt x="9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1" y="8"/>
                    <a:pt x="11" y="8"/>
                    <a:pt x="12" y="8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3" y="8"/>
                    <a:pt x="13" y="8"/>
                    <a:pt x="14" y="7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4" y="8"/>
                    <a:pt x="15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5" y="6"/>
                    <a:pt x="14" y="6"/>
                    <a:pt x="14" y="6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moveTo>
                    <a:pt x="29" y="6"/>
                  </a:moveTo>
                  <a:cubicBezTo>
                    <a:pt x="29" y="6"/>
                    <a:pt x="29" y="6"/>
                    <a:pt x="29" y="6"/>
                  </a:cubicBezTo>
                  <a:cubicBezTo>
                    <a:pt x="29" y="5"/>
                    <a:pt x="29" y="5"/>
                    <a:pt x="29" y="5"/>
                  </a:cubicBezTo>
                  <a:cubicBezTo>
                    <a:pt x="29" y="5"/>
                    <a:pt x="29" y="5"/>
                    <a:pt x="29" y="5"/>
                  </a:cubicBezTo>
                  <a:cubicBezTo>
                    <a:pt x="29" y="4"/>
                    <a:pt x="29" y="4"/>
                    <a:pt x="30" y="4"/>
                  </a:cubicBezTo>
                  <a:cubicBezTo>
                    <a:pt x="30" y="3"/>
                    <a:pt x="30" y="3"/>
                    <a:pt x="30" y="3"/>
                  </a:cubicBezTo>
                  <a:cubicBezTo>
                    <a:pt x="31" y="3"/>
                    <a:pt x="31" y="3"/>
                    <a:pt x="31" y="3"/>
                  </a:cubicBezTo>
                  <a:cubicBezTo>
                    <a:pt x="32" y="4"/>
                    <a:pt x="32" y="4"/>
                    <a:pt x="32" y="4"/>
                  </a:cubicBezTo>
                  <a:cubicBezTo>
                    <a:pt x="32" y="4"/>
                    <a:pt x="33" y="4"/>
                    <a:pt x="33" y="5"/>
                  </a:cubicBezTo>
                  <a:cubicBezTo>
                    <a:pt x="33" y="5"/>
                    <a:pt x="33" y="5"/>
                    <a:pt x="33" y="5"/>
                  </a:cubicBezTo>
                  <a:cubicBezTo>
                    <a:pt x="33" y="6"/>
                    <a:pt x="33" y="6"/>
                    <a:pt x="33" y="6"/>
                  </a:cubicBezTo>
                  <a:cubicBezTo>
                    <a:pt x="33" y="6"/>
                    <a:pt x="33" y="6"/>
                    <a:pt x="33" y="6"/>
                  </a:cubicBezTo>
                  <a:cubicBezTo>
                    <a:pt x="33" y="7"/>
                    <a:pt x="33" y="7"/>
                    <a:pt x="33" y="7"/>
                  </a:cubicBezTo>
                  <a:cubicBezTo>
                    <a:pt x="33" y="7"/>
                    <a:pt x="33" y="7"/>
                    <a:pt x="32" y="7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31" y="7"/>
                    <a:pt x="31" y="7"/>
                    <a:pt x="31" y="7"/>
                  </a:cubicBezTo>
                  <a:cubicBezTo>
                    <a:pt x="31" y="6"/>
                    <a:pt x="31" y="6"/>
                    <a:pt x="31" y="6"/>
                  </a:cubicBezTo>
                  <a:cubicBezTo>
                    <a:pt x="31" y="6"/>
                    <a:pt x="31" y="6"/>
                    <a:pt x="31" y="6"/>
                  </a:cubicBezTo>
                  <a:cubicBezTo>
                    <a:pt x="31" y="6"/>
                    <a:pt x="31" y="6"/>
                    <a:pt x="31" y="6"/>
                  </a:cubicBezTo>
                  <a:cubicBezTo>
                    <a:pt x="30" y="6"/>
                    <a:pt x="30" y="6"/>
                    <a:pt x="29" y="7"/>
                  </a:cubicBezTo>
                  <a:cubicBezTo>
                    <a:pt x="29" y="7"/>
                    <a:pt x="29" y="7"/>
                    <a:pt x="29" y="7"/>
                  </a:cubicBezTo>
                  <a:cubicBezTo>
                    <a:pt x="29" y="7"/>
                    <a:pt x="29" y="7"/>
                    <a:pt x="29" y="7"/>
                  </a:cubicBezTo>
                  <a:cubicBezTo>
                    <a:pt x="28" y="7"/>
                    <a:pt x="28" y="7"/>
                    <a:pt x="28" y="7"/>
                  </a:cubicBezTo>
                  <a:cubicBezTo>
                    <a:pt x="28" y="8"/>
                    <a:pt x="28" y="8"/>
                    <a:pt x="28" y="8"/>
                  </a:cubicBezTo>
                  <a:cubicBezTo>
                    <a:pt x="27" y="8"/>
                    <a:pt x="27" y="8"/>
                    <a:pt x="27" y="8"/>
                  </a:cubicBezTo>
                  <a:cubicBezTo>
                    <a:pt x="27" y="8"/>
                    <a:pt x="27" y="8"/>
                    <a:pt x="27" y="8"/>
                  </a:cubicBezTo>
                  <a:cubicBezTo>
                    <a:pt x="27" y="9"/>
                    <a:pt x="27" y="9"/>
                    <a:pt x="27" y="9"/>
                  </a:cubicBezTo>
                  <a:cubicBezTo>
                    <a:pt x="28" y="9"/>
                    <a:pt x="28" y="9"/>
                    <a:pt x="28" y="9"/>
                  </a:cubicBezTo>
                  <a:cubicBezTo>
                    <a:pt x="28" y="9"/>
                    <a:pt x="28" y="9"/>
                    <a:pt x="28" y="9"/>
                  </a:cubicBezTo>
                  <a:cubicBezTo>
                    <a:pt x="28" y="8"/>
                    <a:pt x="28" y="8"/>
                    <a:pt x="28" y="8"/>
                  </a:cubicBezTo>
                  <a:cubicBezTo>
                    <a:pt x="28" y="8"/>
                    <a:pt x="28" y="8"/>
                    <a:pt x="28" y="8"/>
                  </a:cubicBezTo>
                  <a:cubicBezTo>
                    <a:pt x="29" y="8"/>
                    <a:pt x="29" y="8"/>
                    <a:pt x="29" y="8"/>
                  </a:cubicBezTo>
                  <a:cubicBezTo>
                    <a:pt x="29" y="8"/>
                    <a:pt x="29" y="8"/>
                    <a:pt x="29" y="8"/>
                  </a:cubicBezTo>
                  <a:cubicBezTo>
                    <a:pt x="29" y="8"/>
                    <a:pt x="30" y="8"/>
                    <a:pt x="30" y="7"/>
                  </a:cubicBezTo>
                  <a:cubicBezTo>
                    <a:pt x="31" y="7"/>
                    <a:pt x="31" y="7"/>
                    <a:pt x="31" y="7"/>
                  </a:cubicBezTo>
                  <a:cubicBezTo>
                    <a:pt x="31" y="7"/>
                    <a:pt x="31" y="7"/>
                    <a:pt x="31" y="7"/>
                  </a:cubicBezTo>
                  <a:cubicBezTo>
                    <a:pt x="31" y="8"/>
                    <a:pt x="32" y="8"/>
                    <a:pt x="32" y="8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33" y="8"/>
                    <a:pt x="33" y="8"/>
                    <a:pt x="34" y="7"/>
                  </a:cubicBezTo>
                  <a:cubicBezTo>
                    <a:pt x="34" y="7"/>
                    <a:pt x="34" y="7"/>
                    <a:pt x="34" y="7"/>
                  </a:cubicBezTo>
                  <a:cubicBezTo>
                    <a:pt x="34" y="7"/>
                    <a:pt x="35" y="7"/>
                    <a:pt x="35" y="7"/>
                  </a:cubicBezTo>
                  <a:cubicBezTo>
                    <a:pt x="36" y="7"/>
                    <a:pt x="37" y="8"/>
                    <a:pt x="38" y="9"/>
                  </a:cubicBezTo>
                  <a:cubicBezTo>
                    <a:pt x="39" y="10"/>
                    <a:pt x="39" y="11"/>
                    <a:pt x="38" y="12"/>
                  </a:cubicBezTo>
                  <a:cubicBezTo>
                    <a:pt x="38" y="13"/>
                    <a:pt x="38" y="13"/>
                    <a:pt x="38" y="13"/>
                  </a:cubicBezTo>
                  <a:cubicBezTo>
                    <a:pt x="38" y="13"/>
                    <a:pt x="38" y="13"/>
                    <a:pt x="38" y="13"/>
                  </a:cubicBezTo>
                  <a:cubicBezTo>
                    <a:pt x="38" y="13"/>
                    <a:pt x="38" y="13"/>
                    <a:pt x="38" y="13"/>
                  </a:cubicBezTo>
                  <a:cubicBezTo>
                    <a:pt x="37" y="13"/>
                    <a:pt x="37" y="13"/>
                    <a:pt x="37" y="13"/>
                  </a:cubicBezTo>
                  <a:cubicBezTo>
                    <a:pt x="36" y="13"/>
                    <a:pt x="36" y="13"/>
                    <a:pt x="36" y="12"/>
                  </a:cubicBezTo>
                  <a:cubicBezTo>
                    <a:pt x="36" y="12"/>
                    <a:pt x="36" y="12"/>
                    <a:pt x="36" y="12"/>
                  </a:cubicBezTo>
                  <a:cubicBezTo>
                    <a:pt x="35" y="12"/>
                    <a:pt x="35" y="12"/>
                    <a:pt x="35" y="12"/>
                  </a:cubicBezTo>
                  <a:cubicBezTo>
                    <a:pt x="35" y="12"/>
                    <a:pt x="35" y="12"/>
                    <a:pt x="35" y="12"/>
                  </a:cubicBezTo>
                  <a:cubicBezTo>
                    <a:pt x="34" y="11"/>
                    <a:pt x="34" y="11"/>
                    <a:pt x="34" y="11"/>
                  </a:cubicBezTo>
                  <a:cubicBezTo>
                    <a:pt x="34" y="11"/>
                    <a:pt x="34" y="11"/>
                    <a:pt x="34" y="11"/>
                  </a:cubicBezTo>
                  <a:cubicBezTo>
                    <a:pt x="34" y="11"/>
                    <a:pt x="34" y="11"/>
                    <a:pt x="34" y="11"/>
                  </a:cubicBezTo>
                  <a:cubicBezTo>
                    <a:pt x="34" y="12"/>
                    <a:pt x="33" y="13"/>
                    <a:pt x="33" y="13"/>
                  </a:cubicBezTo>
                  <a:cubicBezTo>
                    <a:pt x="33" y="13"/>
                    <a:pt x="32" y="13"/>
                    <a:pt x="32" y="13"/>
                  </a:cubicBezTo>
                  <a:cubicBezTo>
                    <a:pt x="32" y="13"/>
                    <a:pt x="31" y="12"/>
                    <a:pt x="31" y="12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30" y="12"/>
                    <a:pt x="30" y="12"/>
                    <a:pt x="29" y="12"/>
                  </a:cubicBezTo>
                  <a:cubicBezTo>
                    <a:pt x="29" y="12"/>
                    <a:pt x="29" y="12"/>
                    <a:pt x="29" y="12"/>
                  </a:cubicBezTo>
                  <a:cubicBezTo>
                    <a:pt x="28" y="11"/>
                    <a:pt x="27" y="11"/>
                    <a:pt x="27" y="10"/>
                  </a:cubicBezTo>
                  <a:cubicBezTo>
                    <a:pt x="27" y="10"/>
                    <a:pt x="27" y="10"/>
                    <a:pt x="27" y="10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8" y="13"/>
                    <a:pt x="28" y="13"/>
                    <a:pt x="28" y="13"/>
                  </a:cubicBezTo>
                  <a:cubicBezTo>
                    <a:pt x="27" y="13"/>
                    <a:pt x="27" y="13"/>
                    <a:pt x="27" y="13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6" y="11"/>
                    <a:pt x="26" y="11"/>
                    <a:pt x="26" y="11"/>
                  </a:cubicBezTo>
                  <a:cubicBezTo>
                    <a:pt x="27" y="13"/>
                    <a:pt x="27" y="13"/>
                    <a:pt x="27" y="13"/>
                  </a:cubicBezTo>
                  <a:cubicBezTo>
                    <a:pt x="27" y="13"/>
                    <a:pt x="27" y="13"/>
                    <a:pt x="27" y="13"/>
                  </a:cubicBezTo>
                  <a:cubicBezTo>
                    <a:pt x="27" y="13"/>
                    <a:pt x="27" y="13"/>
                    <a:pt x="27" y="13"/>
                  </a:cubicBezTo>
                  <a:cubicBezTo>
                    <a:pt x="27" y="13"/>
                    <a:pt x="27" y="13"/>
                    <a:pt x="27" y="13"/>
                  </a:cubicBezTo>
                  <a:cubicBezTo>
                    <a:pt x="27" y="13"/>
                    <a:pt x="27" y="13"/>
                    <a:pt x="27" y="13"/>
                  </a:cubicBezTo>
                  <a:cubicBezTo>
                    <a:pt x="28" y="14"/>
                    <a:pt x="29" y="14"/>
                    <a:pt x="29" y="14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30" y="14"/>
                    <a:pt x="30" y="14"/>
                    <a:pt x="30" y="14"/>
                  </a:cubicBezTo>
                  <a:cubicBezTo>
                    <a:pt x="31" y="14"/>
                    <a:pt x="31" y="14"/>
                    <a:pt x="32" y="14"/>
                  </a:cubicBezTo>
                  <a:cubicBezTo>
                    <a:pt x="32" y="15"/>
                    <a:pt x="32" y="15"/>
                    <a:pt x="32" y="15"/>
                  </a:cubicBezTo>
                  <a:cubicBezTo>
                    <a:pt x="33" y="15"/>
                    <a:pt x="33" y="14"/>
                    <a:pt x="34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5" y="14"/>
                    <a:pt x="36" y="15"/>
                    <a:pt x="36" y="15"/>
                  </a:cubicBezTo>
                  <a:cubicBezTo>
                    <a:pt x="37" y="15"/>
                    <a:pt x="37" y="15"/>
                    <a:pt x="37" y="15"/>
                  </a:cubicBezTo>
                  <a:cubicBezTo>
                    <a:pt x="37" y="15"/>
                    <a:pt x="37" y="15"/>
                    <a:pt x="37" y="15"/>
                  </a:cubicBezTo>
                  <a:cubicBezTo>
                    <a:pt x="37" y="15"/>
                    <a:pt x="37" y="15"/>
                    <a:pt x="37" y="15"/>
                  </a:cubicBezTo>
                  <a:cubicBezTo>
                    <a:pt x="37" y="15"/>
                    <a:pt x="37" y="15"/>
                    <a:pt x="37" y="15"/>
                  </a:cubicBezTo>
                  <a:cubicBezTo>
                    <a:pt x="38" y="15"/>
                    <a:pt x="38" y="15"/>
                    <a:pt x="38" y="15"/>
                  </a:cubicBezTo>
                  <a:cubicBezTo>
                    <a:pt x="38" y="15"/>
                    <a:pt x="38" y="15"/>
                    <a:pt x="38" y="15"/>
                  </a:cubicBezTo>
                  <a:cubicBezTo>
                    <a:pt x="38" y="14"/>
                    <a:pt x="38" y="14"/>
                    <a:pt x="38" y="14"/>
                  </a:cubicBezTo>
                  <a:cubicBezTo>
                    <a:pt x="38" y="14"/>
                    <a:pt x="38" y="14"/>
                    <a:pt x="38" y="14"/>
                  </a:cubicBezTo>
                  <a:cubicBezTo>
                    <a:pt x="39" y="14"/>
                    <a:pt x="39" y="14"/>
                    <a:pt x="39" y="14"/>
                  </a:cubicBezTo>
                  <a:cubicBezTo>
                    <a:pt x="39" y="14"/>
                    <a:pt x="40" y="15"/>
                    <a:pt x="41" y="16"/>
                  </a:cubicBezTo>
                  <a:cubicBezTo>
                    <a:pt x="41" y="17"/>
                    <a:pt x="41" y="18"/>
                    <a:pt x="41" y="19"/>
                  </a:cubicBezTo>
                  <a:cubicBezTo>
                    <a:pt x="41" y="20"/>
                    <a:pt x="41" y="20"/>
                    <a:pt x="41" y="20"/>
                  </a:cubicBezTo>
                  <a:cubicBezTo>
                    <a:pt x="41" y="20"/>
                    <a:pt x="41" y="20"/>
                    <a:pt x="41" y="20"/>
                  </a:cubicBezTo>
                  <a:cubicBezTo>
                    <a:pt x="40" y="20"/>
                    <a:pt x="40" y="20"/>
                    <a:pt x="40" y="20"/>
                  </a:cubicBezTo>
                  <a:cubicBezTo>
                    <a:pt x="40" y="20"/>
                    <a:pt x="40" y="20"/>
                    <a:pt x="40" y="20"/>
                  </a:cubicBezTo>
                  <a:cubicBezTo>
                    <a:pt x="40" y="20"/>
                    <a:pt x="40" y="20"/>
                    <a:pt x="40" y="20"/>
                  </a:cubicBezTo>
                  <a:cubicBezTo>
                    <a:pt x="39" y="20"/>
                    <a:pt x="39" y="20"/>
                    <a:pt x="39" y="20"/>
                  </a:cubicBezTo>
                  <a:cubicBezTo>
                    <a:pt x="38" y="20"/>
                    <a:pt x="38" y="19"/>
                    <a:pt x="38" y="19"/>
                  </a:cubicBezTo>
                  <a:cubicBezTo>
                    <a:pt x="37" y="18"/>
                    <a:pt x="37" y="18"/>
                    <a:pt x="37" y="18"/>
                  </a:cubicBezTo>
                  <a:cubicBezTo>
                    <a:pt x="37" y="19"/>
                    <a:pt x="37" y="19"/>
                    <a:pt x="37" y="19"/>
                  </a:cubicBezTo>
                  <a:cubicBezTo>
                    <a:pt x="37" y="19"/>
                    <a:pt x="36" y="19"/>
                    <a:pt x="36" y="19"/>
                  </a:cubicBezTo>
                  <a:cubicBezTo>
                    <a:pt x="36" y="19"/>
                    <a:pt x="36" y="19"/>
                    <a:pt x="36" y="19"/>
                  </a:cubicBezTo>
                  <a:cubicBezTo>
                    <a:pt x="35" y="20"/>
                    <a:pt x="35" y="20"/>
                    <a:pt x="35" y="20"/>
                  </a:cubicBezTo>
                  <a:cubicBezTo>
                    <a:pt x="35" y="20"/>
                    <a:pt x="35" y="20"/>
                    <a:pt x="35" y="20"/>
                  </a:cubicBezTo>
                  <a:cubicBezTo>
                    <a:pt x="35" y="20"/>
                    <a:pt x="35" y="20"/>
                    <a:pt x="35" y="20"/>
                  </a:cubicBezTo>
                  <a:cubicBezTo>
                    <a:pt x="35" y="21"/>
                    <a:pt x="35" y="21"/>
                    <a:pt x="35" y="21"/>
                  </a:cubicBezTo>
                  <a:cubicBezTo>
                    <a:pt x="35" y="21"/>
                    <a:pt x="35" y="21"/>
                    <a:pt x="35" y="21"/>
                  </a:cubicBezTo>
                  <a:cubicBezTo>
                    <a:pt x="35" y="21"/>
                    <a:pt x="35" y="21"/>
                    <a:pt x="35" y="21"/>
                  </a:cubicBezTo>
                  <a:cubicBezTo>
                    <a:pt x="35" y="21"/>
                    <a:pt x="35" y="21"/>
                    <a:pt x="35" y="21"/>
                  </a:cubicBezTo>
                  <a:cubicBezTo>
                    <a:pt x="35" y="21"/>
                    <a:pt x="35" y="21"/>
                    <a:pt x="35" y="21"/>
                  </a:cubicBezTo>
                  <a:cubicBezTo>
                    <a:pt x="35" y="21"/>
                    <a:pt x="35" y="21"/>
                    <a:pt x="35" y="21"/>
                  </a:cubicBezTo>
                  <a:cubicBezTo>
                    <a:pt x="36" y="22"/>
                    <a:pt x="36" y="22"/>
                    <a:pt x="36" y="22"/>
                  </a:cubicBezTo>
                  <a:cubicBezTo>
                    <a:pt x="36" y="21"/>
                    <a:pt x="36" y="21"/>
                    <a:pt x="36" y="21"/>
                  </a:cubicBezTo>
                  <a:cubicBezTo>
                    <a:pt x="36" y="20"/>
                    <a:pt x="36" y="20"/>
                    <a:pt x="36" y="20"/>
                  </a:cubicBezTo>
                  <a:cubicBezTo>
                    <a:pt x="36" y="20"/>
                    <a:pt x="36" y="20"/>
                    <a:pt x="36" y="20"/>
                  </a:cubicBezTo>
                  <a:cubicBezTo>
                    <a:pt x="36" y="21"/>
                    <a:pt x="36" y="21"/>
                    <a:pt x="36" y="21"/>
                  </a:cubicBezTo>
                  <a:cubicBezTo>
                    <a:pt x="36" y="21"/>
                    <a:pt x="36" y="21"/>
                    <a:pt x="36" y="21"/>
                  </a:cubicBezTo>
                  <a:cubicBezTo>
                    <a:pt x="36" y="22"/>
                    <a:pt x="36" y="22"/>
                    <a:pt x="36" y="22"/>
                  </a:cubicBezTo>
                  <a:cubicBezTo>
                    <a:pt x="36" y="22"/>
                    <a:pt x="36" y="22"/>
                    <a:pt x="36" y="22"/>
                  </a:cubicBezTo>
                  <a:cubicBezTo>
                    <a:pt x="36" y="22"/>
                    <a:pt x="36" y="22"/>
                    <a:pt x="36" y="22"/>
                  </a:cubicBezTo>
                  <a:cubicBezTo>
                    <a:pt x="37" y="21"/>
                    <a:pt x="37" y="21"/>
                    <a:pt x="37" y="21"/>
                  </a:cubicBezTo>
                  <a:cubicBezTo>
                    <a:pt x="36" y="20"/>
                    <a:pt x="36" y="20"/>
                    <a:pt x="36" y="20"/>
                  </a:cubicBezTo>
                  <a:cubicBezTo>
                    <a:pt x="37" y="20"/>
                    <a:pt x="37" y="20"/>
                    <a:pt x="37" y="20"/>
                  </a:cubicBezTo>
                  <a:cubicBezTo>
                    <a:pt x="37" y="20"/>
                    <a:pt x="37" y="21"/>
                    <a:pt x="37" y="21"/>
                  </a:cubicBezTo>
                  <a:cubicBezTo>
                    <a:pt x="37" y="21"/>
                    <a:pt x="37" y="21"/>
                    <a:pt x="37" y="21"/>
                  </a:cubicBezTo>
                  <a:cubicBezTo>
                    <a:pt x="37" y="21"/>
                    <a:pt x="37" y="21"/>
                    <a:pt x="37" y="21"/>
                  </a:cubicBezTo>
                  <a:cubicBezTo>
                    <a:pt x="37" y="21"/>
                    <a:pt x="37" y="21"/>
                    <a:pt x="37" y="21"/>
                  </a:cubicBezTo>
                  <a:cubicBezTo>
                    <a:pt x="37" y="21"/>
                    <a:pt x="37" y="20"/>
                    <a:pt x="37" y="20"/>
                  </a:cubicBezTo>
                  <a:cubicBezTo>
                    <a:pt x="37" y="20"/>
                    <a:pt x="37" y="20"/>
                    <a:pt x="37" y="20"/>
                  </a:cubicBezTo>
                  <a:cubicBezTo>
                    <a:pt x="37" y="20"/>
                    <a:pt x="37" y="20"/>
                    <a:pt x="37" y="20"/>
                  </a:cubicBezTo>
                  <a:cubicBezTo>
                    <a:pt x="37" y="20"/>
                    <a:pt x="37" y="20"/>
                    <a:pt x="37" y="20"/>
                  </a:cubicBezTo>
                  <a:cubicBezTo>
                    <a:pt x="37" y="20"/>
                    <a:pt x="37" y="20"/>
                    <a:pt x="37" y="20"/>
                  </a:cubicBezTo>
                  <a:cubicBezTo>
                    <a:pt x="38" y="23"/>
                    <a:pt x="38" y="23"/>
                    <a:pt x="38" y="23"/>
                  </a:cubicBezTo>
                  <a:cubicBezTo>
                    <a:pt x="38" y="23"/>
                    <a:pt x="38" y="23"/>
                    <a:pt x="38" y="23"/>
                  </a:cubicBezTo>
                  <a:cubicBezTo>
                    <a:pt x="38" y="23"/>
                    <a:pt x="38" y="23"/>
                    <a:pt x="38" y="23"/>
                  </a:cubicBezTo>
                  <a:cubicBezTo>
                    <a:pt x="38" y="24"/>
                    <a:pt x="38" y="24"/>
                    <a:pt x="38" y="24"/>
                  </a:cubicBezTo>
                  <a:cubicBezTo>
                    <a:pt x="37" y="24"/>
                    <a:pt x="37" y="24"/>
                    <a:pt x="37" y="24"/>
                  </a:cubicBezTo>
                  <a:cubicBezTo>
                    <a:pt x="37" y="24"/>
                    <a:pt x="37" y="24"/>
                    <a:pt x="37" y="24"/>
                  </a:cubicBezTo>
                  <a:cubicBezTo>
                    <a:pt x="37" y="24"/>
                    <a:pt x="37" y="24"/>
                    <a:pt x="36" y="24"/>
                  </a:cubicBezTo>
                  <a:cubicBezTo>
                    <a:pt x="36" y="24"/>
                    <a:pt x="36" y="24"/>
                    <a:pt x="36" y="24"/>
                  </a:cubicBezTo>
                  <a:cubicBezTo>
                    <a:pt x="36" y="24"/>
                    <a:pt x="36" y="24"/>
                    <a:pt x="36" y="24"/>
                  </a:cubicBezTo>
                  <a:cubicBezTo>
                    <a:pt x="36" y="24"/>
                    <a:pt x="36" y="24"/>
                    <a:pt x="36" y="24"/>
                  </a:cubicBezTo>
                  <a:cubicBezTo>
                    <a:pt x="35" y="25"/>
                    <a:pt x="35" y="25"/>
                    <a:pt x="35" y="25"/>
                  </a:cubicBezTo>
                  <a:cubicBezTo>
                    <a:pt x="36" y="25"/>
                    <a:pt x="36" y="25"/>
                    <a:pt x="36" y="25"/>
                  </a:cubicBezTo>
                  <a:cubicBezTo>
                    <a:pt x="35" y="25"/>
                    <a:pt x="35" y="25"/>
                    <a:pt x="35" y="25"/>
                  </a:cubicBezTo>
                  <a:cubicBezTo>
                    <a:pt x="35" y="25"/>
                    <a:pt x="35" y="25"/>
                    <a:pt x="35" y="25"/>
                  </a:cubicBezTo>
                  <a:cubicBezTo>
                    <a:pt x="35" y="25"/>
                    <a:pt x="35" y="25"/>
                    <a:pt x="35" y="25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4" y="26"/>
                    <a:pt x="34" y="26"/>
                    <a:pt x="34" y="26"/>
                  </a:cubicBezTo>
                  <a:cubicBezTo>
                    <a:pt x="34" y="26"/>
                    <a:pt x="34" y="26"/>
                    <a:pt x="34" y="26"/>
                  </a:cubicBezTo>
                  <a:cubicBezTo>
                    <a:pt x="34" y="26"/>
                    <a:pt x="34" y="26"/>
                    <a:pt x="34" y="26"/>
                  </a:cubicBezTo>
                  <a:cubicBezTo>
                    <a:pt x="35" y="27"/>
                    <a:pt x="35" y="27"/>
                    <a:pt x="35" y="27"/>
                  </a:cubicBezTo>
                  <a:cubicBezTo>
                    <a:pt x="35" y="27"/>
                    <a:pt x="35" y="27"/>
                    <a:pt x="35" y="27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6" y="26"/>
                    <a:pt x="36" y="26"/>
                    <a:pt x="36" y="26"/>
                  </a:cubicBezTo>
                  <a:cubicBezTo>
                    <a:pt x="36" y="26"/>
                    <a:pt x="36" y="26"/>
                    <a:pt x="36" y="26"/>
                  </a:cubicBezTo>
                  <a:cubicBezTo>
                    <a:pt x="36" y="26"/>
                    <a:pt x="36" y="26"/>
                    <a:pt x="36" y="26"/>
                  </a:cubicBezTo>
                  <a:cubicBezTo>
                    <a:pt x="36" y="26"/>
                    <a:pt x="36" y="26"/>
                    <a:pt x="36" y="26"/>
                  </a:cubicBezTo>
                  <a:cubicBezTo>
                    <a:pt x="36" y="26"/>
                    <a:pt x="36" y="26"/>
                    <a:pt x="36" y="26"/>
                  </a:cubicBezTo>
                  <a:cubicBezTo>
                    <a:pt x="36" y="26"/>
                    <a:pt x="36" y="26"/>
                    <a:pt x="36" y="26"/>
                  </a:cubicBezTo>
                  <a:cubicBezTo>
                    <a:pt x="36" y="26"/>
                    <a:pt x="36" y="26"/>
                    <a:pt x="36" y="26"/>
                  </a:cubicBezTo>
                  <a:cubicBezTo>
                    <a:pt x="37" y="26"/>
                    <a:pt x="37" y="26"/>
                    <a:pt x="37" y="26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5"/>
                    <a:pt x="38" y="25"/>
                    <a:pt x="38" y="25"/>
                  </a:cubicBezTo>
                  <a:cubicBezTo>
                    <a:pt x="38" y="25"/>
                    <a:pt x="38" y="25"/>
                    <a:pt x="38" y="25"/>
                  </a:cubicBezTo>
                  <a:cubicBezTo>
                    <a:pt x="38" y="25"/>
                    <a:pt x="38" y="25"/>
                    <a:pt x="38" y="25"/>
                  </a:cubicBezTo>
                  <a:cubicBezTo>
                    <a:pt x="38" y="25"/>
                    <a:pt x="38" y="25"/>
                    <a:pt x="38" y="25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5"/>
                    <a:pt x="38" y="25"/>
                    <a:pt x="38" y="25"/>
                  </a:cubicBezTo>
                  <a:cubicBezTo>
                    <a:pt x="40" y="26"/>
                    <a:pt x="40" y="26"/>
                    <a:pt x="40" y="26"/>
                  </a:cubicBezTo>
                  <a:cubicBezTo>
                    <a:pt x="40" y="26"/>
                    <a:pt x="40" y="26"/>
                    <a:pt x="40" y="26"/>
                  </a:cubicBezTo>
                  <a:cubicBezTo>
                    <a:pt x="40" y="25"/>
                    <a:pt x="40" y="25"/>
                    <a:pt x="40" y="25"/>
                  </a:cubicBezTo>
                  <a:cubicBezTo>
                    <a:pt x="40" y="25"/>
                    <a:pt x="40" y="25"/>
                    <a:pt x="40" y="25"/>
                  </a:cubicBezTo>
                  <a:cubicBezTo>
                    <a:pt x="40" y="25"/>
                    <a:pt x="40" y="25"/>
                    <a:pt x="40" y="25"/>
                  </a:cubicBezTo>
                  <a:cubicBezTo>
                    <a:pt x="40" y="25"/>
                    <a:pt x="40" y="25"/>
                    <a:pt x="40" y="25"/>
                  </a:cubicBezTo>
                  <a:cubicBezTo>
                    <a:pt x="40" y="25"/>
                    <a:pt x="40" y="25"/>
                    <a:pt x="40" y="25"/>
                  </a:cubicBezTo>
                  <a:cubicBezTo>
                    <a:pt x="40" y="25"/>
                    <a:pt x="40" y="25"/>
                    <a:pt x="40" y="25"/>
                  </a:cubicBezTo>
                  <a:cubicBezTo>
                    <a:pt x="40" y="24"/>
                    <a:pt x="40" y="24"/>
                    <a:pt x="40" y="24"/>
                  </a:cubicBezTo>
                  <a:cubicBezTo>
                    <a:pt x="40" y="24"/>
                    <a:pt x="40" y="24"/>
                    <a:pt x="40" y="24"/>
                  </a:cubicBezTo>
                  <a:cubicBezTo>
                    <a:pt x="41" y="24"/>
                    <a:pt x="41" y="24"/>
                    <a:pt x="41" y="24"/>
                  </a:cubicBezTo>
                  <a:cubicBezTo>
                    <a:pt x="41" y="24"/>
                    <a:pt x="41" y="24"/>
                    <a:pt x="41" y="24"/>
                  </a:cubicBezTo>
                  <a:cubicBezTo>
                    <a:pt x="41" y="24"/>
                    <a:pt x="41" y="24"/>
                    <a:pt x="41" y="24"/>
                  </a:cubicBezTo>
                  <a:cubicBezTo>
                    <a:pt x="41" y="24"/>
                    <a:pt x="41" y="24"/>
                    <a:pt x="41" y="24"/>
                  </a:cubicBezTo>
                  <a:cubicBezTo>
                    <a:pt x="42" y="24"/>
                    <a:pt x="42" y="24"/>
                    <a:pt x="42" y="24"/>
                  </a:cubicBezTo>
                  <a:cubicBezTo>
                    <a:pt x="43" y="26"/>
                    <a:pt x="43" y="27"/>
                    <a:pt x="42" y="28"/>
                  </a:cubicBezTo>
                  <a:cubicBezTo>
                    <a:pt x="42" y="28"/>
                    <a:pt x="42" y="28"/>
                    <a:pt x="41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9"/>
                    <a:pt x="41" y="29"/>
                    <a:pt x="41" y="29"/>
                  </a:cubicBezTo>
                  <a:cubicBezTo>
                    <a:pt x="40" y="29"/>
                    <a:pt x="40" y="29"/>
                    <a:pt x="40" y="29"/>
                  </a:cubicBezTo>
                  <a:cubicBezTo>
                    <a:pt x="40" y="29"/>
                    <a:pt x="40" y="29"/>
                    <a:pt x="40" y="29"/>
                  </a:cubicBezTo>
                  <a:cubicBezTo>
                    <a:pt x="40" y="29"/>
                    <a:pt x="40" y="29"/>
                    <a:pt x="40" y="29"/>
                  </a:cubicBezTo>
                  <a:cubicBezTo>
                    <a:pt x="39" y="29"/>
                    <a:pt x="39" y="29"/>
                    <a:pt x="39" y="29"/>
                  </a:cubicBezTo>
                  <a:cubicBezTo>
                    <a:pt x="39" y="29"/>
                    <a:pt x="39" y="29"/>
                    <a:pt x="39" y="29"/>
                  </a:cubicBezTo>
                  <a:cubicBezTo>
                    <a:pt x="39" y="28"/>
                    <a:pt x="38" y="28"/>
                    <a:pt x="38" y="28"/>
                  </a:cubicBezTo>
                  <a:cubicBezTo>
                    <a:pt x="38" y="28"/>
                    <a:pt x="38" y="28"/>
                    <a:pt x="38" y="28"/>
                  </a:cubicBezTo>
                  <a:cubicBezTo>
                    <a:pt x="38" y="28"/>
                    <a:pt x="38" y="28"/>
                    <a:pt x="38" y="28"/>
                  </a:cubicBezTo>
                  <a:cubicBezTo>
                    <a:pt x="37" y="29"/>
                    <a:pt x="37" y="29"/>
                    <a:pt x="36" y="29"/>
                  </a:cubicBezTo>
                  <a:cubicBezTo>
                    <a:pt x="36" y="29"/>
                    <a:pt x="36" y="29"/>
                    <a:pt x="36" y="29"/>
                  </a:cubicBezTo>
                  <a:cubicBezTo>
                    <a:pt x="36" y="30"/>
                    <a:pt x="36" y="30"/>
                    <a:pt x="36" y="30"/>
                  </a:cubicBezTo>
                  <a:cubicBezTo>
                    <a:pt x="36" y="30"/>
                    <a:pt x="36" y="30"/>
                    <a:pt x="36" y="30"/>
                  </a:cubicBezTo>
                  <a:cubicBezTo>
                    <a:pt x="35" y="30"/>
                    <a:pt x="35" y="30"/>
                    <a:pt x="34" y="31"/>
                  </a:cubicBezTo>
                  <a:cubicBezTo>
                    <a:pt x="34" y="30"/>
                    <a:pt x="34" y="30"/>
                    <a:pt x="34" y="30"/>
                  </a:cubicBezTo>
                  <a:cubicBezTo>
                    <a:pt x="34" y="31"/>
                    <a:pt x="34" y="31"/>
                    <a:pt x="34" y="31"/>
                  </a:cubicBezTo>
                  <a:cubicBezTo>
                    <a:pt x="33" y="31"/>
                    <a:pt x="33" y="31"/>
                    <a:pt x="33" y="31"/>
                  </a:cubicBezTo>
                  <a:cubicBezTo>
                    <a:pt x="33" y="31"/>
                    <a:pt x="33" y="31"/>
                    <a:pt x="33" y="31"/>
                  </a:cubicBezTo>
                  <a:cubicBezTo>
                    <a:pt x="33" y="31"/>
                    <a:pt x="33" y="31"/>
                    <a:pt x="33" y="31"/>
                  </a:cubicBezTo>
                  <a:cubicBezTo>
                    <a:pt x="32" y="31"/>
                    <a:pt x="32" y="31"/>
                    <a:pt x="32" y="31"/>
                  </a:cubicBezTo>
                  <a:cubicBezTo>
                    <a:pt x="32" y="31"/>
                    <a:pt x="32" y="31"/>
                    <a:pt x="32" y="31"/>
                  </a:cubicBezTo>
                  <a:cubicBezTo>
                    <a:pt x="32" y="31"/>
                    <a:pt x="32" y="31"/>
                    <a:pt x="32" y="31"/>
                  </a:cubicBezTo>
                  <a:cubicBezTo>
                    <a:pt x="32" y="32"/>
                    <a:pt x="31" y="33"/>
                    <a:pt x="31" y="33"/>
                  </a:cubicBezTo>
                  <a:cubicBezTo>
                    <a:pt x="30" y="34"/>
                    <a:pt x="30" y="34"/>
                    <a:pt x="29" y="34"/>
                  </a:cubicBezTo>
                  <a:cubicBezTo>
                    <a:pt x="29" y="34"/>
                    <a:pt x="29" y="34"/>
                    <a:pt x="29" y="34"/>
                  </a:cubicBezTo>
                  <a:cubicBezTo>
                    <a:pt x="28" y="34"/>
                    <a:pt x="28" y="34"/>
                    <a:pt x="28" y="34"/>
                  </a:cubicBezTo>
                  <a:cubicBezTo>
                    <a:pt x="28" y="34"/>
                    <a:pt x="28" y="34"/>
                    <a:pt x="28" y="34"/>
                  </a:cubicBezTo>
                  <a:cubicBezTo>
                    <a:pt x="28" y="34"/>
                    <a:pt x="28" y="34"/>
                    <a:pt x="28" y="34"/>
                  </a:cubicBezTo>
                  <a:cubicBezTo>
                    <a:pt x="28" y="34"/>
                    <a:pt x="28" y="34"/>
                    <a:pt x="28" y="34"/>
                  </a:cubicBezTo>
                  <a:cubicBezTo>
                    <a:pt x="29" y="35"/>
                    <a:pt x="29" y="35"/>
                    <a:pt x="29" y="35"/>
                  </a:cubicBezTo>
                  <a:cubicBezTo>
                    <a:pt x="30" y="35"/>
                    <a:pt x="30" y="35"/>
                    <a:pt x="30" y="35"/>
                  </a:cubicBezTo>
                  <a:cubicBezTo>
                    <a:pt x="30" y="35"/>
                    <a:pt x="31" y="35"/>
                    <a:pt x="31" y="34"/>
                  </a:cubicBezTo>
                  <a:cubicBezTo>
                    <a:pt x="32" y="34"/>
                    <a:pt x="32" y="33"/>
                    <a:pt x="33" y="33"/>
                  </a:cubicBezTo>
                  <a:cubicBezTo>
                    <a:pt x="33" y="33"/>
                    <a:pt x="33" y="33"/>
                    <a:pt x="33" y="33"/>
                  </a:cubicBezTo>
                  <a:cubicBezTo>
                    <a:pt x="34" y="33"/>
                    <a:pt x="34" y="33"/>
                    <a:pt x="35" y="33"/>
                  </a:cubicBezTo>
                  <a:cubicBezTo>
                    <a:pt x="35" y="33"/>
                    <a:pt x="35" y="33"/>
                    <a:pt x="35" y="33"/>
                  </a:cubicBezTo>
                  <a:cubicBezTo>
                    <a:pt x="35" y="33"/>
                    <a:pt x="35" y="33"/>
                    <a:pt x="35" y="33"/>
                  </a:cubicBezTo>
                  <a:cubicBezTo>
                    <a:pt x="35" y="32"/>
                    <a:pt x="35" y="32"/>
                    <a:pt x="35" y="32"/>
                  </a:cubicBezTo>
                  <a:cubicBezTo>
                    <a:pt x="36" y="32"/>
                    <a:pt x="37" y="32"/>
                    <a:pt x="37" y="31"/>
                  </a:cubicBezTo>
                  <a:cubicBezTo>
                    <a:pt x="38" y="31"/>
                    <a:pt x="38" y="31"/>
                    <a:pt x="38" y="31"/>
                  </a:cubicBezTo>
                  <a:cubicBezTo>
                    <a:pt x="38" y="31"/>
                    <a:pt x="38" y="31"/>
                    <a:pt x="38" y="31"/>
                  </a:cubicBezTo>
                  <a:cubicBezTo>
                    <a:pt x="39" y="31"/>
                    <a:pt x="39" y="31"/>
                    <a:pt x="40" y="31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1" y="33"/>
                    <a:pt x="41" y="33"/>
                    <a:pt x="42" y="33"/>
                  </a:cubicBezTo>
                  <a:cubicBezTo>
                    <a:pt x="42" y="34"/>
                    <a:pt x="42" y="34"/>
                    <a:pt x="42" y="34"/>
                  </a:cubicBezTo>
                  <a:cubicBezTo>
                    <a:pt x="41" y="35"/>
                    <a:pt x="41" y="35"/>
                    <a:pt x="41" y="35"/>
                  </a:cubicBezTo>
                  <a:cubicBezTo>
                    <a:pt x="41" y="35"/>
                    <a:pt x="41" y="35"/>
                    <a:pt x="41" y="35"/>
                  </a:cubicBezTo>
                  <a:cubicBezTo>
                    <a:pt x="41" y="35"/>
                    <a:pt x="41" y="35"/>
                    <a:pt x="41" y="35"/>
                  </a:cubicBezTo>
                  <a:cubicBezTo>
                    <a:pt x="41" y="35"/>
                    <a:pt x="41" y="35"/>
                    <a:pt x="41" y="35"/>
                  </a:cubicBezTo>
                  <a:cubicBezTo>
                    <a:pt x="41" y="36"/>
                    <a:pt x="41" y="36"/>
                    <a:pt x="41" y="36"/>
                  </a:cubicBezTo>
                  <a:cubicBezTo>
                    <a:pt x="40" y="36"/>
                    <a:pt x="40" y="36"/>
                    <a:pt x="40" y="36"/>
                  </a:cubicBezTo>
                  <a:cubicBezTo>
                    <a:pt x="40" y="36"/>
                    <a:pt x="39" y="36"/>
                    <a:pt x="39" y="35"/>
                  </a:cubicBezTo>
                  <a:cubicBezTo>
                    <a:pt x="39" y="35"/>
                    <a:pt x="39" y="35"/>
                    <a:pt x="39" y="35"/>
                  </a:cubicBezTo>
                  <a:cubicBezTo>
                    <a:pt x="38" y="35"/>
                    <a:pt x="38" y="35"/>
                    <a:pt x="38" y="35"/>
                  </a:cubicBezTo>
                  <a:cubicBezTo>
                    <a:pt x="38" y="35"/>
                    <a:pt x="38" y="35"/>
                    <a:pt x="38" y="35"/>
                  </a:cubicBezTo>
                  <a:cubicBezTo>
                    <a:pt x="38" y="35"/>
                    <a:pt x="38" y="35"/>
                    <a:pt x="38" y="35"/>
                  </a:cubicBezTo>
                  <a:cubicBezTo>
                    <a:pt x="38" y="35"/>
                    <a:pt x="38" y="34"/>
                    <a:pt x="37" y="34"/>
                  </a:cubicBezTo>
                  <a:cubicBezTo>
                    <a:pt x="37" y="34"/>
                    <a:pt x="37" y="34"/>
                    <a:pt x="37" y="34"/>
                  </a:cubicBezTo>
                  <a:cubicBezTo>
                    <a:pt x="37" y="34"/>
                    <a:pt x="37" y="34"/>
                    <a:pt x="36" y="35"/>
                  </a:cubicBezTo>
                  <a:cubicBezTo>
                    <a:pt x="36" y="36"/>
                    <a:pt x="36" y="36"/>
                    <a:pt x="36" y="36"/>
                  </a:cubicBezTo>
                  <a:cubicBezTo>
                    <a:pt x="36" y="36"/>
                    <a:pt x="35" y="36"/>
                    <a:pt x="35" y="36"/>
                  </a:cubicBezTo>
                  <a:cubicBezTo>
                    <a:pt x="35" y="36"/>
                    <a:pt x="35" y="36"/>
                    <a:pt x="35" y="36"/>
                  </a:cubicBezTo>
                  <a:cubicBezTo>
                    <a:pt x="34" y="36"/>
                    <a:pt x="33" y="36"/>
                    <a:pt x="32" y="35"/>
                  </a:cubicBezTo>
                  <a:cubicBezTo>
                    <a:pt x="32" y="35"/>
                    <a:pt x="32" y="35"/>
                    <a:pt x="32" y="35"/>
                  </a:cubicBezTo>
                  <a:cubicBezTo>
                    <a:pt x="32" y="36"/>
                    <a:pt x="32" y="36"/>
                    <a:pt x="32" y="36"/>
                  </a:cubicBezTo>
                  <a:cubicBezTo>
                    <a:pt x="32" y="36"/>
                    <a:pt x="32" y="36"/>
                    <a:pt x="32" y="36"/>
                  </a:cubicBezTo>
                  <a:cubicBezTo>
                    <a:pt x="32" y="36"/>
                    <a:pt x="31" y="36"/>
                    <a:pt x="31" y="37"/>
                  </a:cubicBezTo>
                  <a:cubicBezTo>
                    <a:pt x="31" y="37"/>
                    <a:pt x="31" y="37"/>
                    <a:pt x="31" y="37"/>
                  </a:cubicBezTo>
                  <a:cubicBezTo>
                    <a:pt x="31" y="37"/>
                    <a:pt x="31" y="37"/>
                    <a:pt x="31" y="37"/>
                  </a:cubicBezTo>
                  <a:cubicBezTo>
                    <a:pt x="32" y="37"/>
                    <a:pt x="32" y="37"/>
                    <a:pt x="32" y="37"/>
                  </a:cubicBezTo>
                  <a:cubicBezTo>
                    <a:pt x="33" y="37"/>
                    <a:pt x="33" y="37"/>
                    <a:pt x="33" y="37"/>
                  </a:cubicBezTo>
                  <a:cubicBezTo>
                    <a:pt x="33" y="37"/>
                    <a:pt x="33" y="37"/>
                    <a:pt x="33" y="37"/>
                  </a:cubicBezTo>
                  <a:cubicBezTo>
                    <a:pt x="33" y="37"/>
                    <a:pt x="33" y="37"/>
                    <a:pt x="33" y="37"/>
                  </a:cubicBezTo>
                  <a:cubicBezTo>
                    <a:pt x="33" y="38"/>
                    <a:pt x="34" y="38"/>
                    <a:pt x="34" y="38"/>
                  </a:cubicBezTo>
                  <a:cubicBezTo>
                    <a:pt x="34" y="38"/>
                    <a:pt x="34" y="38"/>
                    <a:pt x="34" y="38"/>
                  </a:cubicBezTo>
                  <a:cubicBezTo>
                    <a:pt x="35" y="38"/>
                    <a:pt x="36" y="38"/>
                    <a:pt x="36" y="37"/>
                  </a:cubicBezTo>
                  <a:cubicBezTo>
                    <a:pt x="36" y="37"/>
                    <a:pt x="37" y="36"/>
                    <a:pt x="37" y="36"/>
                  </a:cubicBezTo>
                  <a:cubicBezTo>
                    <a:pt x="37" y="35"/>
                    <a:pt x="37" y="35"/>
                    <a:pt x="37" y="35"/>
                  </a:cubicBezTo>
                  <a:cubicBezTo>
                    <a:pt x="37" y="35"/>
                    <a:pt x="37" y="35"/>
                    <a:pt x="37" y="35"/>
                  </a:cubicBezTo>
                  <a:cubicBezTo>
                    <a:pt x="38" y="36"/>
                    <a:pt x="38" y="36"/>
                    <a:pt x="38" y="36"/>
                  </a:cubicBezTo>
                  <a:cubicBezTo>
                    <a:pt x="38" y="36"/>
                    <a:pt x="38" y="36"/>
                    <a:pt x="38" y="36"/>
                  </a:cubicBezTo>
                  <a:cubicBezTo>
                    <a:pt x="38" y="36"/>
                    <a:pt x="38" y="37"/>
                    <a:pt x="39" y="38"/>
                  </a:cubicBezTo>
                  <a:cubicBezTo>
                    <a:pt x="39" y="38"/>
                    <a:pt x="39" y="38"/>
                    <a:pt x="40" y="38"/>
                  </a:cubicBezTo>
                  <a:cubicBezTo>
                    <a:pt x="39" y="40"/>
                    <a:pt x="39" y="40"/>
                    <a:pt x="39" y="40"/>
                  </a:cubicBezTo>
                  <a:cubicBezTo>
                    <a:pt x="39" y="40"/>
                    <a:pt x="39" y="40"/>
                    <a:pt x="39" y="40"/>
                  </a:cubicBezTo>
                  <a:cubicBezTo>
                    <a:pt x="39" y="41"/>
                    <a:pt x="39" y="41"/>
                    <a:pt x="39" y="41"/>
                  </a:cubicBezTo>
                  <a:cubicBezTo>
                    <a:pt x="39" y="41"/>
                    <a:pt x="39" y="41"/>
                    <a:pt x="39" y="41"/>
                  </a:cubicBezTo>
                  <a:cubicBezTo>
                    <a:pt x="39" y="41"/>
                    <a:pt x="39" y="41"/>
                    <a:pt x="39" y="41"/>
                  </a:cubicBezTo>
                  <a:cubicBezTo>
                    <a:pt x="39" y="41"/>
                    <a:pt x="39" y="41"/>
                    <a:pt x="39" y="41"/>
                  </a:cubicBezTo>
                  <a:cubicBezTo>
                    <a:pt x="38" y="42"/>
                    <a:pt x="38" y="42"/>
                    <a:pt x="38" y="42"/>
                  </a:cubicBezTo>
                  <a:cubicBezTo>
                    <a:pt x="37" y="42"/>
                    <a:pt x="37" y="42"/>
                    <a:pt x="37" y="42"/>
                  </a:cubicBezTo>
                  <a:cubicBezTo>
                    <a:pt x="37" y="41"/>
                    <a:pt x="37" y="41"/>
                    <a:pt x="37" y="41"/>
                  </a:cubicBezTo>
                  <a:cubicBezTo>
                    <a:pt x="37" y="41"/>
                    <a:pt x="37" y="41"/>
                    <a:pt x="37" y="41"/>
                  </a:cubicBezTo>
                  <a:cubicBezTo>
                    <a:pt x="36" y="41"/>
                    <a:pt x="36" y="41"/>
                    <a:pt x="36" y="41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36" y="40"/>
                    <a:pt x="36" y="39"/>
                    <a:pt x="36" y="39"/>
                  </a:cubicBezTo>
                  <a:cubicBezTo>
                    <a:pt x="36" y="39"/>
                    <a:pt x="36" y="39"/>
                    <a:pt x="36" y="39"/>
                  </a:cubicBezTo>
                  <a:cubicBezTo>
                    <a:pt x="36" y="38"/>
                    <a:pt x="36" y="38"/>
                    <a:pt x="36" y="38"/>
                  </a:cubicBezTo>
                  <a:cubicBezTo>
                    <a:pt x="35" y="39"/>
                    <a:pt x="35" y="40"/>
                    <a:pt x="35" y="40"/>
                  </a:cubicBezTo>
                  <a:cubicBezTo>
                    <a:pt x="35" y="40"/>
                    <a:pt x="35" y="40"/>
                    <a:pt x="35" y="40"/>
                  </a:cubicBezTo>
                  <a:cubicBezTo>
                    <a:pt x="35" y="41"/>
                    <a:pt x="35" y="41"/>
                    <a:pt x="35" y="41"/>
                  </a:cubicBezTo>
                  <a:cubicBezTo>
                    <a:pt x="35" y="41"/>
                    <a:pt x="35" y="41"/>
                    <a:pt x="35" y="41"/>
                  </a:cubicBezTo>
                  <a:cubicBezTo>
                    <a:pt x="35" y="41"/>
                    <a:pt x="35" y="41"/>
                    <a:pt x="35" y="41"/>
                  </a:cubicBezTo>
                  <a:cubicBezTo>
                    <a:pt x="35" y="42"/>
                    <a:pt x="34" y="42"/>
                    <a:pt x="34" y="42"/>
                  </a:cubicBezTo>
                  <a:cubicBezTo>
                    <a:pt x="34" y="42"/>
                    <a:pt x="34" y="42"/>
                    <a:pt x="33" y="42"/>
                  </a:cubicBezTo>
                  <a:cubicBezTo>
                    <a:pt x="33" y="42"/>
                    <a:pt x="33" y="42"/>
                    <a:pt x="33" y="42"/>
                  </a:cubicBezTo>
                  <a:cubicBezTo>
                    <a:pt x="32" y="42"/>
                    <a:pt x="32" y="42"/>
                    <a:pt x="32" y="42"/>
                  </a:cubicBezTo>
                  <a:cubicBezTo>
                    <a:pt x="32" y="42"/>
                    <a:pt x="32" y="42"/>
                    <a:pt x="32" y="42"/>
                  </a:cubicBezTo>
                  <a:cubicBezTo>
                    <a:pt x="33" y="43"/>
                    <a:pt x="33" y="43"/>
                    <a:pt x="33" y="43"/>
                  </a:cubicBezTo>
                  <a:cubicBezTo>
                    <a:pt x="34" y="43"/>
                    <a:pt x="34" y="43"/>
                    <a:pt x="34" y="43"/>
                  </a:cubicBezTo>
                  <a:cubicBezTo>
                    <a:pt x="34" y="43"/>
                    <a:pt x="34" y="43"/>
                    <a:pt x="34" y="43"/>
                  </a:cubicBezTo>
                  <a:cubicBezTo>
                    <a:pt x="34" y="43"/>
                    <a:pt x="34" y="43"/>
                    <a:pt x="34" y="43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44"/>
                    <a:pt x="35" y="45"/>
                    <a:pt x="35" y="45"/>
                  </a:cubicBezTo>
                  <a:cubicBezTo>
                    <a:pt x="34" y="45"/>
                    <a:pt x="34" y="45"/>
                    <a:pt x="34" y="45"/>
                  </a:cubicBezTo>
                  <a:cubicBezTo>
                    <a:pt x="34" y="45"/>
                    <a:pt x="34" y="45"/>
                    <a:pt x="34" y="45"/>
                  </a:cubicBezTo>
                  <a:cubicBezTo>
                    <a:pt x="34" y="45"/>
                    <a:pt x="34" y="45"/>
                    <a:pt x="34" y="45"/>
                  </a:cubicBezTo>
                  <a:cubicBezTo>
                    <a:pt x="33" y="45"/>
                    <a:pt x="33" y="45"/>
                    <a:pt x="33" y="45"/>
                  </a:cubicBezTo>
                  <a:cubicBezTo>
                    <a:pt x="33" y="45"/>
                    <a:pt x="33" y="45"/>
                    <a:pt x="33" y="45"/>
                  </a:cubicBezTo>
                  <a:cubicBezTo>
                    <a:pt x="33" y="45"/>
                    <a:pt x="33" y="45"/>
                    <a:pt x="33" y="45"/>
                  </a:cubicBezTo>
                  <a:cubicBezTo>
                    <a:pt x="33" y="44"/>
                    <a:pt x="33" y="44"/>
                    <a:pt x="33" y="44"/>
                  </a:cubicBezTo>
                  <a:cubicBezTo>
                    <a:pt x="32" y="44"/>
                    <a:pt x="32" y="44"/>
                    <a:pt x="32" y="44"/>
                  </a:cubicBezTo>
                  <a:cubicBezTo>
                    <a:pt x="32" y="44"/>
                    <a:pt x="32" y="44"/>
                    <a:pt x="32" y="44"/>
                  </a:cubicBezTo>
                  <a:cubicBezTo>
                    <a:pt x="32" y="44"/>
                    <a:pt x="32" y="44"/>
                    <a:pt x="32" y="44"/>
                  </a:cubicBezTo>
                  <a:cubicBezTo>
                    <a:pt x="31" y="44"/>
                    <a:pt x="31" y="44"/>
                    <a:pt x="31" y="44"/>
                  </a:cubicBezTo>
                  <a:cubicBezTo>
                    <a:pt x="31" y="43"/>
                    <a:pt x="31" y="43"/>
                    <a:pt x="31" y="43"/>
                  </a:cubicBezTo>
                  <a:cubicBezTo>
                    <a:pt x="31" y="43"/>
                    <a:pt x="31" y="44"/>
                    <a:pt x="30" y="44"/>
                  </a:cubicBezTo>
                  <a:cubicBezTo>
                    <a:pt x="30" y="44"/>
                    <a:pt x="30" y="43"/>
                    <a:pt x="30" y="43"/>
                  </a:cubicBezTo>
                  <a:cubicBezTo>
                    <a:pt x="29" y="43"/>
                    <a:pt x="29" y="43"/>
                    <a:pt x="29" y="43"/>
                  </a:cubicBezTo>
                  <a:cubicBezTo>
                    <a:pt x="29" y="43"/>
                    <a:pt x="29" y="43"/>
                    <a:pt x="29" y="43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31" y="42"/>
                    <a:pt x="32" y="40"/>
                    <a:pt x="32" y="39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0" y="37"/>
                    <a:pt x="30" y="37"/>
                    <a:pt x="30" y="37"/>
                  </a:cubicBezTo>
                  <a:cubicBezTo>
                    <a:pt x="30" y="37"/>
                    <a:pt x="30" y="37"/>
                    <a:pt x="30" y="37"/>
                  </a:cubicBezTo>
                  <a:cubicBezTo>
                    <a:pt x="30" y="37"/>
                    <a:pt x="30" y="37"/>
                    <a:pt x="30" y="37"/>
                  </a:cubicBezTo>
                  <a:cubicBezTo>
                    <a:pt x="31" y="39"/>
                    <a:pt x="31" y="39"/>
                    <a:pt x="31" y="39"/>
                  </a:cubicBezTo>
                  <a:cubicBezTo>
                    <a:pt x="31" y="39"/>
                    <a:pt x="31" y="39"/>
                    <a:pt x="31" y="39"/>
                  </a:cubicBezTo>
                  <a:cubicBezTo>
                    <a:pt x="30" y="38"/>
                    <a:pt x="30" y="38"/>
                    <a:pt x="30" y="38"/>
                  </a:cubicBezTo>
                  <a:cubicBezTo>
                    <a:pt x="30" y="38"/>
                    <a:pt x="30" y="38"/>
                    <a:pt x="30" y="38"/>
                  </a:cubicBezTo>
                  <a:cubicBezTo>
                    <a:pt x="30" y="38"/>
                    <a:pt x="30" y="38"/>
                    <a:pt x="30" y="38"/>
                  </a:cubicBezTo>
                  <a:cubicBezTo>
                    <a:pt x="31" y="40"/>
                    <a:pt x="31" y="40"/>
                    <a:pt x="31" y="40"/>
                  </a:cubicBezTo>
                  <a:cubicBezTo>
                    <a:pt x="31" y="41"/>
                    <a:pt x="31" y="41"/>
                    <a:pt x="31" y="41"/>
                  </a:cubicBezTo>
                  <a:cubicBezTo>
                    <a:pt x="30" y="39"/>
                    <a:pt x="30" y="39"/>
                    <a:pt x="30" y="39"/>
                  </a:cubicBezTo>
                  <a:cubicBezTo>
                    <a:pt x="30" y="39"/>
                    <a:pt x="30" y="39"/>
                    <a:pt x="30" y="39"/>
                  </a:cubicBezTo>
                  <a:cubicBezTo>
                    <a:pt x="30" y="40"/>
                    <a:pt x="30" y="40"/>
                    <a:pt x="30" y="40"/>
                  </a:cubicBezTo>
                  <a:cubicBezTo>
                    <a:pt x="30" y="41"/>
                    <a:pt x="30" y="41"/>
                    <a:pt x="30" y="41"/>
                  </a:cubicBezTo>
                  <a:cubicBezTo>
                    <a:pt x="30" y="42"/>
                    <a:pt x="30" y="42"/>
                    <a:pt x="30" y="42"/>
                  </a:cubicBezTo>
                  <a:cubicBezTo>
                    <a:pt x="30" y="41"/>
                    <a:pt x="29" y="41"/>
                    <a:pt x="29" y="41"/>
                  </a:cubicBezTo>
                  <a:cubicBezTo>
                    <a:pt x="29" y="41"/>
                    <a:pt x="29" y="41"/>
                    <a:pt x="29" y="41"/>
                  </a:cubicBezTo>
                  <a:cubicBezTo>
                    <a:pt x="29" y="41"/>
                    <a:pt x="29" y="41"/>
                    <a:pt x="29" y="41"/>
                  </a:cubicBezTo>
                  <a:cubicBezTo>
                    <a:pt x="29" y="42"/>
                    <a:pt x="29" y="42"/>
                    <a:pt x="29" y="42"/>
                  </a:cubicBezTo>
                  <a:cubicBezTo>
                    <a:pt x="29" y="42"/>
                    <a:pt x="29" y="42"/>
                    <a:pt x="29" y="42"/>
                  </a:cubicBezTo>
                  <a:cubicBezTo>
                    <a:pt x="29" y="42"/>
                    <a:pt x="29" y="42"/>
                    <a:pt x="29" y="42"/>
                  </a:cubicBezTo>
                  <a:cubicBezTo>
                    <a:pt x="29" y="42"/>
                    <a:pt x="29" y="42"/>
                    <a:pt x="29" y="42"/>
                  </a:cubicBezTo>
                  <a:cubicBezTo>
                    <a:pt x="28" y="43"/>
                    <a:pt x="29" y="44"/>
                    <a:pt x="30" y="44"/>
                  </a:cubicBezTo>
                  <a:cubicBezTo>
                    <a:pt x="30" y="44"/>
                    <a:pt x="30" y="44"/>
                    <a:pt x="30" y="44"/>
                  </a:cubicBezTo>
                  <a:cubicBezTo>
                    <a:pt x="30" y="44"/>
                    <a:pt x="31" y="44"/>
                    <a:pt x="31" y="44"/>
                  </a:cubicBezTo>
                  <a:cubicBezTo>
                    <a:pt x="31" y="45"/>
                    <a:pt x="31" y="45"/>
                    <a:pt x="31" y="45"/>
                  </a:cubicBezTo>
                  <a:cubicBezTo>
                    <a:pt x="31" y="46"/>
                    <a:pt x="31" y="46"/>
                    <a:pt x="31" y="46"/>
                  </a:cubicBezTo>
                  <a:cubicBezTo>
                    <a:pt x="32" y="46"/>
                    <a:pt x="32" y="46"/>
                    <a:pt x="32" y="46"/>
                  </a:cubicBezTo>
                  <a:cubicBezTo>
                    <a:pt x="33" y="47"/>
                    <a:pt x="33" y="47"/>
                    <a:pt x="33" y="47"/>
                  </a:cubicBezTo>
                  <a:cubicBezTo>
                    <a:pt x="33" y="47"/>
                    <a:pt x="33" y="47"/>
                    <a:pt x="33" y="47"/>
                  </a:cubicBezTo>
                  <a:cubicBezTo>
                    <a:pt x="32" y="48"/>
                    <a:pt x="30" y="49"/>
                    <a:pt x="28" y="49"/>
                  </a:cubicBezTo>
                  <a:cubicBezTo>
                    <a:pt x="28" y="50"/>
                    <a:pt x="28" y="50"/>
                    <a:pt x="28" y="50"/>
                  </a:cubicBezTo>
                  <a:cubicBezTo>
                    <a:pt x="28" y="49"/>
                    <a:pt x="28" y="49"/>
                    <a:pt x="28" y="49"/>
                  </a:cubicBezTo>
                  <a:cubicBezTo>
                    <a:pt x="28" y="49"/>
                    <a:pt x="28" y="49"/>
                    <a:pt x="28" y="49"/>
                  </a:cubicBezTo>
                  <a:cubicBezTo>
                    <a:pt x="28" y="49"/>
                    <a:pt x="27" y="49"/>
                    <a:pt x="27" y="49"/>
                  </a:cubicBezTo>
                  <a:cubicBezTo>
                    <a:pt x="27" y="49"/>
                    <a:pt x="27" y="49"/>
                    <a:pt x="27" y="49"/>
                  </a:cubicBezTo>
                  <a:cubicBezTo>
                    <a:pt x="26" y="48"/>
                    <a:pt x="26" y="47"/>
                    <a:pt x="25" y="46"/>
                  </a:cubicBezTo>
                  <a:cubicBezTo>
                    <a:pt x="26" y="46"/>
                    <a:pt x="26" y="46"/>
                    <a:pt x="26" y="46"/>
                  </a:cubicBezTo>
                  <a:cubicBezTo>
                    <a:pt x="26" y="46"/>
                    <a:pt x="26" y="46"/>
                    <a:pt x="26" y="46"/>
                  </a:cubicBezTo>
                  <a:cubicBezTo>
                    <a:pt x="25" y="46"/>
                    <a:pt x="25" y="46"/>
                    <a:pt x="25" y="46"/>
                  </a:cubicBezTo>
                  <a:cubicBezTo>
                    <a:pt x="26" y="45"/>
                    <a:pt x="26" y="45"/>
                    <a:pt x="26" y="45"/>
                  </a:cubicBezTo>
                  <a:cubicBezTo>
                    <a:pt x="26" y="45"/>
                    <a:pt x="26" y="45"/>
                    <a:pt x="26" y="45"/>
                  </a:cubicBezTo>
                  <a:cubicBezTo>
                    <a:pt x="26" y="45"/>
                    <a:pt x="26" y="45"/>
                    <a:pt x="26" y="45"/>
                  </a:cubicBezTo>
                  <a:cubicBezTo>
                    <a:pt x="26" y="45"/>
                    <a:pt x="26" y="45"/>
                    <a:pt x="26" y="45"/>
                  </a:cubicBezTo>
                  <a:cubicBezTo>
                    <a:pt x="26" y="45"/>
                    <a:pt x="26" y="45"/>
                    <a:pt x="26" y="45"/>
                  </a:cubicBezTo>
                  <a:cubicBezTo>
                    <a:pt x="26" y="45"/>
                    <a:pt x="26" y="44"/>
                    <a:pt x="26" y="44"/>
                  </a:cubicBezTo>
                  <a:cubicBezTo>
                    <a:pt x="27" y="44"/>
                    <a:pt x="27" y="44"/>
                    <a:pt x="27" y="44"/>
                  </a:cubicBezTo>
                  <a:cubicBezTo>
                    <a:pt x="26" y="43"/>
                    <a:pt x="26" y="43"/>
                    <a:pt x="26" y="43"/>
                  </a:cubicBezTo>
                  <a:cubicBezTo>
                    <a:pt x="25" y="43"/>
                    <a:pt x="25" y="43"/>
                    <a:pt x="25" y="43"/>
                  </a:cubicBezTo>
                  <a:cubicBezTo>
                    <a:pt x="25" y="42"/>
                    <a:pt x="25" y="42"/>
                    <a:pt x="25" y="42"/>
                  </a:cubicBezTo>
                  <a:cubicBezTo>
                    <a:pt x="25" y="42"/>
                    <a:pt x="25" y="41"/>
                    <a:pt x="26" y="41"/>
                  </a:cubicBezTo>
                  <a:cubicBezTo>
                    <a:pt x="27" y="40"/>
                    <a:pt x="27" y="40"/>
                    <a:pt x="27" y="40"/>
                  </a:cubicBezTo>
                  <a:cubicBezTo>
                    <a:pt x="27" y="39"/>
                    <a:pt x="27" y="39"/>
                    <a:pt x="27" y="39"/>
                  </a:cubicBezTo>
                  <a:cubicBezTo>
                    <a:pt x="26" y="39"/>
                    <a:pt x="26" y="39"/>
                    <a:pt x="26" y="39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4" y="41"/>
                    <a:pt x="24" y="42"/>
                    <a:pt x="24" y="43"/>
                  </a:cubicBezTo>
                  <a:cubicBezTo>
                    <a:pt x="25" y="43"/>
                    <a:pt x="25" y="43"/>
                    <a:pt x="25" y="43"/>
                  </a:cubicBezTo>
                  <a:cubicBezTo>
                    <a:pt x="25" y="44"/>
                    <a:pt x="25" y="44"/>
                    <a:pt x="25" y="44"/>
                  </a:cubicBezTo>
                  <a:cubicBezTo>
                    <a:pt x="25" y="44"/>
                    <a:pt x="25" y="44"/>
                    <a:pt x="25" y="44"/>
                  </a:cubicBezTo>
                  <a:cubicBezTo>
                    <a:pt x="24" y="42"/>
                    <a:pt x="24" y="42"/>
                    <a:pt x="24" y="42"/>
                  </a:cubicBezTo>
                  <a:cubicBezTo>
                    <a:pt x="24" y="42"/>
                    <a:pt x="24" y="42"/>
                    <a:pt x="24" y="42"/>
                  </a:cubicBezTo>
                  <a:cubicBezTo>
                    <a:pt x="24" y="43"/>
                    <a:pt x="24" y="43"/>
                    <a:pt x="24" y="43"/>
                  </a:cubicBezTo>
                  <a:cubicBezTo>
                    <a:pt x="25" y="45"/>
                    <a:pt x="25" y="45"/>
                    <a:pt x="25" y="45"/>
                  </a:cubicBezTo>
                  <a:cubicBezTo>
                    <a:pt x="25" y="45"/>
                    <a:pt x="25" y="45"/>
                    <a:pt x="25" y="45"/>
                  </a:cubicBezTo>
                  <a:cubicBezTo>
                    <a:pt x="24" y="44"/>
                    <a:pt x="24" y="44"/>
                    <a:pt x="24" y="43"/>
                  </a:cubicBezTo>
                  <a:cubicBezTo>
                    <a:pt x="24" y="43"/>
                    <a:pt x="24" y="43"/>
                    <a:pt x="24" y="43"/>
                  </a:cubicBezTo>
                  <a:cubicBezTo>
                    <a:pt x="23" y="43"/>
                    <a:pt x="23" y="43"/>
                    <a:pt x="23" y="43"/>
                  </a:cubicBezTo>
                  <a:cubicBezTo>
                    <a:pt x="24" y="44"/>
                    <a:pt x="24" y="45"/>
                    <a:pt x="25" y="46"/>
                  </a:cubicBezTo>
                  <a:cubicBezTo>
                    <a:pt x="25" y="46"/>
                    <a:pt x="25" y="46"/>
                    <a:pt x="25" y="46"/>
                  </a:cubicBezTo>
                  <a:cubicBezTo>
                    <a:pt x="24" y="46"/>
                    <a:pt x="24" y="45"/>
                    <a:pt x="24" y="44"/>
                  </a:cubicBezTo>
                  <a:cubicBezTo>
                    <a:pt x="23" y="44"/>
                    <a:pt x="23" y="44"/>
                    <a:pt x="23" y="44"/>
                  </a:cubicBezTo>
                  <a:cubicBezTo>
                    <a:pt x="23" y="44"/>
                    <a:pt x="23" y="43"/>
                    <a:pt x="23" y="42"/>
                  </a:cubicBezTo>
                  <a:cubicBezTo>
                    <a:pt x="23" y="42"/>
                    <a:pt x="23" y="42"/>
                    <a:pt x="23" y="42"/>
                  </a:cubicBezTo>
                  <a:cubicBezTo>
                    <a:pt x="23" y="42"/>
                    <a:pt x="23" y="42"/>
                    <a:pt x="23" y="42"/>
                  </a:cubicBezTo>
                  <a:cubicBezTo>
                    <a:pt x="23" y="41"/>
                    <a:pt x="23" y="39"/>
                    <a:pt x="24" y="38"/>
                  </a:cubicBezTo>
                  <a:cubicBezTo>
                    <a:pt x="24" y="38"/>
                    <a:pt x="24" y="38"/>
                    <a:pt x="24" y="38"/>
                  </a:cubicBezTo>
                  <a:cubicBezTo>
                    <a:pt x="24" y="38"/>
                    <a:pt x="24" y="38"/>
                    <a:pt x="24" y="38"/>
                  </a:cubicBezTo>
                  <a:cubicBezTo>
                    <a:pt x="24" y="38"/>
                    <a:pt x="24" y="38"/>
                    <a:pt x="24" y="38"/>
                  </a:cubicBezTo>
                  <a:cubicBezTo>
                    <a:pt x="24" y="37"/>
                    <a:pt x="25" y="37"/>
                    <a:pt x="25" y="37"/>
                  </a:cubicBezTo>
                  <a:cubicBezTo>
                    <a:pt x="25" y="37"/>
                    <a:pt x="25" y="37"/>
                    <a:pt x="25" y="37"/>
                  </a:cubicBezTo>
                  <a:cubicBezTo>
                    <a:pt x="26" y="36"/>
                    <a:pt x="26" y="36"/>
                    <a:pt x="26" y="36"/>
                  </a:cubicBezTo>
                  <a:cubicBezTo>
                    <a:pt x="25" y="36"/>
                    <a:pt x="25" y="36"/>
                    <a:pt x="25" y="36"/>
                  </a:cubicBezTo>
                  <a:cubicBezTo>
                    <a:pt x="25" y="36"/>
                    <a:pt x="25" y="36"/>
                    <a:pt x="25" y="36"/>
                  </a:cubicBezTo>
                  <a:cubicBezTo>
                    <a:pt x="25" y="36"/>
                    <a:pt x="24" y="36"/>
                    <a:pt x="24" y="36"/>
                  </a:cubicBezTo>
                  <a:cubicBezTo>
                    <a:pt x="24" y="35"/>
                    <a:pt x="23" y="34"/>
                    <a:pt x="23" y="34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2"/>
                    <a:pt x="24" y="32"/>
                    <a:pt x="24" y="32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2"/>
                    <a:pt x="24" y="32"/>
                    <a:pt x="24" y="32"/>
                  </a:cubicBezTo>
                  <a:cubicBezTo>
                    <a:pt x="24" y="32"/>
                    <a:pt x="24" y="32"/>
                    <a:pt x="24" y="32"/>
                  </a:cubicBezTo>
                  <a:cubicBezTo>
                    <a:pt x="24" y="32"/>
                    <a:pt x="24" y="32"/>
                    <a:pt x="24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6" y="31"/>
                    <a:pt x="26" y="31"/>
                    <a:pt x="26" y="31"/>
                  </a:cubicBezTo>
                  <a:cubicBezTo>
                    <a:pt x="26" y="30"/>
                    <a:pt x="26" y="30"/>
                    <a:pt x="26" y="30"/>
                  </a:cubicBezTo>
                  <a:cubicBezTo>
                    <a:pt x="26" y="30"/>
                    <a:pt x="26" y="30"/>
                    <a:pt x="26" y="30"/>
                  </a:cubicBezTo>
                  <a:cubicBezTo>
                    <a:pt x="27" y="30"/>
                    <a:pt x="27" y="29"/>
                    <a:pt x="27" y="29"/>
                  </a:cubicBezTo>
                  <a:cubicBezTo>
                    <a:pt x="28" y="29"/>
                    <a:pt x="28" y="29"/>
                    <a:pt x="29" y="29"/>
                  </a:cubicBezTo>
                  <a:cubicBezTo>
                    <a:pt x="29" y="29"/>
                    <a:pt x="30" y="29"/>
                    <a:pt x="30" y="29"/>
                  </a:cubicBezTo>
                  <a:cubicBezTo>
                    <a:pt x="30" y="29"/>
                    <a:pt x="30" y="29"/>
                    <a:pt x="30" y="29"/>
                  </a:cubicBezTo>
                  <a:cubicBezTo>
                    <a:pt x="30" y="29"/>
                    <a:pt x="30" y="29"/>
                    <a:pt x="30" y="29"/>
                  </a:cubicBezTo>
                  <a:cubicBezTo>
                    <a:pt x="30" y="29"/>
                    <a:pt x="30" y="29"/>
                    <a:pt x="30" y="29"/>
                  </a:cubicBezTo>
                  <a:cubicBezTo>
                    <a:pt x="30" y="29"/>
                    <a:pt x="30" y="29"/>
                    <a:pt x="30" y="29"/>
                  </a:cubicBezTo>
                  <a:cubicBezTo>
                    <a:pt x="31" y="29"/>
                    <a:pt x="31" y="29"/>
                    <a:pt x="31" y="29"/>
                  </a:cubicBezTo>
                  <a:cubicBezTo>
                    <a:pt x="31" y="29"/>
                    <a:pt x="31" y="29"/>
                    <a:pt x="31" y="29"/>
                  </a:cubicBezTo>
                  <a:cubicBezTo>
                    <a:pt x="31" y="28"/>
                    <a:pt x="31" y="28"/>
                    <a:pt x="31" y="28"/>
                  </a:cubicBezTo>
                  <a:cubicBezTo>
                    <a:pt x="31" y="28"/>
                    <a:pt x="31" y="28"/>
                    <a:pt x="31" y="28"/>
                  </a:cubicBezTo>
                  <a:cubicBezTo>
                    <a:pt x="31" y="28"/>
                    <a:pt x="31" y="28"/>
                    <a:pt x="31" y="28"/>
                  </a:cubicBezTo>
                  <a:cubicBezTo>
                    <a:pt x="31" y="27"/>
                    <a:pt x="31" y="27"/>
                    <a:pt x="31" y="27"/>
                  </a:cubicBezTo>
                  <a:cubicBezTo>
                    <a:pt x="31" y="27"/>
                    <a:pt x="32" y="27"/>
                    <a:pt x="31" y="26"/>
                  </a:cubicBezTo>
                  <a:cubicBezTo>
                    <a:pt x="32" y="26"/>
                    <a:pt x="32" y="26"/>
                    <a:pt x="33" y="26"/>
                  </a:cubicBezTo>
                  <a:cubicBezTo>
                    <a:pt x="33" y="26"/>
                    <a:pt x="33" y="26"/>
                    <a:pt x="33" y="26"/>
                  </a:cubicBezTo>
                  <a:cubicBezTo>
                    <a:pt x="33" y="26"/>
                    <a:pt x="33" y="26"/>
                    <a:pt x="33" y="26"/>
                  </a:cubicBezTo>
                  <a:cubicBezTo>
                    <a:pt x="33" y="26"/>
                    <a:pt x="33" y="26"/>
                    <a:pt x="33" y="26"/>
                  </a:cubicBezTo>
                  <a:cubicBezTo>
                    <a:pt x="33" y="26"/>
                    <a:pt x="34" y="26"/>
                    <a:pt x="34" y="25"/>
                  </a:cubicBezTo>
                  <a:cubicBezTo>
                    <a:pt x="35" y="25"/>
                    <a:pt x="35" y="23"/>
                    <a:pt x="35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3"/>
                    <a:pt x="34" y="24"/>
                    <a:pt x="34" y="25"/>
                  </a:cubicBezTo>
                  <a:cubicBezTo>
                    <a:pt x="34" y="24"/>
                    <a:pt x="34" y="24"/>
                    <a:pt x="34" y="24"/>
                  </a:cubicBezTo>
                  <a:cubicBezTo>
                    <a:pt x="34" y="24"/>
                    <a:pt x="34" y="24"/>
                    <a:pt x="34" y="24"/>
                  </a:cubicBezTo>
                  <a:cubicBezTo>
                    <a:pt x="34" y="24"/>
                    <a:pt x="34" y="24"/>
                    <a:pt x="34" y="24"/>
                  </a:cubicBezTo>
                  <a:cubicBezTo>
                    <a:pt x="34" y="23"/>
                    <a:pt x="34" y="22"/>
                    <a:pt x="34" y="22"/>
                  </a:cubicBezTo>
                  <a:cubicBezTo>
                    <a:pt x="33" y="22"/>
                    <a:pt x="33" y="22"/>
                    <a:pt x="33" y="22"/>
                  </a:cubicBezTo>
                  <a:cubicBezTo>
                    <a:pt x="33" y="22"/>
                    <a:pt x="33" y="22"/>
                    <a:pt x="33" y="22"/>
                  </a:cubicBezTo>
                  <a:cubicBezTo>
                    <a:pt x="34" y="23"/>
                    <a:pt x="34" y="23"/>
                    <a:pt x="34" y="24"/>
                  </a:cubicBezTo>
                  <a:cubicBezTo>
                    <a:pt x="33" y="24"/>
                    <a:pt x="33" y="24"/>
                    <a:pt x="32" y="25"/>
                  </a:cubicBezTo>
                  <a:cubicBezTo>
                    <a:pt x="32" y="25"/>
                    <a:pt x="31" y="25"/>
                    <a:pt x="31" y="25"/>
                  </a:cubicBezTo>
                  <a:cubicBezTo>
                    <a:pt x="31" y="25"/>
                    <a:pt x="30" y="25"/>
                    <a:pt x="30" y="25"/>
                  </a:cubicBezTo>
                  <a:cubicBezTo>
                    <a:pt x="29" y="25"/>
                    <a:pt x="29" y="25"/>
                    <a:pt x="29" y="25"/>
                  </a:cubicBezTo>
                  <a:cubicBezTo>
                    <a:pt x="29" y="25"/>
                    <a:pt x="29" y="25"/>
                    <a:pt x="29" y="25"/>
                  </a:cubicBezTo>
                  <a:cubicBezTo>
                    <a:pt x="29" y="26"/>
                    <a:pt x="29" y="26"/>
                    <a:pt x="29" y="26"/>
                  </a:cubicBezTo>
                  <a:cubicBezTo>
                    <a:pt x="29" y="26"/>
                    <a:pt x="29" y="26"/>
                    <a:pt x="29" y="26"/>
                  </a:cubicBezTo>
                  <a:cubicBezTo>
                    <a:pt x="29" y="26"/>
                    <a:pt x="29" y="26"/>
                    <a:pt x="29" y="26"/>
                  </a:cubicBezTo>
                  <a:cubicBezTo>
                    <a:pt x="29" y="26"/>
                    <a:pt x="29" y="26"/>
                    <a:pt x="29" y="26"/>
                  </a:cubicBezTo>
                  <a:cubicBezTo>
                    <a:pt x="29" y="26"/>
                    <a:pt x="29" y="26"/>
                    <a:pt x="29" y="26"/>
                  </a:cubicBezTo>
                  <a:cubicBezTo>
                    <a:pt x="28" y="26"/>
                    <a:pt x="28" y="26"/>
                    <a:pt x="28" y="26"/>
                  </a:cubicBezTo>
                  <a:cubicBezTo>
                    <a:pt x="28" y="26"/>
                    <a:pt x="28" y="26"/>
                    <a:pt x="28" y="26"/>
                  </a:cubicBezTo>
                  <a:cubicBezTo>
                    <a:pt x="28" y="26"/>
                    <a:pt x="28" y="26"/>
                    <a:pt x="28" y="26"/>
                  </a:cubicBezTo>
                  <a:cubicBezTo>
                    <a:pt x="28" y="26"/>
                    <a:pt x="28" y="26"/>
                    <a:pt x="28" y="26"/>
                  </a:cubicBezTo>
                  <a:cubicBezTo>
                    <a:pt x="27" y="26"/>
                    <a:pt x="27" y="26"/>
                    <a:pt x="27" y="26"/>
                  </a:cubicBezTo>
                  <a:cubicBezTo>
                    <a:pt x="26" y="26"/>
                    <a:pt x="26" y="26"/>
                    <a:pt x="26" y="26"/>
                  </a:cubicBezTo>
                  <a:cubicBezTo>
                    <a:pt x="26" y="26"/>
                    <a:pt x="26" y="26"/>
                    <a:pt x="26" y="26"/>
                  </a:cubicBezTo>
                  <a:cubicBezTo>
                    <a:pt x="26" y="27"/>
                    <a:pt x="26" y="27"/>
                    <a:pt x="26" y="28"/>
                  </a:cubicBezTo>
                  <a:cubicBezTo>
                    <a:pt x="26" y="28"/>
                    <a:pt x="26" y="29"/>
                    <a:pt x="26" y="29"/>
                  </a:cubicBezTo>
                  <a:cubicBezTo>
                    <a:pt x="25" y="29"/>
                    <a:pt x="25" y="29"/>
                    <a:pt x="25" y="29"/>
                  </a:cubicBezTo>
                  <a:cubicBezTo>
                    <a:pt x="25" y="29"/>
                    <a:pt x="25" y="29"/>
                    <a:pt x="25" y="29"/>
                  </a:cubicBezTo>
                  <a:cubicBezTo>
                    <a:pt x="25" y="29"/>
                    <a:pt x="25" y="29"/>
                    <a:pt x="25" y="29"/>
                  </a:cubicBezTo>
                  <a:cubicBezTo>
                    <a:pt x="25" y="29"/>
                    <a:pt x="25" y="29"/>
                    <a:pt x="25" y="29"/>
                  </a:cubicBezTo>
                  <a:cubicBezTo>
                    <a:pt x="25" y="29"/>
                    <a:pt x="25" y="29"/>
                    <a:pt x="25" y="29"/>
                  </a:cubicBezTo>
                  <a:cubicBezTo>
                    <a:pt x="25" y="29"/>
                    <a:pt x="25" y="29"/>
                    <a:pt x="25" y="29"/>
                  </a:cubicBezTo>
                  <a:cubicBezTo>
                    <a:pt x="25" y="29"/>
                    <a:pt x="25" y="29"/>
                    <a:pt x="25" y="29"/>
                  </a:cubicBezTo>
                  <a:cubicBezTo>
                    <a:pt x="25" y="30"/>
                    <a:pt x="25" y="30"/>
                    <a:pt x="25" y="30"/>
                  </a:cubicBezTo>
                  <a:cubicBezTo>
                    <a:pt x="25" y="29"/>
                    <a:pt x="25" y="29"/>
                    <a:pt x="25" y="29"/>
                  </a:cubicBezTo>
                  <a:cubicBezTo>
                    <a:pt x="25" y="30"/>
                    <a:pt x="25" y="30"/>
                    <a:pt x="25" y="30"/>
                  </a:cubicBezTo>
                  <a:cubicBezTo>
                    <a:pt x="25" y="30"/>
                    <a:pt x="25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3" y="29"/>
                    <a:pt x="23" y="29"/>
                  </a:cubicBezTo>
                  <a:cubicBezTo>
                    <a:pt x="23" y="28"/>
                    <a:pt x="23" y="28"/>
                    <a:pt x="23" y="28"/>
                  </a:cubicBezTo>
                  <a:cubicBezTo>
                    <a:pt x="23" y="28"/>
                    <a:pt x="23" y="28"/>
                    <a:pt x="23" y="28"/>
                  </a:cubicBezTo>
                  <a:cubicBezTo>
                    <a:pt x="23" y="28"/>
                    <a:pt x="24" y="27"/>
                    <a:pt x="24" y="27"/>
                  </a:cubicBezTo>
                  <a:cubicBezTo>
                    <a:pt x="24" y="27"/>
                    <a:pt x="24" y="27"/>
                    <a:pt x="24" y="27"/>
                  </a:cubicBezTo>
                  <a:cubicBezTo>
                    <a:pt x="25" y="27"/>
                    <a:pt x="25" y="27"/>
                    <a:pt x="25" y="27"/>
                  </a:cubicBezTo>
                  <a:cubicBezTo>
                    <a:pt x="25" y="27"/>
                    <a:pt x="25" y="27"/>
                    <a:pt x="25" y="27"/>
                  </a:cubicBezTo>
                  <a:cubicBezTo>
                    <a:pt x="24" y="27"/>
                    <a:pt x="24" y="26"/>
                    <a:pt x="23" y="25"/>
                  </a:cubicBezTo>
                  <a:cubicBezTo>
                    <a:pt x="23" y="25"/>
                    <a:pt x="23" y="25"/>
                    <a:pt x="23" y="25"/>
                  </a:cubicBezTo>
                  <a:cubicBezTo>
                    <a:pt x="23" y="25"/>
                    <a:pt x="23" y="25"/>
                    <a:pt x="23" y="25"/>
                  </a:cubicBezTo>
                  <a:cubicBezTo>
                    <a:pt x="23" y="25"/>
                    <a:pt x="23" y="25"/>
                    <a:pt x="23" y="25"/>
                  </a:cubicBezTo>
                  <a:cubicBezTo>
                    <a:pt x="24" y="24"/>
                    <a:pt x="24" y="24"/>
                    <a:pt x="24" y="23"/>
                  </a:cubicBezTo>
                  <a:cubicBezTo>
                    <a:pt x="25" y="23"/>
                    <a:pt x="25" y="23"/>
                    <a:pt x="25" y="23"/>
                  </a:cubicBezTo>
                  <a:cubicBezTo>
                    <a:pt x="25" y="23"/>
                    <a:pt x="26" y="23"/>
                    <a:pt x="26" y="23"/>
                  </a:cubicBezTo>
                  <a:cubicBezTo>
                    <a:pt x="26" y="23"/>
                    <a:pt x="26" y="23"/>
                    <a:pt x="26" y="23"/>
                  </a:cubicBezTo>
                  <a:cubicBezTo>
                    <a:pt x="27" y="23"/>
                    <a:pt x="27" y="23"/>
                    <a:pt x="27" y="23"/>
                  </a:cubicBezTo>
                  <a:cubicBezTo>
                    <a:pt x="26" y="22"/>
                    <a:pt x="26" y="22"/>
                    <a:pt x="26" y="22"/>
                  </a:cubicBezTo>
                  <a:cubicBezTo>
                    <a:pt x="26" y="22"/>
                    <a:pt x="26" y="22"/>
                    <a:pt x="25" y="22"/>
                  </a:cubicBezTo>
                  <a:cubicBezTo>
                    <a:pt x="25" y="22"/>
                    <a:pt x="25" y="22"/>
                    <a:pt x="25" y="22"/>
                  </a:cubicBezTo>
                  <a:cubicBezTo>
                    <a:pt x="24" y="21"/>
                    <a:pt x="24" y="21"/>
                    <a:pt x="24" y="21"/>
                  </a:cubicBezTo>
                  <a:cubicBezTo>
                    <a:pt x="23" y="21"/>
                    <a:pt x="23" y="20"/>
                    <a:pt x="23" y="19"/>
                  </a:cubicBezTo>
                  <a:cubicBezTo>
                    <a:pt x="23" y="18"/>
                    <a:pt x="23" y="18"/>
                    <a:pt x="23" y="18"/>
                  </a:cubicBezTo>
                  <a:cubicBezTo>
                    <a:pt x="23" y="18"/>
                    <a:pt x="23" y="18"/>
                    <a:pt x="23" y="18"/>
                  </a:cubicBezTo>
                  <a:cubicBezTo>
                    <a:pt x="23" y="17"/>
                    <a:pt x="23" y="16"/>
                    <a:pt x="23" y="16"/>
                  </a:cubicBezTo>
                  <a:cubicBezTo>
                    <a:pt x="23" y="15"/>
                    <a:pt x="23" y="15"/>
                    <a:pt x="23" y="15"/>
                  </a:cubicBezTo>
                  <a:cubicBezTo>
                    <a:pt x="23" y="15"/>
                    <a:pt x="23" y="14"/>
                    <a:pt x="24" y="14"/>
                  </a:cubicBezTo>
                  <a:cubicBezTo>
                    <a:pt x="25" y="13"/>
                    <a:pt x="25" y="13"/>
                    <a:pt x="25" y="13"/>
                  </a:cubicBezTo>
                  <a:cubicBezTo>
                    <a:pt x="25" y="13"/>
                    <a:pt x="25" y="13"/>
                    <a:pt x="25" y="13"/>
                  </a:cubicBezTo>
                  <a:cubicBezTo>
                    <a:pt x="25" y="13"/>
                    <a:pt x="25" y="13"/>
                    <a:pt x="25" y="13"/>
                  </a:cubicBezTo>
                  <a:cubicBezTo>
                    <a:pt x="25" y="13"/>
                    <a:pt x="25" y="13"/>
                    <a:pt x="25" y="13"/>
                  </a:cubicBezTo>
                  <a:cubicBezTo>
                    <a:pt x="25" y="13"/>
                    <a:pt x="25" y="13"/>
                    <a:pt x="25" y="13"/>
                  </a:cubicBezTo>
                  <a:cubicBezTo>
                    <a:pt x="26" y="13"/>
                    <a:pt x="26" y="13"/>
                    <a:pt x="26" y="13"/>
                  </a:cubicBezTo>
                  <a:cubicBezTo>
                    <a:pt x="26" y="13"/>
                    <a:pt x="26" y="13"/>
                    <a:pt x="26" y="13"/>
                  </a:cubicBezTo>
                  <a:cubicBezTo>
                    <a:pt x="26" y="12"/>
                    <a:pt x="26" y="12"/>
                    <a:pt x="26" y="12"/>
                  </a:cubicBezTo>
                  <a:cubicBezTo>
                    <a:pt x="26" y="12"/>
                    <a:pt x="26" y="12"/>
                    <a:pt x="26" y="12"/>
                  </a:cubicBezTo>
                  <a:cubicBezTo>
                    <a:pt x="25" y="11"/>
                    <a:pt x="24" y="10"/>
                    <a:pt x="23" y="9"/>
                  </a:cubicBezTo>
                  <a:cubicBezTo>
                    <a:pt x="23" y="9"/>
                    <a:pt x="23" y="9"/>
                    <a:pt x="23" y="9"/>
                  </a:cubicBezTo>
                  <a:cubicBezTo>
                    <a:pt x="23" y="9"/>
                    <a:pt x="23" y="9"/>
                    <a:pt x="23" y="9"/>
                  </a:cubicBezTo>
                  <a:cubicBezTo>
                    <a:pt x="23" y="8"/>
                    <a:pt x="24" y="7"/>
                    <a:pt x="24" y="7"/>
                  </a:cubicBezTo>
                  <a:cubicBezTo>
                    <a:pt x="25" y="7"/>
                    <a:pt x="25" y="7"/>
                    <a:pt x="25" y="7"/>
                  </a:cubicBezTo>
                  <a:cubicBezTo>
                    <a:pt x="26" y="7"/>
                    <a:pt x="26" y="7"/>
                    <a:pt x="26" y="7"/>
                  </a:cubicBezTo>
                  <a:cubicBezTo>
                    <a:pt x="26" y="7"/>
                    <a:pt x="26" y="7"/>
                    <a:pt x="26" y="7"/>
                  </a:cubicBezTo>
                  <a:cubicBezTo>
                    <a:pt x="26" y="7"/>
                    <a:pt x="26" y="7"/>
                    <a:pt x="26" y="7"/>
                  </a:cubicBezTo>
                  <a:cubicBezTo>
                    <a:pt x="26" y="7"/>
                    <a:pt x="26" y="7"/>
                    <a:pt x="26" y="7"/>
                  </a:cubicBezTo>
                  <a:cubicBezTo>
                    <a:pt x="27" y="7"/>
                    <a:pt x="27" y="7"/>
                    <a:pt x="27" y="7"/>
                  </a:cubicBezTo>
                  <a:cubicBezTo>
                    <a:pt x="27" y="7"/>
                    <a:pt x="27" y="7"/>
                    <a:pt x="27" y="7"/>
                  </a:cubicBezTo>
                  <a:cubicBezTo>
                    <a:pt x="27" y="7"/>
                    <a:pt x="27" y="7"/>
                    <a:pt x="27" y="7"/>
                  </a:cubicBezTo>
                  <a:cubicBezTo>
                    <a:pt x="27" y="7"/>
                    <a:pt x="27" y="7"/>
                    <a:pt x="27" y="7"/>
                  </a:cubicBezTo>
                  <a:cubicBezTo>
                    <a:pt x="27" y="6"/>
                    <a:pt x="27" y="6"/>
                    <a:pt x="27" y="6"/>
                  </a:cubicBezTo>
                  <a:cubicBezTo>
                    <a:pt x="27" y="6"/>
                    <a:pt x="27" y="6"/>
                    <a:pt x="27" y="6"/>
                  </a:cubicBezTo>
                  <a:cubicBezTo>
                    <a:pt x="27" y="6"/>
                    <a:pt x="27" y="6"/>
                    <a:pt x="27" y="6"/>
                  </a:cubicBezTo>
                  <a:cubicBezTo>
                    <a:pt x="27" y="6"/>
                    <a:pt x="27" y="6"/>
                    <a:pt x="27" y="6"/>
                  </a:cubicBezTo>
                  <a:cubicBezTo>
                    <a:pt x="28" y="6"/>
                    <a:pt x="28" y="6"/>
                    <a:pt x="28" y="6"/>
                  </a:cubicBezTo>
                  <a:cubicBezTo>
                    <a:pt x="28" y="6"/>
                    <a:pt x="28" y="6"/>
                    <a:pt x="28" y="6"/>
                  </a:cubicBezTo>
                  <a:cubicBezTo>
                    <a:pt x="28" y="6"/>
                    <a:pt x="28" y="6"/>
                    <a:pt x="28" y="6"/>
                  </a:cubicBezTo>
                  <a:cubicBezTo>
                    <a:pt x="28" y="6"/>
                    <a:pt x="28" y="6"/>
                    <a:pt x="28" y="6"/>
                  </a:cubicBezTo>
                  <a:cubicBezTo>
                    <a:pt x="28" y="6"/>
                    <a:pt x="28" y="6"/>
                    <a:pt x="28" y="6"/>
                  </a:cubicBezTo>
                  <a:cubicBezTo>
                    <a:pt x="28" y="6"/>
                    <a:pt x="28" y="6"/>
                    <a:pt x="28" y="6"/>
                  </a:cubicBezTo>
                  <a:cubicBezTo>
                    <a:pt x="29" y="6"/>
                    <a:pt x="29" y="6"/>
                    <a:pt x="29" y="6"/>
                  </a:cubicBezTo>
                  <a:cubicBezTo>
                    <a:pt x="29" y="6"/>
                    <a:pt x="29" y="6"/>
                    <a:pt x="29" y="6"/>
                  </a:cubicBezTo>
                  <a:cubicBezTo>
                    <a:pt x="29" y="6"/>
                    <a:pt x="29" y="6"/>
                    <a:pt x="29" y="6"/>
                  </a:cubicBezTo>
                  <a:moveTo>
                    <a:pt x="21" y="7"/>
                  </a:moveTo>
                  <a:cubicBezTo>
                    <a:pt x="21" y="6"/>
                    <a:pt x="21" y="5"/>
                    <a:pt x="21" y="4"/>
                  </a:cubicBezTo>
                  <a:cubicBezTo>
                    <a:pt x="21" y="4"/>
                    <a:pt x="21" y="4"/>
                    <a:pt x="21" y="4"/>
                  </a:cubicBezTo>
                  <a:cubicBezTo>
                    <a:pt x="22" y="3"/>
                    <a:pt x="22" y="3"/>
                    <a:pt x="22" y="3"/>
                  </a:cubicBezTo>
                  <a:cubicBezTo>
                    <a:pt x="22" y="4"/>
                    <a:pt x="22" y="5"/>
                    <a:pt x="21" y="7"/>
                  </a:cubicBezTo>
                  <a:cubicBezTo>
                    <a:pt x="21" y="7"/>
                    <a:pt x="21" y="7"/>
                    <a:pt x="21" y="7"/>
                  </a:cubicBezTo>
                  <a:moveTo>
                    <a:pt x="23" y="7"/>
                  </a:moveTo>
                  <a:cubicBezTo>
                    <a:pt x="23" y="7"/>
                    <a:pt x="23" y="7"/>
                    <a:pt x="23" y="7"/>
                  </a:cubicBezTo>
                  <a:cubicBezTo>
                    <a:pt x="23" y="5"/>
                    <a:pt x="23" y="4"/>
                    <a:pt x="23" y="3"/>
                  </a:cubicBezTo>
                  <a:cubicBezTo>
                    <a:pt x="23" y="4"/>
                    <a:pt x="23" y="4"/>
                    <a:pt x="23" y="4"/>
                  </a:cubicBezTo>
                  <a:cubicBezTo>
                    <a:pt x="23" y="4"/>
                    <a:pt x="23" y="4"/>
                    <a:pt x="23" y="4"/>
                  </a:cubicBezTo>
                  <a:cubicBezTo>
                    <a:pt x="23" y="5"/>
                    <a:pt x="23" y="6"/>
                    <a:pt x="23" y="7"/>
                  </a:cubicBezTo>
                  <a:moveTo>
                    <a:pt x="17" y="4"/>
                  </a:moveTo>
                  <a:cubicBezTo>
                    <a:pt x="17" y="4"/>
                    <a:pt x="17" y="4"/>
                    <a:pt x="17" y="4"/>
                  </a:cubicBezTo>
                  <a:cubicBezTo>
                    <a:pt x="17" y="3"/>
                    <a:pt x="17" y="3"/>
                    <a:pt x="18" y="2"/>
                  </a:cubicBezTo>
                  <a:cubicBezTo>
                    <a:pt x="18" y="2"/>
                    <a:pt x="19" y="1"/>
                    <a:pt x="19" y="1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21" y="1"/>
                    <a:pt x="21" y="1"/>
                    <a:pt x="21" y="1"/>
                  </a:cubicBezTo>
                  <a:cubicBezTo>
                    <a:pt x="21" y="1"/>
                    <a:pt x="21" y="1"/>
                    <a:pt x="22" y="2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1" y="2"/>
                    <a:pt x="21" y="2"/>
                    <a:pt x="21" y="2"/>
                  </a:cubicBezTo>
                  <a:cubicBezTo>
                    <a:pt x="21" y="3"/>
                    <a:pt x="21" y="4"/>
                    <a:pt x="20" y="5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20" y="5"/>
                    <a:pt x="19" y="6"/>
                    <a:pt x="19" y="6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8" y="5"/>
                    <a:pt x="18" y="5"/>
                    <a:pt x="17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5"/>
                    <a:pt x="16" y="5"/>
                    <a:pt x="16" y="6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7" y="4"/>
                    <a:pt x="17" y="4"/>
                    <a:pt x="17" y="4"/>
                  </a:cubicBezTo>
                  <a:moveTo>
                    <a:pt x="24" y="1"/>
                  </a:moveTo>
                  <a:cubicBezTo>
                    <a:pt x="25" y="1"/>
                    <a:pt x="25" y="1"/>
                    <a:pt x="25" y="1"/>
                  </a:cubicBezTo>
                  <a:cubicBezTo>
                    <a:pt x="25" y="1"/>
                    <a:pt x="25" y="1"/>
                    <a:pt x="25" y="1"/>
                  </a:cubicBezTo>
                  <a:cubicBezTo>
                    <a:pt x="26" y="1"/>
                    <a:pt x="26" y="2"/>
                    <a:pt x="27" y="2"/>
                  </a:cubicBezTo>
                  <a:cubicBezTo>
                    <a:pt x="27" y="3"/>
                    <a:pt x="27" y="3"/>
                    <a:pt x="27" y="4"/>
                  </a:cubicBezTo>
                  <a:cubicBezTo>
                    <a:pt x="28" y="4"/>
                    <a:pt x="28" y="4"/>
                    <a:pt x="28" y="4"/>
                  </a:cubicBezTo>
                  <a:cubicBezTo>
                    <a:pt x="28" y="4"/>
                    <a:pt x="28" y="4"/>
                    <a:pt x="28" y="4"/>
                  </a:cubicBezTo>
                  <a:cubicBezTo>
                    <a:pt x="28" y="4"/>
                    <a:pt x="28" y="4"/>
                    <a:pt x="28" y="4"/>
                  </a:cubicBezTo>
                  <a:cubicBezTo>
                    <a:pt x="28" y="5"/>
                    <a:pt x="28" y="5"/>
                    <a:pt x="28" y="5"/>
                  </a:cubicBezTo>
                  <a:cubicBezTo>
                    <a:pt x="28" y="6"/>
                    <a:pt x="28" y="6"/>
                    <a:pt x="28" y="6"/>
                  </a:cubicBezTo>
                  <a:cubicBezTo>
                    <a:pt x="28" y="6"/>
                    <a:pt x="28" y="6"/>
                    <a:pt x="28" y="6"/>
                  </a:cubicBezTo>
                  <a:cubicBezTo>
                    <a:pt x="28" y="5"/>
                    <a:pt x="28" y="5"/>
                    <a:pt x="27" y="4"/>
                  </a:cubicBezTo>
                  <a:cubicBezTo>
                    <a:pt x="27" y="4"/>
                    <a:pt x="27" y="4"/>
                    <a:pt x="27" y="4"/>
                  </a:cubicBezTo>
                  <a:cubicBezTo>
                    <a:pt x="27" y="4"/>
                    <a:pt x="27" y="4"/>
                    <a:pt x="27" y="4"/>
                  </a:cubicBezTo>
                  <a:cubicBezTo>
                    <a:pt x="27" y="4"/>
                    <a:pt x="27" y="4"/>
                    <a:pt x="27" y="4"/>
                  </a:cubicBezTo>
                  <a:cubicBezTo>
                    <a:pt x="26" y="5"/>
                    <a:pt x="26" y="5"/>
                    <a:pt x="26" y="6"/>
                  </a:cubicBezTo>
                  <a:cubicBezTo>
                    <a:pt x="25" y="6"/>
                    <a:pt x="25" y="6"/>
                    <a:pt x="25" y="6"/>
                  </a:cubicBezTo>
                  <a:cubicBezTo>
                    <a:pt x="25" y="6"/>
                    <a:pt x="24" y="5"/>
                    <a:pt x="24" y="5"/>
                  </a:cubicBezTo>
                  <a:cubicBezTo>
                    <a:pt x="24" y="5"/>
                    <a:pt x="24" y="5"/>
                    <a:pt x="24" y="5"/>
                  </a:cubicBezTo>
                  <a:cubicBezTo>
                    <a:pt x="24" y="5"/>
                    <a:pt x="24" y="5"/>
                    <a:pt x="24" y="5"/>
                  </a:cubicBezTo>
                  <a:cubicBezTo>
                    <a:pt x="24" y="5"/>
                    <a:pt x="24" y="5"/>
                    <a:pt x="24" y="5"/>
                  </a:cubicBezTo>
                  <a:cubicBezTo>
                    <a:pt x="24" y="4"/>
                    <a:pt x="23" y="3"/>
                    <a:pt x="23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1"/>
                    <a:pt x="23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moveTo>
                    <a:pt x="25" y="0"/>
                  </a:moveTo>
                  <a:cubicBezTo>
                    <a:pt x="25" y="0"/>
                    <a:pt x="25" y="0"/>
                    <a:pt x="25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3" y="0"/>
                    <a:pt x="23" y="1"/>
                    <a:pt x="22" y="2"/>
                  </a:cubicBezTo>
                  <a:cubicBezTo>
                    <a:pt x="22" y="1"/>
                    <a:pt x="21" y="0"/>
                    <a:pt x="21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9" y="0"/>
                    <a:pt x="18" y="1"/>
                    <a:pt x="17" y="2"/>
                  </a:cubicBezTo>
                  <a:cubicBezTo>
                    <a:pt x="16" y="2"/>
                    <a:pt x="16" y="3"/>
                    <a:pt x="16" y="3"/>
                  </a:cubicBezTo>
                  <a:cubicBezTo>
                    <a:pt x="15" y="3"/>
                    <a:pt x="15" y="2"/>
                    <a:pt x="14" y="2"/>
                  </a:cubicBezTo>
                  <a:cubicBezTo>
                    <a:pt x="13" y="2"/>
                    <a:pt x="13" y="3"/>
                    <a:pt x="12" y="3"/>
                  </a:cubicBezTo>
                  <a:cubicBezTo>
                    <a:pt x="11" y="4"/>
                    <a:pt x="10" y="5"/>
                    <a:pt x="10" y="7"/>
                  </a:cubicBezTo>
                  <a:cubicBezTo>
                    <a:pt x="10" y="7"/>
                    <a:pt x="10" y="6"/>
                    <a:pt x="9" y="6"/>
                  </a:cubicBezTo>
                  <a:cubicBezTo>
                    <a:pt x="8" y="6"/>
                    <a:pt x="7" y="7"/>
                    <a:pt x="6" y="8"/>
                  </a:cubicBezTo>
                  <a:cubicBezTo>
                    <a:pt x="5" y="9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4" y="14"/>
                    <a:pt x="4" y="14"/>
                    <a:pt x="3" y="15"/>
                  </a:cubicBezTo>
                  <a:cubicBezTo>
                    <a:pt x="2" y="17"/>
                    <a:pt x="2" y="18"/>
                    <a:pt x="3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3" y="21"/>
                    <a:pt x="3" y="22"/>
                    <a:pt x="3" y="22"/>
                  </a:cubicBezTo>
                  <a:cubicBezTo>
                    <a:pt x="2" y="23"/>
                    <a:pt x="0" y="26"/>
                    <a:pt x="1" y="28"/>
                  </a:cubicBezTo>
                  <a:cubicBezTo>
                    <a:pt x="2" y="29"/>
                    <a:pt x="2" y="29"/>
                    <a:pt x="2" y="29"/>
                  </a:cubicBezTo>
                  <a:cubicBezTo>
                    <a:pt x="2" y="29"/>
                    <a:pt x="2" y="29"/>
                    <a:pt x="2" y="29"/>
                  </a:cubicBezTo>
                  <a:cubicBezTo>
                    <a:pt x="2" y="29"/>
                    <a:pt x="2" y="29"/>
                    <a:pt x="2" y="29"/>
                  </a:cubicBezTo>
                  <a:cubicBezTo>
                    <a:pt x="2" y="29"/>
                    <a:pt x="2" y="29"/>
                    <a:pt x="2" y="29"/>
                  </a:cubicBezTo>
                  <a:cubicBezTo>
                    <a:pt x="2" y="30"/>
                    <a:pt x="2" y="30"/>
                    <a:pt x="2" y="30"/>
                  </a:cubicBezTo>
                  <a:cubicBezTo>
                    <a:pt x="3" y="31"/>
                    <a:pt x="2" y="32"/>
                    <a:pt x="2" y="33"/>
                  </a:cubicBezTo>
                  <a:cubicBezTo>
                    <a:pt x="2" y="35"/>
                    <a:pt x="1" y="36"/>
                    <a:pt x="2" y="37"/>
                  </a:cubicBezTo>
                  <a:cubicBezTo>
                    <a:pt x="2" y="37"/>
                    <a:pt x="2" y="37"/>
                    <a:pt x="2" y="37"/>
                  </a:cubicBezTo>
                  <a:cubicBezTo>
                    <a:pt x="2" y="38"/>
                    <a:pt x="2" y="38"/>
                    <a:pt x="2" y="38"/>
                  </a:cubicBezTo>
                  <a:cubicBezTo>
                    <a:pt x="3" y="38"/>
                    <a:pt x="3" y="38"/>
                    <a:pt x="3" y="38"/>
                  </a:cubicBezTo>
                  <a:cubicBezTo>
                    <a:pt x="3" y="38"/>
                    <a:pt x="3" y="38"/>
                    <a:pt x="3" y="38"/>
                  </a:cubicBezTo>
                  <a:cubicBezTo>
                    <a:pt x="3" y="39"/>
                    <a:pt x="3" y="39"/>
                    <a:pt x="3" y="39"/>
                  </a:cubicBezTo>
                  <a:cubicBezTo>
                    <a:pt x="3" y="39"/>
                    <a:pt x="3" y="39"/>
                    <a:pt x="3" y="39"/>
                  </a:cubicBezTo>
                  <a:cubicBezTo>
                    <a:pt x="3" y="42"/>
                    <a:pt x="5" y="44"/>
                    <a:pt x="7" y="45"/>
                  </a:cubicBezTo>
                  <a:cubicBezTo>
                    <a:pt x="7" y="46"/>
                    <a:pt x="7" y="47"/>
                    <a:pt x="8" y="47"/>
                  </a:cubicBezTo>
                  <a:cubicBezTo>
                    <a:pt x="9" y="48"/>
                    <a:pt x="9" y="48"/>
                    <a:pt x="9" y="48"/>
                  </a:cubicBezTo>
                  <a:cubicBezTo>
                    <a:pt x="9" y="48"/>
                    <a:pt x="10" y="48"/>
                    <a:pt x="10" y="49"/>
                  </a:cubicBezTo>
                  <a:cubicBezTo>
                    <a:pt x="10" y="49"/>
                    <a:pt x="10" y="49"/>
                    <a:pt x="10" y="49"/>
                  </a:cubicBezTo>
                  <a:cubicBezTo>
                    <a:pt x="10" y="50"/>
                    <a:pt x="10" y="50"/>
                    <a:pt x="10" y="50"/>
                  </a:cubicBezTo>
                  <a:cubicBezTo>
                    <a:pt x="11" y="50"/>
                    <a:pt x="11" y="50"/>
                    <a:pt x="11" y="51"/>
                  </a:cubicBezTo>
                  <a:cubicBezTo>
                    <a:pt x="13" y="51"/>
                    <a:pt x="14" y="52"/>
                    <a:pt x="15" y="52"/>
                  </a:cubicBezTo>
                  <a:cubicBezTo>
                    <a:pt x="18" y="52"/>
                    <a:pt x="20" y="51"/>
                    <a:pt x="22" y="49"/>
                  </a:cubicBezTo>
                  <a:cubicBezTo>
                    <a:pt x="22" y="49"/>
                    <a:pt x="22" y="49"/>
                    <a:pt x="22" y="49"/>
                  </a:cubicBezTo>
                  <a:cubicBezTo>
                    <a:pt x="23" y="49"/>
                    <a:pt x="23" y="49"/>
                    <a:pt x="23" y="49"/>
                  </a:cubicBezTo>
                  <a:cubicBezTo>
                    <a:pt x="23" y="50"/>
                    <a:pt x="23" y="50"/>
                    <a:pt x="23" y="50"/>
                  </a:cubicBezTo>
                  <a:cubicBezTo>
                    <a:pt x="23" y="50"/>
                    <a:pt x="23" y="50"/>
                    <a:pt x="23" y="50"/>
                  </a:cubicBezTo>
                  <a:cubicBezTo>
                    <a:pt x="24" y="52"/>
                    <a:pt x="26" y="52"/>
                    <a:pt x="28" y="52"/>
                  </a:cubicBezTo>
                  <a:cubicBezTo>
                    <a:pt x="29" y="52"/>
                    <a:pt x="30" y="52"/>
                    <a:pt x="30" y="52"/>
                  </a:cubicBezTo>
                  <a:cubicBezTo>
                    <a:pt x="31" y="52"/>
                    <a:pt x="32" y="51"/>
                    <a:pt x="33" y="50"/>
                  </a:cubicBezTo>
                  <a:cubicBezTo>
                    <a:pt x="33" y="49"/>
                    <a:pt x="33" y="49"/>
                    <a:pt x="33" y="49"/>
                  </a:cubicBezTo>
                  <a:cubicBezTo>
                    <a:pt x="33" y="49"/>
                    <a:pt x="34" y="48"/>
                    <a:pt x="34" y="48"/>
                  </a:cubicBezTo>
                  <a:cubicBezTo>
                    <a:pt x="34" y="48"/>
                    <a:pt x="34" y="48"/>
                    <a:pt x="34" y="48"/>
                  </a:cubicBezTo>
                  <a:cubicBezTo>
                    <a:pt x="35" y="48"/>
                    <a:pt x="35" y="48"/>
                    <a:pt x="35" y="48"/>
                  </a:cubicBezTo>
                  <a:cubicBezTo>
                    <a:pt x="36" y="48"/>
                    <a:pt x="37" y="47"/>
                    <a:pt x="37" y="46"/>
                  </a:cubicBezTo>
                  <a:cubicBezTo>
                    <a:pt x="38" y="45"/>
                    <a:pt x="38" y="45"/>
                    <a:pt x="38" y="45"/>
                  </a:cubicBezTo>
                  <a:cubicBezTo>
                    <a:pt x="38" y="45"/>
                    <a:pt x="39" y="45"/>
                    <a:pt x="39" y="45"/>
                  </a:cubicBezTo>
                  <a:cubicBezTo>
                    <a:pt x="40" y="44"/>
                    <a:pt x="41" y="44"/>
                    <a:pt x="41" y="43"/>
                  </a:cubicBezTo>
                  <a:cubicBezTo>
                    <a:pt x="41" y="43"/>
                    <a:pt x="41" y="42"/>
                    <a:pt x="41" y="42"/>
                  </a:cubicBezTo>
                  <a:cubicBezTo>
                    <a:pt x="41" y="41"/>
                    <a:pt x="41" y="41"/>
                    <a:pt x="41" y="41"/>
                  </a:cubicBezTo>
                  <a:cubicBezTo>
                    <a:pt x="42" y="40"/>
                    <a:pt x="42" y="40"/>
                    <a:pt x="42" y="40"/>
                  </a:cubicBezTo>
                  <a:cubicBezTo>
                    <a:pt x="42" y="39"/>
                    <a:pt x="42" y="39"/>
                    <a:pt x="42" y="39"/>
                  </a:cubicBezTo>
                  <a:cubicBezTo>
                    <a:pt x="42" y="38"/>
                    <a:pt x="42" y="38"/>
                    <a:pt x="42" y="38"/>
                  </a:cubicBezTo>
                  <a:cubicBezTo>
                    <a:pt x="42" y="38"/>
                    <a:pt x="42" y="38"/>
                    <a:pt x="42" y="38"/>
                  </a:cubicBezTo>
                  <a:cubicBezTo>
                    <a:pt x="43" y="37"/>
                    <a:pt x="43" y="37"/>
                    <a:pt x="43" y="37"/>
                  </a:cubicBezTo>
                  <a:cubicBezTo>
                    <a:pt x="43" y="37"/>
                    <a:pt x="43" y="37"/>
                    <a:pt x="43" y="37"/>
                  </a:cubicBezTo>
                  <a:cubicBezTo>
                    <a:pt x="43" y="36"/>
                    <a:pt x="43" y="34"/>
                    <a:pt x="42" y="33"/>
                  </a:cubicBezTo>
                  <a:cubicBezTo>
                    <a:pt x="42" y="32"/>
                    <a:pt x="42" y="31"/>
                    <a:pt x="42" y="30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9"/>
                    <a:pt x="43" y="29"/>
                    <a:pt x="43" y="29"/>
                  </a:cubicBezTo>
                  <a:cubicBezTo>
                    <a:pt x="43" y="28"/>
                    <a:pt x="43" y="28"/>
                    <a:pt x="43" y="28"/>
                  </a:cubicBezTo>
                  <a:cubicBezTo>
                    <a:pt x="44" y="26"/>
                    <a:pt x="42" y="23"/>
                    <a:pt x="42" y="22"/>
                  </a:cubicBezTo>
                  <a:cubicBezTo>
                    <a:pt x="41" y="22"/>
                    <a:pt x="41" y="21"/>
                    <a:pt x="41" y="21"/>
                  </a:cubicBezTo>
                  <a:cubicBezTo>
                    <a:pt x="41" y="20"/>
                    <a:pt x="41" y="20"/>
                    <a:pt x="41" y="20"/>
                  </a:cubicBezTo>
                  <a:cubicBezTo>
                    <a:pt x="42" y="20"/>
                    <a:pt x="42" y="20"/>
                    <a:pt x="42" y="19"/>
                  </a:cubicBezTo>
                  <a:cubicBezTo>
                    <a:pt x="42" y="19"/>
                    <a:pt x="42" y="19"/>
                    <a:pt x="42" y="19"/>
                  </a:cubicBezTo>
                  <a:cubicBezTo>
                    <a:pt x="42" y="18"/>
                    <a:pt x="42" y="17"/>
                    <a:pt x="41" y="15"/>
                  </a:cubicBezTo>
                  <a:cubicBezTo>
                    <a:pt x="41" y="14"/>
                    <a:pt x="40" y="14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2"/>
                    <a:pt x="39" y="12"/>
                    <a:pt x="39" y="12"/>
                  </a:cubicBezTo>
                  <a:cubicBezTo>
                    <a:pt x="39" y="12"/>
                    <a:pt x="39" y="12"/>
                    <a:pt x="39" y="12"/>
                  </a:cubicBezTo>
                  <a:cubicBezTo>
                    <a:pt x="39" y="11"/>
                    <a:pt x="39" y="11"/>
                    <a:pt x="39" y="11"/>
                  </a:cubicBezTo>
                  <a:cubicBezTo>
                    <a:pt x="39" y="10"/>
                    <a:pt x="39" y="10"/>
                    <a:pt x="39" y="10"/>
                  </a:cubicBezTo>
                  <a:cubicBezTo>
                    <a:pt x="39" y="10"/>
                    <a:pt x="39" y="10"/>
                    <a:pt x="39" y="10"/>
                  </a:cubicBezTo>
                  <a:cubicBezTo>
                    <a:pt x="39" y="10"/>
                    <a:pt x="39" y="10"/>
                    <a:pt x="39" y="10"/>
                  </a:cubicBezTo>
                  <a:cubicBezTo>
                    <a:pt x="39" y="10"/>
                    <a:pt x="39" y="9"/>
                    <a:pt x="39" y="8"/>
                  </a:cubicBezTo>
                  <a:cubicBezTo>
                    <a:pt x="38" y="7"/>
                    <a:pt x="36" y="6"/>
                    <a:pt x="35" y="6"/>
                  </a:cubicBezTo>
                  <a:cubicBezTo>
                    <a:pt x="35" y="6"/>
                    <a:pt x="35" y="7"/>
                    <a:pt x="34" y="7"/>
                  </a:cubicBezTo>
                  <a:cubicBezTo>
                    <a:pt x="34" y="5"/>
                    <a:pt x="33" y="4"/>
                    <a:pt x="32" y="3"/>
                  </a:cubicBezTo>
                  <a:cubicBezTo>
                    <a:pt x="32" y="3"/>
                    <a:pt x="31" y="2"/>
                    <a:pt x="30" y="2"/>
                  </a:cubicBezTo>
                  <a:cubicBezTo>
                    <a:pt x="30" y="2"/>
                    <a:pt x="29" y="3"/>
                    <a:pt x="28" y="3"/>
                  </a:cubicBezTo>
                  <a:cubicBezTo>
                    <a:pt x="28" y="3"/>
                    <a:pt x="28" y="2"/>
                    <a:pt x="27" y="2"/>
                  </a:cubicBezTo>
                  <a:cubicBezTo>
                    <a:pt x="27" y="1"/>
                    <a:pt x="26" y="0"/>
                    <a:pt x="2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456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96" name="Freeform 178"/>
            <p:cNvSpPr>
              <a:spLocks noEditPoints="1"/>
            </p:cNvSpPr>
            <p:nvPr/>
          </p:nvSpPr>
          <p:spPr bwMode="auto">
            <a:xfrm>
              <a:off x="4205" y="2003"/>
              <a:ext cx="83" cy="55"/>
            </a:xfrm>
            <a:custGeom>
              <a:avLst/>
              <a:gdLst>
                <a:gd name="T0" fmla="*/ 6 w 35"/>
                <a:gd name="T1" fmla="*/ 16 h 23"/>
                <a:gd name="T2" fmla="*/ 8 w 35"/>
                <a:gd name="T3" fmla="*/ 21 h 23"/>
                <a:gd name="T4" fmla="*/ 15 w 35"/>
                <a:gd name="T5" fmla="*/ 13 h 23"/>
                <a:gd name="T6" fmla="*/ 13 w 35"/>
                <a:gd name="T7" fmla="*/ 21 h 23"/>
                <a:gd name="T8" fmla="*/ 8 w 35"/>
                <a:gd name="T9" fmla="*/ 22 h 23"/>
                <a:gd name="T10" fmla="*/ 11 w 35"/>
                <a:gd name="T11" fmla="*/ 14 h 23"/>
                <a:gd name="T12" fmla="*/ 14 w 35"/>
                <a:gd name="T13" fmla="*/ 13 h 23"/>
                <a:gd name="T14" fmla="*/ 15 w 35"/>
                <a:gd name="T15" fmla="*/ 13 h 23"/>
                <a:gd name="T16" fmla="*/ 9 w 35"/>
                <a:gd name="T17" fmla="*/ 22 h 23"/>
                <a:gd name="T18" fmla="*/ 27 w 35"/>
                <a:gd name="T19" fmla="*/ 7 h 23"/>
                <a:gd name="T20" fmla="*/ 29 w 35"/>
                <a:gd name="T21" fmla="*/ 6 h 23"/>
                <a:gd name="T22" fmla="*/ 28 w 35"/>
                <a:gd name="T23" fmla="*/ 14 h 23"/>
                <a:gd name="T24" fmla="*/ 30 w 35"/>
                <a:gd name="T25" fmla="*/ 6 h 23"/>
                <a:gd name="T26" fmla="*/ 24 w 35"/>
                <a:gd name="T27" fmla="*/ 15 h 23"/>
                <a:gd name="T28" fmla="*/ 21 w 35"/>
                <a:gd name="T29" fmla="*/ 10 h 23"/>
                <a:gd name="T30" fmla="*/ 25 w 35"/>
                <a:gd name="T31" fmla="*/ 15 h 23"/>
                <a:gd name="T32" fmla="*/ 23 w 35"/>
                <a:gd name="T33" fmla="*/ 0 h 23"/>
                <a:gd name="T34" fmla="*/ 23 w 35"/>
                <a:gd name="T35" fmla="*/ 5 h 23"/>
                <a:gd name="T36" fmla="*/ 23 w 35"/>
                <a:gd name="T37" fmla="*/ 3 h 23"/>
                <a:gd name="T38" fmla="*/ 25 w 35"/>
                <a:gd name="T39" fmla="*/ 2 h 23"/>
                <a:gd name="T40" fmla="*/ 30 w 35"/>
                <a:gd name="T41" fmla="*/ 5 h 23"/>
                <a:gd name="T42" fmla="*/ 20 w 35"/>
                <a:gd name="T43" fmla="*/ 8 h 23"/>
                <a:gd name="T44" fmla="*/ 17 w 35"/>
                <a:gd name="T45" fmla="*/ 11 h 23"/>
                <a:gd name="T46" fmla="*/ 14 w 35"/>
                <a:gd name="T47" fmla="*/ 11 h 23"/>
                <a:gd name="T48" fmla="*/ 9 w 35"/>
                <a:gd name="T49" fmla="*/ 13 h 23"/>
                <a:gd name="T50" fmla="*/ 6 w 35"/>
                <a:gd name="T51" fmla="*/ 9 h 23"/>
                <a:gd name="T52" fmla="*/ 7 w 35"/>
                <a:gd name="T53" fmla="*/ 10 h 23"/>
                <a:gd name="T54" fmla="*/ 9 w 35"/>
                <a:gd name="T55" fmla="*/ 11 h 23"/>
                <a:gd name="T56" fmla="*/ 5 w 35"/>
                <a:gd name="T57" fmla="*/ 8 h 23"/>
                <a:gd name="T58" fmla="*/ 2 w 35"/>
                <a:gd name="T59" fmla="*/ 17 h 23"/>
                <a:gd name="T60" fmla="*/ 2 w 35"/>
                <a:gd name="T61" fmla="*/ 19 h 23"/>
                <a:gd name="T62" fmla="*/ 3 w 35"/>
                <a:gd name="T63" fmla="*/ 19 h 23"/>
                <a:gd name="T64" fmla="*/ 5 w 35"/>
                <a:gd name="T65" fmla="*/ 22 h 23"/>
                <a:gd name="T66" fmla="*/ 16 w 35"/>
                <a:gd name="T67" fmla="*/ 21 h 23"/>
                <a:gd name="T68" fmla="*/ 18 w 35"/>
                <a:gd name="T69" fmla="*/ 12 h 23"/>
                <a:gd name="T70" fmla="*/ 21 w 35"/>
                <a:gd name="T71" fmla="*/ 15 h 23"/>
                <a:gd name="T72" fmla="*/ 31 w 35"/>
                <a:gd name="T73" fmla="*/ 14 h 23"/>
                <a:gd name="T74" fmla="*/ 33 w 35"/>
                <a:gd name="T75" fmla="*/ 6 h 23"/>
                <a:gd name="T76" fmla="*/ 27 w 35"/>
                <a:gd name="T77" fmla="*/ 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5" h="23">
                  <a:moveTo>
                    <a:pt x="8" y="21"/>
                  </a:moveTo>
                  <a:cubicBezTo>
                    <a:pt x="6" y="21"/>
                    <a:pt x="3" y="17"/>
                    <a:pt x="6" y="16"/>
                  </a:cubicBezTo>
                  <a:cubicBezTo>
                    <a:pt x="7" y="15"/>
                    <a:pt x="9" y="15"/>
                    <a:pt x="10" y="14"/>
                  </a:cubicBezTo>
                  <a:cubicBezTo>
                    <a:pt x="8" y="21"/>
                    <a:pt x="8" y="21"/>
                    <a:pt x="8" y="21"/>
                  </a:cubicBezTo>
                  <a:moveTo>
                    <a:pt x="13" y="21"/>
                  </a:moveTo>
                  <a:cubicBezTo>
                    <a:pt x="15" y="13"/>
                    <a:pt x="15" y="13"/>
                    <a:pt x="15" y="13"/>
                  </a:cubicBezTo>
                  <a:cubicBezTo>
                    <a:pt x="17" y="14"/>
                    <a:pt x="17" y="18"/>
                    <a:pt x="16" y="19"/>
                  </a:cubicBezTo>
                  <a:cubicBezTo>
                    <a:pt x="15" y="19"/>
                    <a:pt x="14" y="20"/>
                    <a:pt x="13" y="21"/>
                  </a:cubicBezTo>
                  <a:moveTo>
                    <a:pt x="9" y="22"/>
                  </a:moveTo>
                  <a:cubicBezTo>
                    <a:pt x="9" y="22"/>
                    <a:pt x="9" y="22"/>
                    <a:pt x="8" y="22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2" y="14"/>
                    <a:pt x="13" y="13"/>
                    <a:pt x="14" y="13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14" y="13"/>
                    <a:pt x="15" y="13"/>
                    <a:pt x="15" y="13"/>
                  </a:cubicBezTo>
                  <a:cubicBezTo>
                    <a:pt x="12" y="21"/>
                    <a:pt x="12" y="21"/>
                    <a:pt x="12" y="21"/>
                  </a:cubicBezTo>
                  <a:cubicBezTo>
                    <a:pt x="11" y="21"/>
                    <a:pt x="10" y="22"/>
                    <a:pt x="9" y="22"/>
                  </a:cubicBezTo>
                  <a:moveTo>
                    <a:pt x="25" y="15"/>
                  </a:moveTo>
                  <a:cubicBezTo>
                    <a:pt x="27" y="7"/>
                    <a:pt x="27" y="7"/>
                    <a:pt x="27" y="7"/>
                  </a:cubicBezTo>
                  <a:cubicBezTo>
                    <a:pt x="28" y="7"/>
                    <a:pt x="28" y="6"/>
                    <a:pt x="29" y="6"/>
                  </a:cubicBezTo>
                  <a:cubicBezTo>
                    <a:pt x="29" y="6"/>
                    <a:pt x="29" y="6"/>
                    <a:pt x="29" y="6"/>
                  </a:cubicBezTo>
                  <a:cubicBezTo>
                    <a:pt x="29" y="6"/>
                    <a:pt x="30" y="6"/>
                    <a:pt x="30" y="6"/>
                  </a:cubicBezTo>
                  <a:cubicBezTo>
                    <a:pt x="28" y="14"/>
                    <a:pt x="28" y="14"/>
                    <a:pt x="28" y="14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30" y="6"/>
                    <a:pt x="30" y="6"/>
                    <a:pt x="30" y="6"/>
                  </a:cubicBezTo>
                  <a:cubicBezTo>
                    <a:pt x="32" y="7"/>
                    <a:pt x="32" y="11"/>
                    <a:pt x="31" y="12"/>
                  </a:cubicBezTo>
                  <a:cubicBezTo>
                    <a:pt x="30" y="14"/>
                    <a:pt x="26" y="15"/>
                    <a:pt x="24" y="15"/>
                  </a:cubicBezTo>
                  <a:cubicBezTo>
                    <a:pt x="24" y="15"/>
                    <a:pt x="24" y="15"/>
                    <a:pt x="24" y="15"/>
                  </a:cubicBezTo>
                  <a:cubicBezTo>
                    <a:pt x="22" y="15"/>
                    <a:pt x="18" y="11"/>
                    <a:pt x="21" y="10"/>
                  </a:cubicBezTo>
                  <a:cubicBezTo>
                    <a:pt x="23" y="9"/>
                    <a:pt x="25" y="8"/>
                    <a:pt x="27" y="7"/>
                  </a:cubicBezTo>
                  <a:cubicBezTo>
                    <a:pt x="25" y="15"/>
                    <a:pt x="25" y="15"/>
                    <a:pt x="25" y="15"/>
                  </a:cubicBezTo>
                  <a:cubicBezTo>
                    <a:pt x="25" y="15"/>
                    <a:pt x="25" y="15"/>
                    <a:pt x="25" y="15"/>
                  </a:cubicBezTo>
                  <a:moveTo>
                    <a:pt x="23" y="0"/>
                  </a:moveTo>
                  <a:cubicBezTo>
                    <a:pt x="22" y="0"/>
                    <a:pt x="21" y="1"/>
                    <a:pt x="22" y="3"/>
                  </a:cubicBezTo>
                  <a:cubicBezTo>
                    <a:pt x="22" y="4"/>
                    <a:pt x="22" y="5"/>
                    <a:pt x="23" y="5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4" y="4"/>
                    <a:pt x="24" y="3"/>
                    <a:pt x="23" y="3"/>
                  </a:cubicBezTo>
                  <a:cubicBezTo>
                    <a:pt x="23" y="2"/>
                    <a:pt x="23" y="1"/>
                    <a:pt x="24" y="1"/>
                  </a:cubicBezTo>
                  <a:cubicBezTo>
                    <a:pt x="24" y="1"/>
                    <a:pt x="24" y="1"/>
                    <a:pt x="25" y="2"/>
                  </a:cubicBezTo>
                  <a:cubicBezTo>
                    <a:pt x="27" y="3"/>
                    <a:pt x="29" y="4"/>
                    <a:pt x="32" y="5"/>
                  </a:cubicBezTo>
                  <a:cubicBezTo>
                    <a:pt x="31" y="5"/>
                    <a:pt x="30" y="5"/>
                    <a:pt x="30" y="5"/>
                  </a:cubicBezTo>
                  <a:cubicBezTo>
                    <a:pt x="28" y="5"/>
                    <a:pt x="26" y="6"/>
                    <a:pt x="24" y="6"/>
                  </a:cubicBezTo>
                  <a:cubicBezTo>
                    <a:pt x="23" y="7"/>
                    <a:pt x="22" y="7"/>
                    <a:pt x="20" y="8"/>
                  </a:cubicBezTo>
                  <a:cubicBezTo>
                    <a:pt x="19" y="9"/>
                    <a:pt x="19" y="11"/>
                    <a:pt x="18" y="11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5" y="11"/>
                    <a:pt x="15" y="11"/>
                    <a:pt x="14" y="11"/>
                  </a:cubicBezTo>
                  <a:cubicBezTo>
                    <a:pt x="14" y="11"/>
                    <a:pt x="14" y="11"/>
                    <a:pt x="13" y="11"/>
                  </a:cubicBezTo>
                  <a:cubicBezTo>
                    <a:pt x="12" y="12"/>
                    <a:pt x="11" y="12"/>
                    <a:pt x="9" y="13"/>
                  </a:cubicBezTo>
                  <a:cubicBezTo>
                    <a:pt x="7" y="14"/>
                    <a:pt x="4" y="14"/>
                    <a:pt x="3" y="17"/>
                  </a:cubicBezTo>
                  <a:cubicBezTo>
                    <a:pt x="4" y="15"/>
                    <a:pt x="5" y="12"/>
                    <a:pt x="6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9"/>
                    <a:pt x="7" y="9"/>
                    <a:pt x="7" y="10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11"/>
                    <a:pt x="9" y="11"/>
                    <a:pt x="9" y="11"/>
                  </a:cubicBezTo>
                  <a:cubicBezTo>
                    <a:pt x="10" y="11"/>
                    <a:pt x="8" y="7"/>
                    <a:pt x="6" y="7"/>
                  </a:cubicBezTo>
                  <a:cubicBezTo>
                    <a:pt x="5" y="7"/>
                    <a:pt x="5" y="7"/>
                    <a:pt x="5" y="8"/>
                  </a:cubicBezTo>
                  <a:cubicBezTo>
                    <a:pt x="4" y="8"/>
                    <a:pt x="4" y="10"/>
                    <a:pt x="3" y="11"/>
                  </a:cubicBezTo>
                  <a:cubicBezTo>
                    <a:pt x="3" y="13"/>
                    <a:pt x="2" y="15"/>
                    <a:pt x="2" y="17"/>
                  </a:cubicBezTo>
                  <a:cubicBezTo>
                    <a:pt x="1" y="17"/>
                    <a:pt x="0" y="19"/>
                    <a:pt x="1" y="19"/>
                  </a:cubicBezTo>
                  <a:cubicBezTo>
                    <a:pt x="2" y="19"/>
                    <a:pt x="2" y="19"/>
                    <a:pt x="2" y="19"/>
                  </a:cubicBezTo>
                  <a:cubicBezTo>
                    <a:pt x="2" y="19"/>
                    <a:pt x="2" y="19"/>
                    <a:pt x="3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4" y="20"/>
                    <a:pt x="5" y="21"/>
                    <a:pt x="5" y="22"/>
                  </a:cubicBezTo>
                  <a:cubicBezTo>
                    <a:pt x="7" y="23"/>
                    <a:pt x="8" y="23"/>
                    <a:pt x="9" y="23"/>
                  </a:cubicBezTo>
                  <a:cubicBezTo>
                    <a:pt x="11" y="23"/>
                    <a:pt x="14" y="22"/>
                    <a:pt x="16" y="21"/>
                  </a:cubicBezTo>
                  <a:cubicBezTo>
                    <a:pt x="18" y="19"/>
                    <a:pt x="18" y="17"/>
                    <a:pt x="18" y="14"/>
                  </a:cubicBezTo>
                  <a:cubicBezTo>
                    <a:pt x="17" y="13"/>
                    <a:pt x="17" y="13"/>
                    <a:pt x="18" y="12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9" y="12"/>
                    <a:pt x="20" y="15"/>
                    <a:pt x="21" y="15"/>
                  </a:cubicBezTo>
                  <a:cubicBezTo>
                    <a:pt x="22" y="16"/>
                    <a:pt x="23" y="17"/>
                    <a:pt x="24" y="17"/>
                  </a:cubicBezTo>
                  <a:cubicBezTo>
                    <a:pt x="27" y="17"/>
                    <a:pt x="29" y="16"/>
                    <a:pt x="31" y="14"/>
                  </a:cubicBezTo>
                  <a:cubicBezTo>
                    <a:pt x="33" y="13"/>
                    <a:pt x="33" y="11"/>
                    <a:pt x="33" y="8"/>
                  </a:cubicBezTo>
                  <a:cubicBezTo>
                    <a:pt x="33" y="7"/>
                    <a:pt x="32" y="7"/>
                    <a:pt x="33" y="6"/>
                  </a:cubicBezTo>
                  <a:cubicBezTo>
                    <a:pt x="34" y="6"/>
                    <a:pt x="35" y="5"/>
                    <a:pt x="34" y="4"/>
                  </a:cubicBezTo>
                  <a:cubicBezTo>
                    <a:pt x="33" y="3"/>
                    <a:pt x="29" y="2"/>
                    <a:pt x="27" y="1"/>
                  </a:cubicBezTo>
                  <a:cubicBezTo>
                    <a:pt x="26" y="1"/>
                    <a:pt x="24" y="0"/>
                    <a:pt x="2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456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97" name="Freeform 179"/>
            <p:cNvSpPr/>
            <p:nvPr/>
          </p:nvSpPr>
          <p:spPr bwMode="auto">
            <a:xfrm>
              <a:off x="3977" y="1927"/>
              <a:ext cx="14" cy="17"/>
            </a:xfrm>
            <a:custGeom>
              <a:avLst/>
              <a:gdLst>
                <a:gd name="T0" fmla="*/ 12 w 14"/>
                <a:gd name="T1" fmla="*/ 0 h 17"/>
                <a:gd name="T2" fmla="*/ 0 w 14"/>
                <a:gd name="T3" fmla="*/ 17 h 17"/>
                <a:gd name="T4" fmla="*/ 2 w 14"/>
                <a:gd name="T5" fmla="*/ 17 h 17"/>
                <a:gd name="T6" fmla="*/ 14 w 14"/>
                <a:gd name="T7" fmla="*/ 0 h 17"/>
                <a:gd name="T8" fmla="*/ 12 w 14"/>
                <a:gd name="T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7">
                  <a:moveTo>
                    <a:pt x="12" y="0"/>
                  </a:moveTo>
                  <a:lnTo>
                    <a:pt x="0" y="17"/>
                  </a:lnTo>
                  <a:lnTo>
                    <a:pt x="2" y="17"/>
                  </a:lnTo>
                  <a:lnTo>
                    <a:pt x="14" y="0"/>
                  </a:lnTo>
                  <a:lnTo>
                    <a:pt x="1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456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98" name="Freeform 180"/>
            <p:cNvSpPr/>
            <p:nvPr/>
          </p:nvSpPr>
          <p:spPr bwMode="auto">
            <a:xfrm>
              <a:off x="3977" y="1927"/>
              <a:ext cx="14" cy="17"/>
            </a:xfrm>
            <a:custGeom>
              <a:avLst/>
              <a:gdLst>
                <a:gd name="T0" fmla="*/ 12 w 14"/>
                <a:gd name="T1" fmla="*/ 0 h 17"/>
                <a:gd name="T2" fmla="*/ 0 w 14"/>
                <a:gd name="T3" fmla="*/ 17 h 17"/>
                <a:gd name="T4" fmla="*/ 2 w 14"/>
                <a:gd name="T5" fmla="*/ 17 h 17"/>
                <a:gd name="T6" fmla="*/ 14 w 14"/>
                <a:gd name="T7" fmla="*/ 0 h 17"/>
                <a:gd name="T8" fmla="*/ 12 w 14"/>
                <a:gd name="T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7">
                  <a:moveTo>
                    <a:pt x="12" y="0"/>
                  </a:moveTo>
                  <a:lnTo>
                    <a:pt x="0" y="17"/>
                  </a:lnTo>
                  <a:lnTo>
                    <a:pt x="2" y="17"/>
                  </a:lnTo>
                  <a:lnTo>
                    <a:pt x="14" y="0"/>
                  </a:lnTo>
                  <a:lnTo>
                    <a:pt x="12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456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99" name="Freeform 181"/>
            <p:cNvSpPr/>
            <p:nvPr/>
          </p:nvSpPr>
          <p:spPr bwMode="auto">
            <a:xfrm>
              <a:off x="3979" y="1934"/>
              <a:ext cx="12" cy="12"/>
            </a:xfrm>
            <a:custGeom>
              <a:avLst/>
              <a:gdLst>
                <a:gd name="T0" fmla="*/ 10 w 12"/>
                <a:gd name="T1" fmla="*/ 0 h 12"/>
                <a:gd name="T2" fmla="*/ 0 w 12"/>
                <a:gd name="T3" fmla="*/ 12 h 12"/>
                <a:gd name="T4" fmla="*/ 3 w 12"/>
                <a:gd name="T5" fmla="*/ 12 h 12"/>
                <a:gd name="T6" fmla="*/ 12 w 12"/>
                <a:gd name="T7" fmla="*/ 0 h 12"/>
                <a:gd name="T8" fmla="*/ 10 w 12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2">
                  <a:moveTo>
                    <a:pt x="10" y="0"/>
                  </a:moveTo>
                  <a:lnTo>
                    <a:pt x="0" y="12"/>
                  </a:lnTo>
                  <a:lnTo>
                    <a:pt x="3" y="12"/>
                  </a:lnTo>
                  <a:lnTo>
                    <a:pt x="12" y="0"/>
                  </a:lnTo>
                  <a:lnTo>
                    <a:pt x="1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456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600" name="Freeform 182"/>
            <p:cNvSpPr/>
            <p:nvPr/>
          </p:nvSpPr>
          <p:spPr bwMode="auto">
            <a:xfrm>
              <a:off x="3979" y="1934"/>
              <a:ext cx="12" cy="12"/>
            </a:xfrm>
            <a:custGeom>
              <a:avLst/>
              <a:gdLst>
                <a:gd name="T0" fmla="*/ 10 w 12"/>
                <a:gd name="T1" fmla="*/ 0 h 12"/>
                <a:gd name="T2" fmla="*/ 0 w 12"/>
                <a:gd name="T3" fmla="*/ 12 h 12"/>
                <a:gd name="T4" fmla="*/ 3 w 12"/>
                <a:gd name="T5" fmla="*/ 12 h 12"/>
                <a:gd name="T6" fmla="*/ 12 w 12"/>
                <a:gd name="T7" fmla="*/ 0 h 12"/>
                <a:gd name="T8" fmla="*/ 10 w 12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2">
                  <a:moveTo>
                    <a:pt x="10" y="0"/>
                  </a:moveTo>
                  <a:lnTo>
                    <a:pt x="0" y="12"/>
                  </a:lnTo>
                  <a:lnTo>
                    <a:pt x="3" y="12"/>
                  </a:lnTo>
                  <a:lnTo>
                    <a:pt x="12" y="0"/>
                  </a:lnTo>
                  <a:lnTo>
                    <a:pt x="1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456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601" name="Freeform 183"/>
            <p:cNvSpPr/>
            <p:nvPr/>
          </p:nvSpPr>
          <p:spPr bwMode="auto">
            <a:xfrm>
              <a:off x="3982" y="1939"/>
              <a:ext cx="7" cy="9"/>
            </a:xfrm>
            <a:custGeom>
              <a:avLst/>
              <a:gdLst>
                <a:gd name="T0" fmla="*/ 3 w 3"/>
                <a:gd name="T1" fmla="*/ 0 h 4"/>
                <a:gd name="T2" fmla="*/ 1 w 3"/>
                <a:gd name="T3" fmla="*/ 3 h 4"/>
                <a:gd name="T4" fmla="*/ 0 w 3"/>
                <a:gd name="T5" fmla="*/ 4 h 4"/>
                <a:gd name="T6" fmla="*/ 1 w 3"/>
                <a:gd name="T7" fmla="*/ 4 h 4"/>
                <a:gd name="T8" fmla="*/ 1 w 3"/>
                <a:gd name="T9" fmla="*/ 4 h 4"/>
                <a:gd name="T10" fmla="*/ 1 w 3"/>
                <a:gd name="T11" fmla="*/ 4 h 4"/>
                <a:gd name="T12" fmla="*/ 1 w 3"/>
                <a:gd name="T13" fmla="*/ 3 h 4"/>
                <a:gd name="T14" fmla="*/ 3 w 3"/>
                <a:gd name="T15" fmla="*/ 0 h 4"/>
                <a:gd name="T16" fmla="*/ 3 w 3"/>
                <a:gd name="T1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" h="4">
                  <a:moveTo>
                    <a:pt x="3" y="0"/>
                  </a:moveTo>
                  <a:cubicBezTo>
                    <a:pt x="2" y="1"/>
                    <a:pt x="2" y="2"/>
                    <a:pt x="1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2"/>
                    <a:pt x="3" y="1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456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602" name="Freeform 184"/>
            <p:cNvSpPr>
              <a:spLocks noEditPoints="1"/>
            </p:cNvSpPr>
            <p:nvPr/>
          </p:nvSpPr>
          <p:spPr bwMode="auto">
            <a:xfrm>
              <a:off x="3941" y="2075"/>
              <a:ext cx="107" cy="99"/>
            </a:xfrm>
            <a:custGeom>
              <a:avLst/>
              <a:gdLst>
                <a:gd name="T0" fmla="*/ 27 w 45"/>
                <a:gd name="T1" fmla="*/ 31 h 42"/>
                <a:gd name="T2" fmla="*/ 34 w 45"/>
                <a:gd name="T3" fmla="*/ 32 h 42"/>
                <a:gd name="T4" fmla="*/ 24 w 45"/>
                <a:gd name="T5" fmla="*/ 28 h 42"/>
                <a:gd name="T6" fmla="*/ 32 w 45"/>
                <a:gd name="T7" fmla="*/ 32 h 42"/>
                <a:gd name="T8" fmla="*/ 38 w 45"/>
                <a:gd name="T9" fmla="*/ 28 h 42"/>
                <a:gd name="T10" fmla="*/ 31 w 45"/>
                <a:gd name="T11" fmla="*/ 33 h 42"/>
                <a:gd name="T12" fmla="*/ 20 w 45"/>
                <a:gd name="T13" fmla="*/ 29 h 42"/>
                <a:gd name="T14" fmla="*/ 14 w 45"/>
                <a:gd name="T15" fmla="*/ 33 h 42"/>
                <a:gd name="T16" fmla="*/ 14 w 45"/>
                <a:gd name="T17" fmla="*/ 27 h 42"/>
                <a:gd name="T18" fmla="*/ 15 w 45"/>
                <a:gd name="T19" fmla="*/ 26 h 42"/>
                <a:gd name="T20" fmla="*/ 30 w 45"/>
                <a:gd name="T21" fmla="*/ 22 h 42"/>
                <a:gd name="T22" fmla="*/ 27 w 45"/>
                <a:gd name="T23" fmla="*/ 20 h 42"/>
                <a:gd name="T24" fmla="*/ 28 w 45"/>
                <a:gd name="T25" fmla="*/ 18 h 42"/>
                <a:gd name="T26" fmla="*/ 24 w 45"/>
                <a:gd name="T27" fmla="*/ 19 h 42"/>
                <a:gd name="T28" fmla="*/ 13 w 45"/>
                <a:gd name="T29" fmla="*/ 23 h 42"/>
                <a:gd name="T30" fmla="*/ 19 w 45"/>
                <a:gd name="T31" fmla="*/ 20 h 42"/>
                <a:gd name="T32" fmla="*/ 33 w 45"/>
                <a:gd name="T33" fmla="*/ 23 h 42"/>
                <a:gd name="T34" fmla="*/ 21 w 45"/>
                <a:gd name="T35" fmla="*/ 20 h 42"/>
                <a:gd name="T36" fmla="*/ 16 w 45"/>
                <a:gd name="T37" fmla="*/ 16 h 42"/>
                <a:gd name="T38" fmla="*/ 14 w 45"/>
                <a:gd name="T39" fmla="*/ 15 h 42"/>
                <a:gd name="T40" fmla="*/ 9 w 45"/>
                <a:gd name="T41" fmla="*/ 16 h 42"/>
                <a:gd name="T42" fmla="*/ 7 w 45"/>
                <a:gd name="T43" fmla="*/ 15 h 42"/>
                <a:gd name="T44" fmla="*/ 7 w 45"/>
                <a:gd name="T45" fmla="*/ 14 h 42"/>
                <a:gd name="T46" fmla="*/ 6 w 45"/>
                <a:gd name="T47" fmla="*/ 14 h 42"/>
                <a:gd name="T48" fmla="*/ 22 w 45"/>
                <a:gd name="T49" fmla="*/ 12 h 42"/>
                <a:gd name="T50" fmla="*/ 28 w 45"/>
                <a:gd name="T51" fmla="*/ 10 h 42"/>
                <a:gd name="T52" fmla="*/ 34 w 45"/>
                <a:gd name="T53" fmla="*/ 10 h 42"/>
                <a:gd name="T54" fmla="*/ 28 w 45"/>
                <a:gd name="T55" fmla="*/ 9 h 42"/>
                <a:gd name="T56" fmla="*/ 29 w 45"/>
                <a:gd name="T57" fmla="*/ 7 h 42"/>
                <a:gd name="T58" fmla="*/ 14 w 45"/>
                <a:gd name="T59" fmla="*/ 3 h 42"/>
                <a:gd name="T60" fmla="*/ 28 w 45"/>
                <a:gd name="T61" fmla="*/ 6 h 42"/>
                <a:gd name="T62" fmla="*/ 10 w 45"/>
                <a:gd name="T63" fmla="*/ 7 h 42"/>
                <a:gd name="T64" fmla="*/ 15 w 45"/>
                <a:gd name="T65" fmla="*/ 6 h 42"/>
                <a:gd name="T66" fmla="*/ 11 w 45"/>
                <a:gd name="T67" fmla="*/ 6 h 42"/>
                <a:gd name="T68" fmla="*/ 44 w 45"/>
                <a:gd name="T69" fmla="*/ 1 h 42"/>
                <a:gd name="T70" fmla="*/ 37 w 45"/>
                <a:gd name="T71" fmla="*/ 11 h 42"/>
                <a:gd name="T72" fmla="*/ 15 w 45"/>
                <a:gd name="T73" fmla="*/ 2 h 42"/>
                <a:gd name="T74" fmla="*/ 11 w 45"/>
                <a:gd name="T75" fmla="*/ 9 h 42"/>
                <a:gd name="T76" fmla="*/ 16 w 45"/>
                <a:gd name="T77" fmla="*/ 10 h 42"/>
                <a:gd name="T78" fmla="*/ 21 w 45"/>
                <a:gd name="T79" fmla="*/ 11 h 42"/>
                <a:gd name="T80" fmla="*/ 23 w 45"/>
                <a:gd name="T81" fmla="*/ 0 h 42"/>
                <a:gd name="T82" fmla="*/ 3 w 45"/>
                <a:gd name="T83" fmla="*/ 9 h 42"/>
                <a:gd name="T84" fmla="*/ 3 w 45"/>
                <a:gd name="T85" fmla="*/ 12 h 42"/>
                <a:gd name="T86" fmla="*/ 0 w 45"/>
                <a:gd name="T87" fmla="*/ 15 h 42"/>
                <a:gd name="T88" fmla="*/ 0 w 45"/>
                <a:gd name="T89" fmla="*/ 18 h 42"/>
                <a:gd name="T90" fmla="*/ 12 w 45"/>
                <a:gd name="T91" fmla="*/ 23 h 42"/>
                <a:gd name="T92" fmla="*/ 14 w 45"/>
                <a:gd name="T93" fmla="*/ 28 h 42"/>
                <a:gd name="T94" fmla="*/ 2 w 45"/>
                <a:gd name="T95" fmla="*/ 25 h 42"/>
                <a:gd name="T96" fmla="*/ 12 w 45"/>
                <a:gd name="T97" fmla="*/ 32 h 42"/>
                <a:gd name="T98" fmla="*/ 33 w 45"/>
                <a:gd name="T99" fmla="*/ 41 h 42"/>
                <a:gd name="T100" fmla="*/ 37 w 45"/>
                <a:gd name="T101" fmla="*/ 38 h 42"/>
                <a:gd name="T102" fmla="*/ 33 w 45"/>
                <a:gd name="T103" fmla="*/ 38 h 42"/>
                <a:gd name="T104" fmla="*/ 34 w 45"/>
                <a:gd name="T105" fmla="*/ 37 h 42"/>
                <a:gd name="T106" fmla="*/ 39 w 45"/>
                <a:gd name="T107" fmla="*/ 26 h 42"/>
                <a:gd name="T108" fmla="*/ 44 w 45"/>
                <a:gd name="T109" fmla="*/ 21 h 42"/>
                <a:gd name="T110" fmla="*/ 27 w 45"/>
                <a:gd name="T111" fmla="*/ 25 h 42"/>
                <a:gd name="T112" fmla="*/ 24 w 45"/>
                <a:gd name="T113" fmla="*/ 23 h 42"/>
                <a:gd name="T114" fmla="*/ 45 w 45"/>
                <a:gd name="T115" fmla="*/ 7 h 42"/>
                <a:gd name="T116" fmla="*/ 34 w 45"/>
                <a:gd name="T117" fmla="*/ 16 h 42"/>
                <a:gd name="T118" fmla="*/ 37 w 45"/>
                <a:gd name="T119" fmla="*/ 15 h 42"/>
                <a:gd name="T120" fmla="*/ 24 w 45"/>
                <a:gd name="T121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5" h="42">
                  <a:moveTo>
                    <a:pt x="30" y="32"/>
                  </a:moveTo>
                  <a:cubicBezTo>
                    <a:pt x="30" y="32"/>
                    <a:pt x="30" y="32"/>
                    <a:pt x="29" y="31"/>
                  </a:cubicBezTo>
                  <a:cubicBezTo>
                    <a:pt x="29" y="31"/>
                    <a:pt x="29" y="31"/>
                    <a:pt x="29" y="31"/>
                  </a:cubicBezTo>
                  <a:cubicBezTo>
                    <a:pt x="30" y="31"/>
                    <a:pt x="30" y="31"/>
                    <a:pt x="31" y="30"/>
                  </a:cubicBezTo>
                  <a:cubicBezTo>
                    <a:pt x="31" y="31"/>
                    <a:pt x="32" y="31"/>
                    <a:pt x="32" y="31"/>
                  </a:cubicBezTo>
                  <a:cubicBezTo>
                    <a:pt x="31" y="31"/>
                    <a:pt x="31" y="31"/>
                    <a:pt x="30" y="32"/>
                  </a:cubicBezTo>
                  <a:moveTo>
                    <a:pt x="35" y="32"/>
                  </a:moveTo>
                  <a:cubicBezTo>
                    <a:pt x="35" y="32"/>
                    <a:pt x="35" y="32"/>
                    <a:pt x="35" y="32"/>
                  </a:cubicBezTo>
                  <a:cubicBezTo>
                    <a:pt x="36" y="31"/>
                    <a:pt x="37" y="31"/>
                    <a:pt x="38" y="30"/>
                  </a:cubicBezTo>
                  <a:cubicBezTo>
                    <a:pt x="38" y="30"/>
                    <a:pt x="38" y="30"/>
                    <a:pt x="38" y="30"/>
                  </a:cubicBezTo>
                  <a:cubicBezTo>
                    <a:pt x="35" y="32"/>
                    <a:pt x="35" y="32"/>
                    <a:pt x="35" y="32"/>
                  </a:cubicBezTo>
                  <a:moveTo>
                    <a:pt x="29" y="31"/>
                  </a:moveTo>
                  <a:cubicBezTo>
                    <a:pt x="28" y="31"/>
                    <a:pt x="28" y="31"/>
                    <a:pt x="27" y="31"/>
                  </a:cubicBezTo>
                  <a:cubicBezTo>
                    <a:pt x="27" y="31"/>
                    <a:pt x="27" y="31"/>
                    <a:pt x="27" y="31"/>
                  </a:cubicBezTo>
                  <a:cubicBezTo>
                    <a:pt x="29" y="30"/>
                    <a:pt x="29" y="30"/>
                    <a:pt x="29" y="30"/>
                  </a:cubicBezTo>
                  <a:cubicBezTo>
                    <a:pt x="29" y="30"/>
                    <a:pt x="30" y="30"/>
                    <a:pt x="30" y="30"/>
                  </a:cubicBezTo>
                  <a:cubicBezTo>
                    <a:pt x="30" y="31"/>
                    <a:pt x="29" y="31"/>
                    <a:pt x="29" y="31"/>
                  </a:cubicBezTo>
                  <a:cubicBezTo>
                    <a:pt x="29" y="31"/>
                    <a:pt x="29" y="31"/>
                    <a:pt x="29" y="31"/>
                  </a:cubicBezTo>
                  <a:moveTo>
                    <a:pt x="27" y="30"/>
                  </a:moveTo>
                  <a:cubicBezTo>
                    <a:pt x="27" y="29"/>
                    <a:pt x="27" y="29"/>
                    <a:pt x="27" y="29"/>
                  </a:cubicBezTo>
                  <a:cubicBezTo>
                    <a:pt x="28" y="29"/>
                    <a:pt x="28" y="30"/>
                    <a:pt x="28" y="30"/>
                  </a:cubicBezTo>
                  <a:cubicBezTo>
                    <a:pt x="27" y="30"/>
                    <a:pt x="27" y="30"/>
                    <a:pt x="27" y="30"/>
                  </a:cubicBezTo>
                  <a:cubicBezTo>
                    <a:pt x="26" y="30"/>
                    <a:pt x="26" y="30"/>
                    <a:pt x="26" y="30"/>
                  </a:cubicBezTo>
                  <a:cubicBezTo>
                    <a:pt x="27" y="29"/>
                    <a:pt x="27" y="29"/>
                    <a:pt x="27" y="29"/>
                  </a:cubicBezTo>
                  <a:cubicBezTo>
                    <a:pt x="27" y="30"/>
                    <a:pt x="27" y="30"/>
                    <a:pt x="27" y="30"/>
                  </a:cubicBezTo>
                  <a:moveTo>
                    <a:pt x="34" y="32"/>
                  </a:moveTo>
                  <a:cubicBezTo>
                    <a:pt x="34" y="32"/>
                    <a:pt x="33" y="32"/>
                    <a:pt x="33" y="32"/>
                  </a:cubicBezTo>
                  <a:cubicBezTo>
                    <a:pt x="35" y="31"/>
                    <a:pt x="36" y="30"/>
                    <a:pt x="38" y="29"/>
                  </a:cubicBezTo>
                  <a:cubicBezTo>
                    <a:pt x="38" y="29"/>
                    <a:pt x="38" y="29"/>
                    <a:pt x="38" y="29"/>
                  </a:cubicBezTo>
                  <a:cubicBezTo>
                    <a:pt x="38" y="30"/>
                    <a:pt x="38" y="30"/>
                    <a:pt x="38" y="30"/>
                  </a:cubicBezTo>
                  <a:cubicBezTo>
                    <a:pt x="37" y="30"/>
                    <a:pt x="35" y="31"/>
                    <a:pt x="34" y="32"/>
                  </a:cubicBezTo>
                  <a:moveTo>
                    <a:pt x="26" y="30"/>
                  </a:moveTo>
                  <a:cubicBezTo>
                    <a:pt x="25" y="30"/>
                    <a:pt x="25" y="30"/>
                    <a:pt x="25" y="30"/>
                  </a:cubicBezTo>
                  <a:cubicBezTo>
                    <a:pt x="26" y="29"/>
                    <a:pt x="26" y="29"/>
                    <a:pt x="26" y="29"/>
                  </a:cubicBezTo>
                  <a:cubicBezTo>
                    <a:pt x="27" y="29"/>
                    <a:pt x="27" y="29"/>
                    <a:pt x="27" y="29"/>
                  </a:cubicBezTo>
                  <a:cubicBezTo>
                    <a:pt x="26" y="29"/>
                    <a:pt x="26" y="30"/>
                    <a:pt x="26" y="30"/>
                  </a:cubicBezTo>
                  <a:moveTo>
                    <a:pt x="24" y="29"/>
                  </a:moveTo>
                  <a:cubicBezTo>
                    <a:pt x="24" y="29"/>
                    <a:pt x="24" y="29"/>
                    <a:pt x="23" y="29"/>
                  </a:cubicBezTo>
                  <a:cubicBezTo>
                    <a:pt x="24" y="28"/>
                    <a:pt x="24" y="28"/>
                    <a:pt x="24" y="28"/>
                  </a:cubicBezTo>
                  <a:cubicBezTo>
                    <a:pt x="25" y="29"/>
                    <a:pt x="25" y="29"/>
                    <a:pt x="25" y="29"/>
                  </a:cubicBezTo>
                  <a:cubicBezTo>
                    <a:pt x="24" y="29"/>
                    <a:pt x="24" y="29"/>
                    <a:pt x="24" y="29"/>
                  </a:cubicBezTo>
                  <a:moveTo>
                    <a:pt x="33" y="31"/>
                  </a:moveTo>
                  <a:cubicBezTo>
                    <a:pt x="33" y="31"/>
                    <a:pt x="33" y="31"/>
                    <a:pt x="33" y="31"/>
                  </a:cubicBezTo>
                  <a:cubicBezTo>
                    <a:pt x="33" y="31"/>
                    <a:pt x="33" y="31"/>
                    <a:pt x="33" y="31"/>
                  </a:cubicBezTo>
                  <a:cubicBezTo>
                    <a:pt x="33" y="31"/>
                    <a:pt x="33" y="31"/>
                    <a:pt x="33" y="31"/>
                  </a:cubicBezTo>
                  <a:cubicBezTo>
                    <a:pt x="33" y="31"/>
                    <a:pt x="33" y="31"/>
                    <a:pt x="33" y="31"/>
                  </a:cubicBezTo>
                  <a:cubicBezTo>
                    <a:pt x="34" y="30"/>
                    <a:pt x="35" y="29"/>
                    <a:pt x="36" y="28"/>
                  </a:cubicBezTo>
                  <a:cubicBezTo>
                    <a:pt x="36" y="28"/>
                    <a:pt x="36" y="28"/>
                    <a:pt x="36" y="28"/>
                  </a:cubicBezTo>
                  <a:cubicBezTo>
                    <a:pt x="37" y="29"/>
                    <a:pt x="37" y="29"/>
                    <a:pt x="37" y="29"/>
                  </a:cubicBezTo>
                  <a:cubicBezTo>
                    <a:pt x="36" y="30"/>
                    <a:pt x="34" y="31"/>
                    <a:pt x="33" y="31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32" y="32"/>
                    <a:pt x="31" y="32"/>
                    <a:pt x="31" y="32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1" y="32"/>
                    <a:pt x="32" y="31"/>
                    <a:pt x="33" y="31"/>
                  </a:cubicBezTo>
                  <a:cubicBezTo>
                    <a:pt x="33" y="31"/>
                    <a:pt x="33" y="31"/>
                    <a:pt x="33" y="31"/>
                  </a:cubicBezTo>
                  <a:cubicBezTo>
                    <a:pt x="33" y="31"/>
                    <a:pt x="33" y="31"/>
                    <a:pt x="33" y="31"/>
                  </a:cubicBezTo>
                  <a:moveTo>
                    <a:pt x="35" y="33"/>
                  </a:moveTo>
                  <a:cubicBezTo>
                    <a:pt x="35" y="33"/>
                    <a:pt x="35" y="33"/>
                    <a:pt x="35" y="33"/>
                  </a:cubicBezTo>
                  <a:cubicBezTo>
                    <a:pt x="35" y="33"/>
                    <a:pt x="35" y="33"/>
                    <a:pt x="35" y="33"/>
                  </a:cubicBezTo>
                  <a:cubicBezTo>
                    <a:pt x="39" y="31"/>
                    <a:pt x="39" y="31"/>
                    <a:pt x="39" y="31"/>
                  </a:cubicBezTo>
                  <a:cubicBezTo>
                    <a:pt x="39" y="30"/>
                    <a:pt x="39" y="30"/>
                    <a:pt x="39" y="30"/>
                  </a:cubicBezTo>
                  <a:cubicBezTo>
                    <a:pt x="39" y="30"/>
                    <a:pt x="39" y="30"/>
                    <a:pt x="39" y="30"/>
                  </a:cubicBezTo>
                  <a:cubicBezTo>
                    <a:pt x="39" y="30"/>
                    <a:pt x="39" y="29"/>
                    <a:pt x="39" y="29"/>
                  </a:cubicBezTo>
                  <a:cubicBezTo>
                    <a:pt x="38" y="28"/>
                    <a:pt x="38" y="28"/>
                    <a:pt x="38" y="28"/>
                  </a:cubicBezTo>
                  <a:cubicBezTo>
                    <a:pt x="37" y="28"/>
                    <a:pt x="37" y="28"/>
                    <a:pt x="37" y="28"/>
                  </a:cubicBezTo>
                  <a:cubicBezTo>
                    <a:pt x="38" y="27"/>
                    <a:pt x="38" y="27"/>
                    <a:pt x="38" y="27"/>
                  </a:cubicBezTo>
                  <a:cubicBezTo>
                    <a:pt x="38" y="27"/>
                    <a:pt x="38" y="27"/>
                    <a:pt x="38" y="27"/>
                  </a:cubicBezTo>
                  <a:cubicBezTo>
                    <a:pt x="44" y="29"/>
                    <a:pt x="44" y="29"/>
                    <a:pt x="44" y="29"/>
                  </a:cubicBezTo>
                  <a:cubicBezTo>
                    <a:pt x="43" y="30"/>
                    <a:pt x="41" y="31"/>
                    <a:pt x="39" y="32"/>
                  </a:cubicBezTo>
                  <a:cubicBezTo>
                    <a:pt x="36" y="34"/>
                    <a:pt x="35" y="35"/>
                    <a:pt x="34" y="36"/>
                  </a:cubicBezTo>
                  <a:cubicBezTo>
                    <a:pt x="31" y="34"/>
                    <a:pt x="29" y="33"/>
                    <a:pt x="26" y="32"/>
                  </a:cubicBezTo>
                  <a:cubicBezTo>
                    <a:pt x="24" y="31"/>
                    <a:pt x="22" y="31"/>
                    <a:pt x="21" y="30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2" y="29"/>
                    <a:pt x="22" y="29"/>
                    <a:pt x="22" y="29"/>
                  </a:cubicBezTo>
                  <a:cubicBezTo>
                    <a:pt x="22" y="29"/>
                    <a:pt x="22" y="29"/>
                    <a:pt x="22" y="29"/>
                  </a:cubicBezTo>
                  <a:cubicBezTo>
                    <a:pt x="23" y="30"/>
                    <a:pt x="29" y="32"/>
                    <a:pt x="31" y="33"/>
                  </a:cubicBezTo>
                  <a:cubicBezTo>
                    <a:pt x="31" y="33"/>
                    <a:pt x="31" y="33"/>
                    <a:pt x="31" y="33"/>
                  </a:cubicBezTo>
                  <a:cubicBezTo>
                    <a:pt x="31" y="33"/>
                    <a:pt x="31" y="33"/>
                    <a:pt x="31" y="33"/>
                  </a:cubicBezTo>
                  <a:cubicBezTo>
                    <a:pt x="32" y="33"/>
                    <a:pt x="32" y="32"/>
                    <a:pt x="33" y="32"/>
                  </a:cubicBezTo>
                  <a:cubicBezTo>
                    <a:pt x="33" y="32"/>
                    <a:pt x="33" y="32"/>
                    <a:pt x="33" y="32"/>
                  </a:cubicBezTo>
                  <a:cubicBezTo>
                    <a:pt x="33" y="32"/>
                    <a:pt x="34" y="33"/>
                    <a:pt x="34" y="33"/>
                  </a:cubicBezTo>
                  <a:cubicBezTo>
                    <a:pt x="35" y="33"/>
                    <a:pt x="35" y="33"/>
                    <a:pt x="35" y="33"/>
                  </a:cubicBezTo>
                  <a:moveTo>
                    <a:pt x="19" y="27"/>
                  </a:moveTo>
                  <a:cubicBezTo>
                    <a:pt x="19" y="27"/>
                    <a:pt x="19" y="27"/>
                    <a:pt x="19" y="27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21" y="27"/>
                    <a:pt x="22" y="28"/>
                    <a:pt x="23" y="28"/>
                  </a:cubicBezTo>
                  <a:cubicBezTo>
                    <a:pt x="20" y="29"/>
                    <a:pt x="20" y="29"/>
                    <a:pt x="20" y="29"/>
                  </a:cubicBezTo>
                  <a:cubicBezTo>
                    <a:pt x="20" y="29"/>
                    <a:pt x="20" y="29"/>
                    <a:pt x="20" y="29"/>
                  </a:cubicBezTo>
                  <a:cubicBezTo>
                    <a:pt x="20" y="29"/>
                    <a:pt x="20" y="29"/>
                    <a:pt x="20" y="29"/>
                  </a:cubicBezTo>
                  <a:cubicBezTo>
                    <a:pt x="20" y="30"/>
                    <a:pt x="20" y="30"/>
                    <a:pt x="20" y="30"/>
                  </a:cubicBezTo>
                  <a:cubicBezTo>
                    <a:pt x="20" y="30"/>
                    <a:pt x="20" y="30"/>
                    <a:pt x="20" y="30"/>
                  </a:cubicBezTo>
                  <a:cubicBezTo>
                    <a:pt x="20" y="30"/>
                    <a:pt x="20" y="30"/>
                    <a:pt x="20" y="30"/>
                  </a:cubicBezTo>
                  <a:cubicBezTo>
                    <a:pt x="19" y="31"/>
                    <a:pt x="19" y="31"/>
                    <a:pt x="19" y="32"/>
                  </a:cubicBezTo>
                  <a:cubicBezTo>
                    <a:pt x="19" y="32"/>
                    <a:pt x="19" y="32"/>
                    <a:pt x="19" y="32"/>
                  </a:cubicBezTo>
                  <a:cubicBezTo>
                    <a:pt x="19" y="32"/>
                    <a:pt x="19" y="32"/>
                    <a:pt x="19" y="32"/>
                  </a:cubicBezTo>
                  <a:cubicBezTo>
                    <a:pt x="19" y="32"/>
                    <a:pt x="19" y="32"/>
                    <a:pt x="19" y="32"/>
                  </a:cubicBezTo>
                  <a:cubicBezTo>
                    <a:pt x="19" y="33"/>
                    <a:pt x="19" y="34"/>
                    <a:pt x="18" y="35"/>
                  </a:cubicBezTo>
                  <a:cubicBezTo>
                    <a:pt x="18" y="35"/>
                    <a:pt x="18" y="35"/>
                    <a:pt x="18" y="35"/>
                  </a:cubicBezTo>
                  <a:cubicBezTo>
                    <a:pt x="18" y="35"/>
                    <a:pt x="18" y="35"/>
                    <a:pt x="18" y="35"/>
                  </a:cubicBezTo>
                  <a:cubicBezTo>
                    <a:pt x="17" y="35"/>
                    <a:pt x="16" y="34"/>
                    <a:pt x="15" y="34"/>
                  </a:cubicBezTo>
                  <a:cubicBezTo>
                    <a:pt x="15" y="33"/>
                    <a:pt x="15" y="33"/>
                    <a:pt x="15" y="33"/>
                  </a:cubicBezTo>
                  <a:cubicBezTo>
                    <a:pt x="14" y="33"/>
                    <a:pt x="14" y="33"/>
                    <a:pt x="14" y="33"/>
                  </a:cubicBezTo>
                  <a:cubicBezTo>
                    <a:pt x="14" y="31"/>
                    <a:pt x="14" y="31"/>
                    <a:pt x="14" y="31"/>
                  </a:cubicBezTo>
                  <a:cubicBezTo>
                    <a:pt x="14" y="31"/>
                    <a:pt x="14" y="31"/>
                    <a:pt x="14" y="31"/>
                  </a:cubicBezTo>
                  <a:cubicBezTo>
                    <a:pt x="14" y="31"/>
                    <a:pt x="14" y="30"/>
                    <a:pt x="14" y="30"/>
                  </a:cubicBezTo>
                  <a:cubicBezTo>
                    <a:pt x="15" y="29"/>
                    <a:pt x="15" y="29"/>
                    <a:pt x="15" y="29"/>
                  </a:cubicBezTo>
                  <a:cubicBezTo>
                    <a:pt x="15" y="29"/>
                    <a:pt x="15" y="28"/>
                    <a:pt x="15" y="27"/>
                  </a:cubicBezTo>
                  <a:cubicBezTo>
                    <a:pt x="17" y="27"/>
                    <a:pt x="17" y="27"/>
                    <a:pt x="17" y="27"/>
                  </a:cubicBezTo>
                  <a:cubicBezTo>
                    <a:pt x="17" y="27"/>
                    <a:pt x="17" y="27"/>
                    <a:pt x="17" y="27"/>
                  </a:cubicBezTo>
                  <a:cubicBezTo>
                    <a:pt x="17" y="27"/>
                    <a:pt x="18" y="27"/>
                    <a:pt x="18" y="27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19" y="27"/>
                    <a:pt x="19" y="27"/>
                    <a:pt x="19" y="27"/>
                  </a:cubicBezTo>
                  <a:moveTo>
                    <a:pt x="14" y="27"/>
                  </a:moveTo>
                  <a:cubicBezTo>
                    <a:pt x="14" y="27"/>
                    <a:pt x="14" y="27"/>
                    <a:pt x="14" y="27"/>
                  </a:cubicBezTo>
                  <a:cubicBezTo>
                    <a:pt x="12" y="26"/>
                    <a:pt x="10" y="25"/>
                    <a:pt x="8" y="24"/>
                  </a:cubicBezTo>
                  <a:cubicBezTo>
                    <a:pt x="7" y="23"/>
                    <a:pt x="7" y="23"/>
                    <a:pt x="7" y="23"/>
                  </a:cubicBezTo>
                  <a:cubicBezTo>
                    <a:pt x="6" y="23"/>
                    <a:pt x="5" y="22"/>
                    <a:pt x="4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7" y="22"/>
                    <a:pt x="9" y="23"/>
                    <a:pt x="11" y="24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2" y="24"/>
                    <a:pt x="12" y="25"/>
                    <a:pt x="12" y="25"/>
                  </a:cubicBezTo>
                  <a:cubicBezTo>
                    <a:pt x="13" y="25"/>
                    <a:pt x="13" y="25"/>
                    <a:pt x="14" y="26"/>
                  </a:cubicBezTo>
                  <a:cubicBezTo>
                    <a:pt x="14" y="26"/>
                    <a:pt x="14" y="26"/>
                    <a:pt x="14" y="26"/>
                  </a:cubicBezTo>
                  <a:cubicBezTo>
                    <a:pt x="15" y="26"/>
                    <a:pt x="15" y="26"/>
                    <a:pt x="15" y="26"/>
                  </a:cubicBezTo>
                  <a:cubicBezTo>
                    <a:pt x="15" y="26"/>
                    <a:pt x="15" y="26"/>
                    <a:pt x="15" y="26"/>
                  </a:cubicBezTo>
                  <a:cubicBezTo>
                    <a:pt x="15" y="27"/>
                    <a:pt x="15" y="27"/>
                    <a:pt x="15" y="27"/>
                  </a:cubicBezTo>
                  <a:cubicBezTo>
                    <a:pt x="14" y="27"/>
                    <a:pt x="14" y="27"/>
                    <a:pt x="14" y="27"/>
                  </a:cubicBezTo>
                  <a:moveTo>
                    <a:pt x="24" y="20"/>
                  </a:moveTo>
                  <a:cubicBezTo>
                    <a:pt x="23" y="20"/>
                    <a:pt x="23" y="20"/>
                    <a:pt x="22" y="19"/>
                  </a:cubicBezTo>
                  <a:cubicBezTo>
                    <a:pt x="22" y="19"/>
                    <a:pt x="22" y="19"/>
                    <a:pt x="22" y="19"/>
                  </a:cubicBezTo>
                  <a:cubicBezTo>
                    <a:pt x="22" y="19"/>
                    <a:pt x="22" y="19"/>
                    <a:pt x="22" y="19"/>
                  </a:cubicBezTo>
                  <a:cubicBezTo>
                    <a:pt x="22" y="19"/>
                    <a:pt x="22" y="19"/>
                    <a:pt x="22" y="19"/>
                  </a:cubicBezTo>
                  <a:cubicBezTo>
                    <a:pt x="23" y="19"/>
                    <a:pt x="24" y="19"/>
                    <a:pt x="24" y="19"/>
                  </a:cubicBezTo>
                  <a:cubicBezTo>
                    <a:pt x="24" y="19"/>
                    <a:pt x="24" y="19"/>
                    <a:pt x="24" y="19"/>
                  </a:cubicBezTo>
                  <a:cubicBezTo>
                    <a:pt x="24" y="19"/>
                    <a:pt x="24" y="19"/>
                    <a:pt x="24" y="19"/>
                  </a:cubicBezTo>
                  <a:cubicBezTo>
                    <a:pt x="24" y="20"/>
                    <a:pt x="24" y="20"/>
                    <a:pt x="24" y="20"/>
                  </a:cubicBezTo>
                  <a:cubicBezTo>
                    <a:pt x="24" y="20"/>
                    <a:pt x="24" y="20"/>
                    <a:pt x="24" y="20"/>
                  </a:cubicBezTo>
                  <a:moveTo>
                    <a:pt x="30" y="22"/>
                  </a:moveTo>
                  <a:cubicBezTo>
                    <a:pt x="31" y="21"/>
                    <a:pt x="33" y="20"/>
                    <a:pt x="34" y="19"/>
                  </a:cubicBezTo>
                  <a:cubicBezTo>
                    <a:pt x="34" y="19"/>
                    <a:pt x="34" y="19"/>
                    <a:pt x="34" y="19"/>
                  </a:cubicBezTo>
                  <a:cubicBezTo>
                    <a:pt x="35" y="19"/>
                    <a:pt x="35" y="19"/>
                    <a:pt x="35" y="19"/>
                  </a:cubicBezTo>
                  <a:cubicBezTo>
                    <a:pt x="34" y="20"/>
                    <a:pt x="33" y="20"/>
                    <a:pt x="32" y="21"/>
                  </a:cubicBezTo>
                  <a:cubicBezTo>
                    <a:pt x="32" y="21"/>
                    <a:pt x="32" y="21"/>
                    <a:pt x="32" y="21"/>
                  </a:cubicBezTo>
                  <a:cubicBezTo>
                    <a:pt x="32" y="21"/>
                    <a:pt x="31" y="21"/>
                    <a:pt x="31" y="21"/>
                  </a:cubicBezTo>
                  <a:cubicBezTo>
                    <a:pt x="31" y="21"/>
                    <a:pt x="30" y="21"/>
                    <a:pt x="30" y="22"/>
                  </a:cubicBezTo>
                  <a:moveTo>
                    <a:pt x="29" y="22"/>
                  </a:moveTo>
                  <a:cubicBezTo>
                    <a:pt x="29" y="22"/>
                    <a:pt x="29" y="22"/>
                    <a:pt x="29" y="22"/>
                  </a:cubicBezTo>
                  <a:cubicBezTo>
                    <a:pt x="28" y="21"/>
                    <a:pt x="27" y="21"/>
                    <a:pt x="26" y="20"/>
                  </a:cubicBezTo>
                  <a:cubicBezTo>
                    <a:pt x="27" y="20"/>
                    <a:pt x="29" y="19"/>
                    <a:pt x="30" y="18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27" y="20"/>
                    <a:pt x="27" y="20"/>
                    <a:pt x="27" y="20"/>
                  </a:cubicBezTo>
                  <a:cubicBezTo>
                    <a:pt x="27" y="21"/>
                    <a:pt x="27" y="21"/>
                    <a:pt x="27" y="21"/>
                  </a:cubicBezTo>
                  <a:cubicBezTo>
                    <a:pt x="28" y="21"/>
                    <a:pt x="28" y="21"/>
                    <a:pt x="28" y="21"/>
                  </a:cubicBezTo>
                  <a:cubicBezTo>
                    <a:pt x="28" y="21"/>
                    <a:pt x="28" y="21"/>
                    <a:pt x="28" y="21"/>
                  </a:cubicBezTo>
                  <a:cubicBezTo>
                    <a:pt x="32" y="19"/>
                    <a:pt x="32" y="19"/>
                    <a:pt x="32" y="19"/>
                  </a:cubicBezTo>
                  <a:cubicBezTo>
                    <a:pt x="32" y="19"/>
                    <a:pt x="32" y="19"/>
                    <a:pt x="32" y="19"/>
                  </a:cubicBezTo>
                  <a:cubicBezTo>
                    <a:pt x="32" y="19"/>
                    <a:pt x="33" y="19"/>
                    <a:pt x="33" y="19"/>
                  </a:cubicBezTo>
                  <a:cubicBezTo>
                    <a:pt x="32" y="20"/>
                    <a:pt x="31" y="21"/>
                    <a:pt x="29" y="22"/>
                  </a:cubicBezTo>
                  <a:moveTo>
                    <a:pt x="25" y="20"/>
                  </a:moveTo>
                  <a:cubicBezTo>
                    <a:pt x="25" y="20"/>
                    <a:pt x="25" y="20"/>
                    <a:pt x="24" y="20"/>
                  </a:cubicBezTo>
                  <a:cubicBezTo>
                    <a:pt x="25" y="19"/>
                    <a:pt x="25" y="19"/>
                    <a:pt x="25" y="19"/>
                  </a:cubicBezTo>
                  <a:cubicBezTo>
                    <a:pt x="25" y="19"/>
                    <a:pt x="25" y="19"/>
                    <a:pt x="25" y="19"/>
                  </a:cubicBezTo>
                  <a:cubicBezTo>
                    <a:pt x="26" y="19"/>
                    <a:pt x="27" y="19"/>
                    <a:pt x="27" y="19"/>
                  </a:cubicBezTo>
                  <a:cubicBezTo>
                    <a:pt x="28" y="18"/>
                    <a:pt x="28" y="18"/>
                    <a:pt x="28" y="18"/>
                  </a:cubicBezTo>
                  <a:cubicBezTo>
                    <a:pt x="28" y="18"/>
                    <a:pt x="29" y="18"/>
                    <a:pt x="30" y="18"/>
                  </a:cubicBezTo>
                  <a:cubicBezTo>
                    <a:pt x="28" y="19"/>
                    <a:pt x="27" y="20"/>
                    <a:pt x="25" y="20"/>
                  </a:cubicBezTo>
                  <a:moveTo>
                    <a:pt x="37" y="19"/>
                  </a:moveTo>
                  <a:cubicBezTo>
                    <a:pt x="37" y="19"/>
                    <a:pt x="37" y="19"/>
                    <a:pt x="37" y="19"/>
                  </a:cubicBezTo>
                  <a:cubicBezTo>
                    <a:pt x="37" y="19"/>
                    <a:pt x="37" y="19"/>
                    <a:pt x="37" y="19"/>
                  </a:cubicBezTo>
                  <a:cubicBezTo>
                    <a:pt x="37" y="19"/>
                    <a:pt x="37" y="18"/>
                    <a:pt x="38" y="18"/>
                  </a:cubicBezTo>
                  <a:cubicBezTo>
                    <a:pt x="38" y="18"/>
                    <a:pt x="38" y="18"/>
                    <a:pt x="38" y="18"/>
                  </a:cubicBezTo>
                  <a:cubicBezTo>
                    <a:pt x="39" y="18"/>
                    <a:pt x="39" y="18"/>
                    <a:pt x="39" y="18"/>
                  </a:cubicBezTo>
                  <a:cubicBezTo>
                    <a:pt x="37" y="19"/>
                    <a:pt x="35" y="20"/>
                    <a:pt x="33" y="22"/>
                  </a:cubicBezTo>
                  <a:cubicBezTo>
                    <a:pt x="33" y="22"/>
                    <a:pt x="32" y="22"/>
                    <a:pt x="32" y="22"/>
                  </a:cubicBezTo>
                  <a:cubicBezTo>
                    <a:pt x="33" y="21"/>
                    <a:pt x="34" y="20"/>
                    <a:pt x="36" y="19"/>
                  </a:cubicBezTo>
                  <a:cubicBezTo>
                    <a:pt x="37" y="19"/>
                    <a:pt x="37" y="19"/>
                    <a:pt x="37" y="19"/>
                  </a:cubicBezTo>
                  <a:moveTo>
                    <a:pt x="24" y="19"/>
                  </a:moveTo>
                  <a:cubicBezTo>
                    <a:pt x="24" y="19"/>
                    <a:pt x="23" y="19"/>
                    <a:pt x="23" y="19"/>
                  </a:cubicBezTo>
                  <a:cubicBezTo>
                    <a:pt x="25" y="18"/>
                    <a:pt x="25" y="18"/>
                    <a:pt x="25" y="18"/>
                  </a:cubicBezTo>
                  <a:cubicBezTo>
                    <a:pt x="25" y="18"/>
                    <a:pt x="25" y="18"/>
                    <a:pt x="25" y="18"/>
                  </a:cubicBezTo>
                  <a:cubicBezTo>
                    <a:pt x="26" y="18"/>
                    <a:pt x="26" y="18"/>
                    <a:pt x="27" y="18"/>
                  </a:cubicBezTo>
                  <a:cubicBezTo>
                    <a:pt x="27" y="18"/>
                    <a:pt x="27" y="18"/>
                    <a:pt x="27" y="18"/>
                  </a:cubicBezTo>
                  <a:cubicBezTo>
                    <a:pt x="26" y="19"/>
                    <a:pt x="25" y="19"/>
                    <a:pt x="24" y="19"/>
                  </a:cubicBezTo>
                  <a:cubicBezTo>
                    <a:pt x="24" y="19"/>
                    <a:pt x="24" y="19"/>
                    <a:pt x="24" y="19"/>
                  </a:cubicBezTo>
                  <a:moveTo>
                    <a:pt x="18" y="26"/>
                  </a:moveTo>
                  <a:cubicBezTo>
                    <a:pt x="17" y="26"/>
                    <a:pt x="16" y="26"/>
                    <a:pt x="14" y="25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3" y="23"/>
                    <a:pt x="13" y="23"/>
                    <a:pt x="13" y="23"/>
                  </a:cubicBezTo>
                  <a:cubicBezTo>
                    <a:pt x="13" y="23"/>
                    <a:pt x="13" y="23"/>
                    <a:pt x="13" y="23"/>
                  </a:cubicBezTo>
                  <a:cubicBezTo>
                    <a:pt x="13" y="22"/>
                    <a:pt x="13" y="22"/>
                    <a:pt x="13" y="21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3" y="20"/>
                    <a:pt x="13" y="19"/>
                    <a:pt x="14" y="19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19" y="17"/>
                    <a:pt x="20" y="18"/>
                    <a:pt x="22" y="18"/>
                  </a:cubicBezTo>
                  <a:cubicBezTo>
                    <a:pt x="22" y="18"/>
                    <a:pt x="22" y="18"/>
                    <a:pt x="22" y="18"/>
                  </a:cubicBezTo>
                  <a:cubicBezTo>
                    <a:pt x="22" y="18"/>
                    <a:pt x="22" y="18"/>
                    <a:pt x="22" y="18"/>
                  </a:cubicBezTo>
                  <a:cubicBezTo>
                    <a:pt x="23" y="18"/>
                    <a:pt x="23" y="18"/>
                    <a:pt x="23" y="18"/>
                  </a:cubicBezTo>
                  <a:cubicBezTo>
                    <a:pt x="23" y="17"/>
                    <a:pt x="23" y="17"/>
                    <a:pt x="23" y="17"/>
                  </a:cubicBezTo>
                  <a:cubicBezTo>
                    <a:pt x="23" y="17"/>
                    <a:pt x="23" y="17"/>
                    <a:pt x="23" y="17"/>
                  </a:cubicBezTo>
                  <a:cubicBezTo>
                    <a:pt x="24" y="17"/>
                    <a:pt x="24" y="17"/>
                    <a:pt x="24" y="17"/>
                  </a:cubicBezTo>
                  <a:cubicBezTo>
                    <a:pt x="19" y="20"/>
                    <a:pt x="19" y="20"/>
                    <a:pt x="19" y="20"/>
                  </a:cubicBezTo>
                  <a:cubicBezTo>
                    <a:pt x="19" y="20"/>
                    <a:pt x="19" y="20"/>
                    <a:pt x="19" y="20"/>
                  </a:cubicBezTo>
                  <a:cubicBezTo>
                    <a:pt x="19" y="20"/>
                    <a:pt x="19" y="20"/>
                    <a:pt x="19" y="20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8" y="22"/>
                    <a:pt x="18" y="22"/>
                    <a:pt x="18" y="23"/>
                  </a:cubicBezTo>
                  <a:cubicBezTo>
                    <a:pt x="18" y="23"/>
                    <a:pt x="18" y="23"/>
                    <a:pt x="18" y="23"/>
                  </a:cubicBezTo>
                  <a:cubicBezTo>
                    <a:pt x="18" y="23"/>
                    <a:pt x="18" y="23"/>
                    <a:pt x="18" y="23"/>
                  </a:cubicBezTo>
                  <a:cubicBezTo>
                    <a:pt x="18" y="23"/>
                    <a:pt x="18" y="23"/>
                    <a:pt x="18" y="23"/>
                  </a:cubicBezTo>
                  <a:cubicBezTo>
                    <a:pt x="18" y="24"/>
                    <a:pt x="18" y="25"/>
                    <a:pt x="18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26"/>
                    <a:pt x="18" y="26"/>
                    <a:pt x="18" y="26"/>
                  </a:cubicBezTo>
                  <a:moveTo>
                    <a:pt x="33" y="23"/>
                  </a:moveTo>
                  <a:cubicBezTo>
                    <a:pt x="34" y="23"/>
                    <a:pt x="34" y="23"/>
                    <a:pt x="34" y="23"/>
                  </a:cubicBezTo>
                  <a:cubicBezTo>
                    <a:pt x="36" y="21"/>
                    <a:pt x="38" y="19"/>
                    <a:pt x="41" y="18"/>
                  </a:cubicBezTo>
                  <a:cubicBezTo>
                    <a:pt x="41" y="18"/>
                    <a:pt x="41" y="18"/>
                    <a:pt x="41" y="18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38" y="17"/>
                    <a:pt x="38" y="17"/>
                    <a:pt x="38" y="17"/>
                  </a:cubicBezTo>
                  <a:cubicBezTo>
                    <a:pt x="39" y="17"/>
                    <a:pt x="39" y="17"/>
                    <a:pt x="39" y="17"/>
                  </a:cubicBezTo>
                  <a:cubicBezTo>
                    <a:pt x="43" y="17"/>
                    <a:pt x="43" y="17"/>
                    <a:pt x="43" y="17"/>
                  </a:cubicBezTo>
                  <a:cubicBezTo>
                    <a:pt x="42" y="18"/>
                    <a:pt x="40" y="20"/>
                    <a:pt x="38" y="21"/>
                  </a:cubicBezTo>
                  <a:cubicBezTo>
                    <a:pt x="35" y="23"/>
                    <a:pt x="34" y="24"/>
                    <a:pt x="33" y="25"/>
                  </a:cubicBezTo>
                  <a:cubicBezTo>
                    <a:pt x="31" y="24"/>
                    <a:pt x="28" y="23"/>
                    <a:pt x="25" y="22"/>
                  </a:cubicBezTo>
                  <a:cubicBezTo>
                    <a:pt x="23" y="22"/>
                    <a:pt x="21" y="21"/>
                    <a:pt x="19" y="21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21" y="20"/>
                    <a:pt x="21" y="20"/>
                    <a:pt x="21" y="20"/>
                  </a:cubicBezTo>
                  <a:cubicBezTo>
                    <a:pt x="21" y="20"/>
                    <a:pt x="21" y="20"/>
                    <a:pt x="21" y="20"/>
                  </a:cubicBezTo>
                  <a:cubicBezTo>
                    <a:pt x="22" y="20"/>
                    <a:pt x="22" y="20"/>
                    <a:pt x="22" y="20"/>
                  </a:cubicBezTo>
                  <a:cubicBezTo>
                    <a:pt x="23" y="20"/>
                    <a:pt x="24" y="21"/>
                    <a:pt x="25" y="21"/>
                  </a:cubicBezTo>
                  <a:cubicBezTo>
                    <a:pt x="26" y="21"/>
                    <a:pt x="28" y="22"/>
                    <a:pt x="29" y="22"/>
                  </a:cubicBezTo>
                  <a:cubicBezTo>
                    <a:pt x="29" y="22"/>
                    <a:pt x="29" y="22"/>
                    <a:pt x="29" y="22"/>
                  </a:cubicBezTo>
                  <a:cubicBezTo>
                    <a:pt x="30" y="22"/>
                    <a:pt x="30" y="22"/>
                    <a:pt x="30" y="22"/>
                  </a:cubicBezTo>
                  <a:cubicBezTo>
                    <a:pt x="30" y="22"/>
                    <a:pt x="31" y="22"/>
                    <a:pt x="31" y="22"/>
                  </a:cubicBezTo>
                  <a:cubicBezTo>
                    <a:pt x="32" y="22"/>
                    <a:pt x="32" y="22"/>
                    <a:pt x="33" y="23"/>
                  </a:cubicBezTo>
                  <a:cubicBezTo>
                    <a:pt x="33" y="23"/>
                    <a:pt x="33" y="23"/>
                    <a:pt x="33" y="23"/>
                  </a:cubicBezTo>
                  <a:moveTo>
                    <a:pt x="15" y="17"/>
                  </a:moveTo>
                  <a:cubicBezTo>
                    <a:pt x="15" y="17"/>
                    <a:pt x="15" y="17"/>
                    <a:pt x="15" y="17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5" y="17"/>
                    <a:pt x="15" y="17"/>
                    <a:pt x="15" y="17"/>
                  </a:cubicBezTo>
                  <a:moveTo>
                    <a:pt x="14" y="17"/>
                  </a:moveTo>
                  <a:cubicBezTo>
                    <a:pt x="13" y="17"/>
                    <a:pt x="13" y="17"/>
                    <a:pt x="13" y="17"/>
                  </a:cubicBezTo>
                  <a:cubicBezTo>
                    <a:pt x="13" y="17"/>
                    <a:pt x="13" y="17"/>
                    <a:pt x="13" y="17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4" y="17"/>
                    <a:pt x="14" y="17"/>
                    <a:pt x="14" y="17"/>
                  </a:cubicBezTo>
                  <a:moveTo>
                    <a:pt x="12" y="17"/>
                  </a:moveTo>
                  <a:cubicBezTo>
                    <a:pt x="11" y="16"/>
                    <a:pt x="11" y="16"/>
                    <a:pt x="11" y="16"/>
                  </a:cubicBezTo>
                  <a:cubicBezTo>
                    <a:pt x="12" y="16"/>
                    <a:pt x="12" y="16"/>
                    <a:pt x="13" y="15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2" y="17"/>
                    <a:pt x="12" y="17"/>
                    <a:pt x="12" y="17"/>
                  </a:cubicBezTo>
                  <a:moveTo>
                    <a:pt x="11" y="16"/>
                  </a:moveTo>
                  <a:cubicBezTo>
                    <a:pt x="10" y="16"/>
                    <a:pt x="10" y="16"/>
                    <a:pt x="10" y="16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2" y="15"/>
                    <a:pt x="12" y="15"/>
                    <a:pt x="13" y="15"/>
                  </a:cubicBezTo>
                  <a:cubicBezTo>
                    <a:pt x="12" y="15"/>
                    <a:pt x="11" y="16"/>
                    <a:pt x="11" y="16"/>
                  </a:cubicBezTo>
                  <a:cubicBezTo>
                    <a:pt x="11" y="16"/>
                    <a:pt x="11" y="16"/>
                    <a:pt x="11" y="16"/>
                  </a:cubicBezTo>
                  <a:moveTo>
                    <a:pt x="10" y="16"/>
                  </a:moveTo>
                  <a:cubicBezTo>
                    <a:pt x="9" y="16"/>
                    <a:pt x="9" y="16"/>
                    <a:pt x="9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9" y="15"/>
                    <a:pt x="10" y="15"/>
                    <a:pt x="10" y="15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0" y="16"/>
                    <a:pt x="10" y="16"/>
                    <a:pt x="10" y="16"/>
                  </a:cubicBezTo>
                  <a:moveTo>
                    <a:pt x="9" y="16"/>
                  </a:moveTo>
                  <a:cubicBezTo>
                    <a:pt x="8" y="15"/>
                    <a:pt x="8" y="15"/>
                    <a:pt x="8" y="15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9" y="15"/>
                    <a:pt x="9" y="15"/>
                    <a:pt x="9" y="16"/>
                  </a:cubicBezTo>
                  <a:moveTo>
                    <a:pt x="8" y="15"/>
                  </a:moveTo>
                  <a:cubicBezTo>
                    <a:pt x="7" y="15"/>
                    <a:pt x="7" y="15"/>
                    <a:pt x="7" y="15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5"/>
                    <a:pt x="8" y="15"/>
                    <a:pt x="8" y="15"/>
                  </a:cubicBezTo>
                  <a:moveTo>
                    <a:pt x="7" y="15"/>
                  </a:moveTo>
                  <a:cubicBezTo>
                    <a:pt x="7" y="15"/>
                    <a:pt x="7" y="15"/>
                    <a:pt x="7" y="15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8" y="14"/>
                    <a:pt x="7" y="15"/>
                    <a:pt x="7" y="15"/>
                  </a:cubicBezTo>
                  <a:moveTo>
                    <a:pt x="7" y="14"/>
                  </a:moveTo>
                  <a:cubicBezTo>
                    <a:pt x="7" y="14"/>
                    <a:pt x="7" y="14"/>
                    <a:pt x="7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4"/>
                    <a:pt x="7" y="14"/>
                    <a:pt x="7" y="14"/>
                  </a:cubicBezTo>
                  <a:moveTo>
                    <a:pt x="13" y="19"/>
                  </a:moveTo>
                  <a:cubicBezTo>
                    <a:pt x="12" y="18"/>
                    <a:pt x="12" y="18"/>
                    <a:pt x="12" y="18"/>
                  </a:cubicBezTo>
                  <a:cubicBezTo>
                    <a:pt x="10" y="18"/>
                    <a:pt x="8" y="17"/>
                    <a:pt x="6" y="16"/>
                  </a:cubicBezTo>
                  <a:cubicBezTo>
                    <a:pt x="6" y="16"/>
                    <a:pt x="5" y="16"/>
                    <a:pt x="5" y="16"/>
                  </a:cubicBezTo>
                  <a:cubicBezTo>
                    <a:pt x="4" y="16"/>
                    <a:pt x="3" y="15"/>
                    <a:pt x="2" y="15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3" y="14"/>
                    <a:pt x="4" y="14"/>
                    <a:pt x="4" y="14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5" y="14"/>
                    <a:pt x="5" y="14"/>
                    <a:pt x="6" y="14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6" y="16"/>
                    <a:pt x="6" y="16"/>
                    <a:pt x="6" y="16"/>
                  </a:cubicBezTo>
                  <a:cubicBezTo>
                    <a:pt x="7" y="16"/>
                    <a:pt x="8" y="16"/>
                    <a:pt x="9" y="17"/>
                  </a:cubicBezTo>
                  <a:cubicBezTo>
                    <a:pt x="10" y="17"/>
                    <a:pt x="10" y="17"/>
                    <a:pt x="11" y="17"/>
                  </a:cubicBezTo>
                  <a:cubicBezTo>
                    <a:pt x="11" y="17"/>
                    <a:pt x="12" y="17"/>
                    <a:pt x="12" y="18"/>
                  </a:cubicBezTo>
                  <a:cubicBezTo>
                    <a:pt x="13" y="18"/>
                    <a:pt x="13" y="18"/>
                    <a:pt x="13" y="18"/>
                  </a:cubicBezTo>
                  <a:cubicBezTo>
                    <a:pt x="13" y="18"/>
                    <a:pt x="13" y="18"/>
                    <a:pt x="13" y="18"/>
                  </a:cubicBezTo>
                  <a:cubicBezTo>
                    <a:pt x="13" y="18"/>
                    <a:pt x="13" y="18"/>
                    <a:pt x="13" y="18"/>
                  </a:cubicBezTo>
                  <a:cubicBezTo>
                    <a:pt x="13" y="19"/>
                    <a:pt x="13" y="19"/>
                    <a:pt x="13" y="19"/>
                  </a:cubicBezTo>
                  <a:moveTo>
                    <a:pt x="36" y="15"/>
                  </a:moveTo>
                  <a:cubicBezTo>
                    <a:pt x="34" y="14"/>
                    <a:pt x="31" y="14"/>
                    <a:pt x="27" y="13"/>
                  </a:cubicBezTo>
                  <a:cubicBezTo>
                    <a:pt x="26" y="13"/>
                    <a:pt x="24" y="13"/>
                    <a:pt x="22" y="12"/>
                  </a:cubicBezTo>
                  <a:cubicBezTo>
                    <a:pt x="22" y="12"/>
                    <a:pt x="22" y="12"/>
                    <a:pt x="22" y="12"/>
                  </a:cubicBezTo>
                  <a:cubicBezTo>
                    <a:pt x="24" y="12"/>
                    <a:pt x="26" y="13"/>
                    <a:pt x="28" y="13"/>
                  </a:cubicBezTo>
                  <a:cubicBezTo>
                    <a:pt x="31" y="13"/>
                    <a:pt x="34" y="14"/>
                    <a:pt x="37" y="14"/>
                  </a:cubicBezTo>
                  <a:cubicBezTo>
                    <a:pt x="37" y="14"/>
                    <a:pt x="37" y="14"/>
                    <a:pt x="37" y="14"/>
                  </a:cubicBezTo>
                  <a:cubicBezTo>
                    <a:pt x="37" y="14"/>
                    <a:pt x="37" y="14"/>
                    <a:pt x="37" y="14"/>
                  </a:cubicBezTo>
                  <a:cubicBezTo>
                    <a:pt x="36" y="15"/>
                    <a:pt x="36" y="15"/>
                    <a:pt x="36" y="15"/>
                  </a:cubicBezTo>
                  <a:moveTo>
                    <a:pt x="16" y="9"/>
                  </a:moveTo>
                  <a:cubicBezTo>
                    <a:pt x="14" y="8"/>
                    <a:pt x="14" y="8"/>
                    <a:pt x="14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6" y="9"/>
                    <a:pt x="16" y="9"/>
                    <a:pt x="16" y="9"/>
                  </a:cubicBezTo>
                  <a:moveTo>
                    <a:pt x="31" y="10"/>
                  </a:moveTo>
                  <a:cubicBezTo>
                    <a:pt x="28" y="10"/>
                    <a:pt x="28" y="10"/>
                    <a:pt x="28" y="10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8" y="5"/>
                    <a:pt x="38" y="5"/>
                    <a:pt x="38" y="5"/>
                  </a:cubicBezTo>
                  <a:cubicBezTo>
                    <a:pt x="39" y="5"/>
                    <a:pt x="39" y="5"/>
                    <a:pt x="39" y="5"/>
                  </a:cubicBezTo>
                  <a:cubicBezTo>
                    <a:pt x="38" y="7"/>
                    <a:pt x="37" y="8"/>
                    <a:pt x="36" y="10"/>
                  </a:cubicBezTo>
                  <a:cubicBezTo>
                    <a:pt x="36" y="10"/>
                    <a:pt x="36" y="10"/>
                    <a:pt x="35" y="10"/>
                  </a:cubicBezTo>
                  <a:cubicBezTo>
                    <a:pt x="35" y="10"/>
                    <a:pt x="35" y="10"/>
                    <a:pt x="34" y="10"/>
                  </a:cubicBezTo>
                  <a:cubicBezTo>
                    <a:pt x="35" y="9"/>
                    <a:pt x="36" y="9"/>
                    <a:pt x="36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35" y="9"/>
                    <a:pt x="34" y="9"/>
                    <a:pt x="34" y="10"/>
                  </a:cubicBezTo>
                  <a:cubicBezTo>
                    <a:pt x="34" y="10"/>
                    <a:pt x="34" y="10"/>
                    <a:pt x="34" y="10"/>
                  </a:cubicBezTo>
                  <a:cubicBezTo>
                    <a:pt x="33" y="10"/>
                    <a:pt x="33" y="10"/>
                    <a:pt x="33" y="10"/>
                  </a:cubicBezTo>
                  <a:cubicBezTo>
                    <a:pt x="33" y="10"/>
                    <a:pt x="33" y="10"/>
                    <a:pt x="33" y="10"/>
                  </a:cubicBezTo>
                  <a:cubicBezTo>
                    <a:pt x="33" y="11"/>
                    <a:pt x="33" y="11"/>
                    <a:pt x="33" y="11"/>
                  </a:cubicBezTo>
                  <a:cubicBezTo>
                    <a:pt x="32" y="11"/>
                    <a:pt x="32" y="11"/>
                    <a:pt x="32" y="11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4" y="9"/>
                    <a:pt x="36" y="7"/>
                    <a:pt x="38" y="6"/>
                  </a:cubicBezTo>
                  <a:cubicBezTo>
                    <a:pt x="38" y="5"/>
                    <a:pt x="38" y="5"/>
                    <a:pt x="38" y="5"/>
                  </a:cubicBezTo>
                  <a:cubicBezTo>
                    <a:pt x="38" y="5"/>
                    <a:pt x="38" y="5"/>
                    <a:pt x="38" y="5"/>
                  </a:cubicBezTo>
                  <a:cubicBezTo>
                    <a:pt x="36" y="7"/>
                    <a:pt x="33" y="8"/>
                    <a:pt x="31" y="10"/>
                  </a:cubicBezTo>
                  <a:cubicBezTo>
                    <a:pt x="31" y="10"/>
                    <a:pt x="31" y="10"/>
                    <a:pt x="31" y="10"/>
                  </a:cubicBezTo>
                  <a:moveTo>
                    <a:pt x="28" y="9"/>
                  </a:moveTo>
                  <a:cubicBezTo>
                    <a:pt x="28" y="9"/>
                    <a:pt x="28" y="9"/>
                    <a:pt x="28" y="9"/>
                  </a:cubicBezTo>
                  <a:cubicBezTo>
                    <a:pt x="28" y="8"/>
                    <a:pt x="28" y="8"/>
                    <a:pt x="28" y="8"/>
                  </a:cubicBezTo>
                  <a:cubicBezTo>
                    <a:pt x="31" y="7"/>
                    <a:pt x="33" y="5"/>
                    <a:pt x="36" y="4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7" y="4"/>
                    <a:pt x="37" y="4"/>
                    <a:pt x="37" y="4"/>
                  </a:cubicBezTo>
                  <a:cubicBezTo>
                    <a:pt x="37" y="4"/>
                    <a:pt x="37" y="4"/>
                    <a:pt x="37" y="4"/>
                  </a:cubicBezTo>
                  <a:cubicBezTo>
                    <a:pt x="27" y="10"/>
                    <a:pt x="27" y="10"/>
                    <a:pt x="27" y="10"/>
                  </a:cubicBezTo>
                  <a:cubicBezTo>
                    <a:pt x="27" y="10"/>
                    <a:pt x="27" y="10"/>
                    <a:pt x="27" y="10"/>
                  </a:cubicBezTo>
                  <a:cubicBezTo>
                    <a:pt x="26" y="9"/>
                    <a:pt x="26" y="9"/>
                    <a:pt x="26" y="9"/>
                  </a:cubicBezTo>
                  <a:cubicBezTo>
                    <a:pt x="26" y="9"/>
                    <a:pt x="27" y="9"/>
                    <a:pt x="28" y="8"/>
                  </a:cubicBezTo>
                  <a:cubicBezTo>
                    <a:pt x="28" y="8"/>
                    <a:pt x="28" y="8"/>
                    <a:pt x="28" y="8"/>
                  </a:cubicBezTo>
                  <a:cubicBezTo>
                    <a:pt x="28" y="9"/>
                    <a:pt x="28" y="9"/>
                    <a:pt x="28" y="9"/>
                  </a:cubicBezTo>
                  <a:moveTo>
                    <a:pt x="29" y="8"/>
                  </a:moveTo>
                  <a:cubicBezTo>
                    <a:pt x="29" y="7"/>
                    <a:pt x="29" y="7"/>
                    <a:pt x="29" y="7"/>
                  </a:cubicBezTo>
                  <a:cubicBezTo>
                    <a:pt x="29" y="7"/>
                    <a:pt x="29" y="6"/>
                    <a:pt x="30" y="6"/>
                  </a:cubicBezTo>
                  <a:cubicBezTo>
                    <a:pt x="34" y="4"/>
                    <a:pt x="34" y="4"/>
                    <a:pt x="34" y="4"/>
                  </a:cubicBezTo>
                  <a:cubicBezTo>
                    <a:pt x="34" y="4"/>
                    <a:pt x="35" y="4"/>
                    <a:pt x="36" y="4"/>
                  </a:cubicBezTo>
                  <a:cubicBezTo>
                    <a:pt x="33" y="5"/>
                    <a:pt x="31" y="6"/>
                    <a:pt x="29" y="8"/>
                  </a:cubicBezTo>
                  <a:moveTo>
                    <a:pt x="30" y="5"/>
                  </a:moveTo>
                  <a:cubicBezTo>
                    <a:pt x="30" y="4"/>
                    <a:pt x="30" y="4"/>
                    <a:pt x="30" y="4"/>
                  </a:cubicBezTo>
                  <a:cubicBezTo>
                    <a:pt x="30" y="4"/>
                    <a:pt x="31" y="4"/>
                    <a:pt x="31" y="3"/>
                  </a:cubicBezTo>
                  <a:cubicBezTo>
                    <a:pt x="32" y="3"/>
                    <a:pt x="32" y="4"/>
                    <a:pt x="33" y="4"/>
                  </a:cubicBezTo>
                  <a:cubicBezTo>
                    <a:pt x="30" y="5"/>
                    <a:pt x="30" y="5"/>
                    <a:pt x="30" y="5"/>
                  </a:cubicBezTo>
                  <a:moveTo>
                    <a:pt x="11" y="5"/>
                  </a:moveTo>
                  <a:cubicBezTo>
                    <a:pt x="12" y="4"/>
                    <a:pt x="12" y="4"/>
                    <a:pt x="13" y="3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3" y="4"/>
                    <a:pt x="12" y="4"/>
                    <a:pt x="11" y="5"/>
                  </a:cubicBezTo>
                  <a:moveTo>
                    <a:pt x="29" y="4"/>
                  </a:moveTo>
                  <a:cubicBezTo>
                    <a:pt x="29" y="3"/>
                    <a:pt x="29" y="3"/>
                    <a:pt x="29" y="3"/>
                  </a:cubicBezTo>
                  <a:cubicBezTo>
                    <a:pt x="30" y="3"/>
                    <a:pt x="30" y="3"/>
                    <a:pt x="30" y="3"/>
                  </a:cubicBezTo>
                  <a:cubicBezTo>
                    <a:pt x="30" y="4"/>
                    <a:pt x="30" y="4"/>
                    <a:pt x="29" y="4"/>
                  </a:cubicBezTo>
                  <a:moveTo>
                    <a:pt x="24" y="9"/>
                  </a:moveTo>
                  <a:cubicBezTo>
                    <a:pt x="24" y="9"/>
                    <a:pt x="24" y="9"/>
                    <a:pt x="24" y="9"/>
                  </a:cubicBezTo>
                  <a:cubicBezTo>
                    <a:pt x="25" y="8"/>
                    <a:pt x="26" y="6"/>
                    <a:pt x="28" y="3"/>
                  </a:cubicBezTo>
                  <a:cubicBezTo>
                    <a:pt x="28" y="3"/>
                    <a:pt x="28" y="3"/>
                    <a:pt x="28" y="3"/>
                  </a:cubicBezTo>
                  <a:cubicBezTo>
                    <a:pt x="29" y="4"/>
                    <a:pt x="29" y="5"/>
                    <a:pt x="29" y="6"/>
                  </a:cubicBezTo>
                  <a:cubicBezTo>
                    <a:pt x="29" y="6"/>
                    <a:pt x="29" y="6"/>
                    <a:pt x="29" y="6"/>
                  </a:cubicBezTo>
                  <a:cubicBezTo>
                    <a:pt x="28" y="6"/>
                    <a:pt x="28" y="6"/>
                    <a:pt x="28" y="6"/>
                  </a:cubicBezTo>
                  <a:cubicBezTo>
                    <a:pt x="28" y="6"/>
                    <a:pt x="28" y="6"/>
                    <a:pt x="28" y="6"/>
                  </a:cubicBezTo>
                  <a:cubicBezTo>
                    <a:pt x="28" y="7"/>
                    <a:pt x="28" y="7"/>
                    <a:pt x="28" y="7"/>
                  </a:cubicBezTo>
                  <a:cubicBezTo>
                    <a:pt x="28" y="7"/>
                    <a:pt x="28" y="7"/>
                    <a:pt x="28" y="7"/>
                  </a:cubicBezTo>
                  <a:cubicBezTo>
                    <a:pt x="27" y="8"/>
                    <a:pt x="26" y="9"/>
                    <a:pt x="24" y="9"/>
                  </a:cubicBezTo>
                  <a:moveTo>
                    <a:pt x="17" y="8"/>
                  </a:moveTo>
                  <a:cubicBezTo>
                    <a:pt x="16" y="7"/>
                    <a:pt x="16" y="7"/>
                    <a:pt x="16" y="7"/>
                  </a:cubicBezTo>
                  <a:cubicBezTo>
                    <a:pt x="17" y="6"/>
                    <a:pt x="17" y="5"/>
                    <a:pt x="18" y="5"/>
                  </a:cubicBezTo>
                  <a:cubicBezTo>
                    <a:pt x="19" y="4"/>
                    <a:pt x="20" y="3"/>
                    <a:pt x="20" y="3"/>
                  </a:cubicBezTo>
                  <a:cubicBezTo>
                    <a:pt x="19" y="5"/>
                    <a:pt x="18" y="6"/>
                    <a:pt x="17" y="8"/>
                  </a:cubicBezTo>
                  <a:cubicBezTo>
                    <a:pt x="17" y="8"/>
                    <a:pt x="17" y="8"/>
                    <a:pt x="17" y="8"/>
                  </a:cubicBezTo>
                  <a:moveTo>
                    <a:pt x="12" y="8"/>
                  </a:moveTo>
                  <a:cubicBezTo>
                    <a:pt x="12" y="8"/>
                    <a:pt x="12" y="8"/>
                    <a:pt x="12" y="8"/>
                  </a:cubicBezTo>
                  <a:cubicBezTo>
                    <a:pt x="11" y="8"/>
                    <a:pt x="11" y="8"/>
                    <a:pt x="10" y="8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3" y="6"/>
                    <a:pt x="15" y="4"/>
                    <a:pt x="18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19" y="3"/>
                    <a:pt x="18" y="4"/>
                    <a:pt x="17" y="4"/>
                  </a:cubicBezTo>
                  <a:cubicBezTo>
                    <a:pt x="17" y="5"/>
                    <a:pt x="16" y="5"/>
                    <a:pt x="16" y="6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2" y="8"/>
                    <a:pt x="12" y="8"/>
                    <a:pt x="12" y="8"/>
                  </a:cubicBezTo>
                  <a:moveTo>
                    <a:pt x="11" y="6"/>
                  </a:moveTo>
                  <a:cubicBezTo>
                    <a:pt x="11" y="6"/>
                    <a:pt x="11" y="6"/>
                    <a:pt x="11" y="6"/>
                  </a:cubicBezTo>
                  <a:cubicBezTo>
                    <a:pt x="12" y="5"/>
                    <a:pt x="13" y="4"/>
                    <a:pt x="14" y="3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5" y="4"/>
                    <a:pt x="13" y="5"/>
                    <a:pt x="10" y="7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1" y="6"/>
                    <a:pt x="11" y="6"/>
                    <a:pt x="11" y="6"/>
                  </a:cubicBezTo>
                  <a:moveTo>
                    <a:pt x="37" y="11"/>
                  </a:moveTo>
                  <a:cubicBezTo>
                    <a:pt x="37" y="10"/>
                    <a:pt x="37" y="10"/>
                    <a:pt x="37" y="10"/>
                  </a:cubicBezTo>
                  <a:cubicBezTo>
                    <a:pt x="38" y="9"/>
                    <a:pt x="39" y="7"/>
                    <a:pt x="40" y="5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36" y="3"/>
                    <a:pt x="35" y="3"/>
                    <a:pt x="33" y="3"/>
                  </a:cubicBezTo>
                  <a:cubicBezTo>
                    <a:pt x="32" y="3"/>
                    <a:pt x="30" y="3"/>
                    <a:pt x="29" y="2"/>
                  </a:cubicBezTo>
                  <a:cubicBezTo>
                    <a:pt x="29" y="2"/>
                    <a:pt x="29" y="2"/>
                    <a:pt x="29" y="1"/>
                  </a:cubicBezTo>
                  <a:cubicBezTo>
                    <a:pt x="34" y="1"/>
                    <a:pt x="39" y="1"/>
                    <a:pt x="43" y="1"/>
                  </a:cubicBezTo>
                  <a:cubicBezTo>
                    <a:pt x="43" y="1"/>
                    <a:pt x="44" y="1"/>
                    <a:pt x="44" y="1"/>
                  </a:cubicBezTo>
                  <a:cubicBezTo>
                    <a:pt x="42" y="6"/>
                    <a:pt x="39" y="10"/>
                    <a:pt x="36" y="13"/>
                  </a:cubicBezTo>
                  <a:cubicBezTo>
                    <a:pt x="34" y="13"/>
                    <a:pt x="31" y="12"/>
                    <a:pt x="28" y="12"/>
                  </a:cubicBezTo>
                  <a:cubicBezTo>
                    <a:pt x="26" y="12"/>
                    <a:pt x="24" y="11"/>
                    <a:pt x="22" y="11"/>
                  </a:cubicBezTo>
                  <a:cubicBezTo>
                    <a:pt x="22" y="11"/>
                    <a:pt x="23" y="10"/>
                    <a:pt x="23" y="10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32" y="11"/>
                    <a:pt x="32" y="11"/>
                    <a:pt x="32" y="11"/>
                  </a:cubicBezTo>
                  <a:cubicBezTo>
                    <a:pt x="33" y="11"/>
                    <a:pt x="33" y="11"/>
                    <a:pt x="33" y="11"/>
                  </a:cubicBezTo>
                  <a:cubicBezTo>
                    <a:pt x="33" y="11"/>
                    <a:pt x="33" y="11"/>
                    <a:pt x="33" y="11"/>
                  </a:cubicBezTo>
                  <a:cubicBezTo>
                    <a:pt x="34" y="11"/>
                    <a:pt x="34" y="11"/>
                    <a:pt x="34" y="11"/>
                  </a:cubicBezTo>
                  <a:cubicBezTo>
                    <a:pt x="34" y="11"/>
                    <a:pt x="34" y="11"/>
                    <a:pt x="34" y="11"/>
                  </a:cubicBezTo>
                  <a:cubicBezTo>
                    <a:pt x="34" y="11"/>
                    <a:pt x="35" y="10"/>
                    <a:pt x="35" y="10"/>
                  </a:cubicBezTo>
                  <a:cubicBezTo>
                    <a:pt x="36" y="10"/>
                    <a:pt x="36" y="10"/>
                    <a:pt x="36" y="11"/>
                  </a:cubicBezTo>
                  <a:cubicBezTo>
                    <a:pt x="37" y="11"/>
                    <a:pt x="37" y="11"/>
                    <a:pt x="37" y="11"/>
                  </a:cubicBezTo>
                  <a:moveTo>
                    <a:pt x="15" y="10"/>
                  </a:moveTo>
                  <a:cubicBezTo>
                    <a:pt x="14" y="10"/>
                    <a:pt x="14" y="10"/>
                    <a:pt x="14" y="10"/>
                  </a:cubicBezTo>
                  <a:cubicBezTo>
                    <a:pt x="12" y="10"/>
                    <a:pt x="10" y="9"/>
                    <a:pt x="8" y="9"/>
                  </a:cubicBezTo>
                  <a:cubicBezTo>
                    <a:pt x="8" y="9"/>
                    <a:pt x="8" y="9"/>
                    <a:pt x="7" y="9"/>
                  </a:cubicBezTo>
                  <a:cubicBezTo>
                    <a:pt x="6" y="8"/>
                    <a:pt x="5" y="8"/>
                    <a:pt x="4" y="8"/>
                  </a:cubicBezTo>
                  <a:cubicBezTo>
                    <a:pt x="7" y="6"/>
                    <a:pt x="10" y="3"/>
                    <a:pt x="13" y="1"/>
                  </a:cubicBezTo>
                  <a:cubicBezTo>
                    <a:pt x="15" y="1"/>
                    <a:pt x="17" y="1"/>
                    <a:pt x="19" y="1"/>
                  </a:cubicBezTo>
                  <a:cubicBezTo>
                    <a:pt x="20" y="1"/>
                    <a:pt x="21" y="1"/>
                    <a:pt x="22" y="1"/>
                  </a:cubicBezTo>
                  <a:cubicBezTo>
                    <a:pt x="21" y="2"/>
                    <a:pt x="21" y="2"/>
                    <a:pt x="21" y="2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5" y="2"/>
                    <a:pt x="14" y="3"/>
                    <a:pt x="14" y="3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1" y="4"/>
                    <a:pt x="10" y="5"/>
                    <a:pt x="9" y="6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10" y="7"/>
                    <a:pt x="10" y="7"/>
                    <a:pt x="9" y="7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10" y="8"/>
                    <a:pt x="11" y="9"/>
                    <a:pt x="11" y="9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5" y="10"/>
                    <a:pt x="15" y="10"/>
                    <a:pt x="15" y="10"/>
                  </a:cubicBezTo>
                  <a:moveTo>
                    <a:pt x="21" y="17"/>
                  </a:moveTo>
                  <a:cubicBezTo>
                    <a:pt x="20" y="17"/>
                    <a:pt x="19" y="17"/>
                    <a:pt x="18" y="16"/>
                  </a:cubicBezTo>
                  <a:cubicBezTo>
                    <a:pt x="17" y="16"/>
                    <a:pt x="17" y="16"/>
                    <a:pt x="17" y="16"/>
                  </a:cubicBezTo>
                  <a:cubicBezTo>
                    <a:pt x="17" y="16"/>
                    <a:pt x="16" y="16"/>
                    <a:pt x="16" y="16"/>
                  </a:cubicBezTo>
                  <a:cubicBezTo>
                    <a:pt x="16" y="14"/>
                    <a:pt x="16" y="14"/>
                    <a:pt x="16" y="14"/>
                  </a:cubicBezTo>
                  <a:cubicBezTo>
                    <a:pt x="16" y="14"/>
                    <a:pt x="16" y="14"/>
                    <a:pt x="16" y="14"/>
                  </a:cubicBezTo>
                  <a:cubicBezTo>
                    <a:pt x="16" y="14"/>
                    <a:pt x="16" y="13"/>
                    <a:pt x="16" y="13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6" y="11"/>
                    <a:pt x="16" y="11"/>
                    <a:pt x="16" y="10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20" y="5"/>
                    <a:pt x="22" y="3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4" y="0"/>
                    <a:pt x="24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5" y="0"/>
                    <a:pt x="26" y="0"/>
                    <a:pt x="27" y="1"/>
                  </a:cubicBezTo>
                  <a:cubicBezTo>
                    <a:pt x="28" y="1"/>
                    <a:pt x="28" y="1"/>
                    <a:pt x="29" y="1"/>
                  </a:cubicBezTo>
                  <a:cubicBezTo>
                    <a:pt x="26" y="5"/>
                    <a:pt x="24" y="7"/>
                    <a:pt x="22" y="9"/>
                  </a:cubicBezTo>
                  <a:cubicBezTo>
                    <a:pt x="22" y="10"/>
                    <a:pt x="22" y="10"/>
                    <a:pt x="21" y="11"/>
                  </a:cubicBezTo>
                  <a:cubicBezTo>
                    <a:pt x="21" y="11"/>
                    <a:pt x="21" y="11"/>
                    <a:pt x="21" y="11"/>
                  </a:cubicBezTo>
                  <a:cubicBezTo>
                    <a:pt x="21" y="11"/>
                    <a:pt x="21" y="11"/>
                    <a:pt x="21" y="11"/>
                  </a:cubicBezTo>
                  <a:cubicBezTo>
                    <a:pt x="21" y="11"/>
                    <a:pt x="21" y="11"/>
                    <a:pt x="21" y="11"/>
                  </a:cubicBezTo>
                  <a:cubicBezTo>
                    <a:pt x="21" y="12"/>
                    <a:pt x="21" y="13"/>
                    <a:pt x="21" y="14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1" y="15"/>
                    <a:pt x="21" y="16"/>
                    <a:pt x="21" y="16"/>
                  </a:cubicBezTo>
                  <a:cubicBezTo>
                    <a:pt x="21" y="17"/>
                    <a:pt x="21" y="17"/>
                    <a:pt x="21" y="17"/>
                  </a:cubicBezTo>
                  <a:cubicBezTo>
                    <a:pt x="21" y="17"/>
                    <a:pt x="21" y="17"/>
                    <a:pt x="21" y="17"/>
                  </a:cubicBezTo>
                  <a:moveTo>
                    <a:pt x="24" y="0"/>
                  </a:move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1" y="0"/>
                    <a:pt x="20" y="0"/>
                    <a:pt x="19" y="0"/>
                  </a:cubicBezTo>
                  <a:cubicBezTo>
                    <a:pt x="17" y="0"/>
                    <a:pt x="15" y="0"/>
                    <a:pt x="13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0" y="3"/>
                    <a:pt x="6" y="6"/>
                    <a:pt x="2" y="8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4" y="9"/>
                    <a:pt x="5" y="9"/>
                    <a:pt x="7" y="10"/>
                  </a:cubicBezTo>
                  <a:cubicBezTo>
                    <a:pt x="7" y="10"/>
                    <a:pt x="8" y="10"/>
                    <a:pt x="8" y="10"/>
                  </a:cubicBezTo>
                  <a:cubicBezTo>
                    <a:pt x="10" y="10"/>
                    <a:pt x="12" y="10"/>
                    <a:pt x="14" y="11"/>
                  </a:cubicBezTo>
                  <a:cubicBezTo>
                    <a:pt x="15" y="11"/>
                    <a:pt x="15" y="11"/>
                    <a:pt x="15" y="11"/>
                  </a:cubicBezTo>
                  <a:cubicBezTo>
                    <a:pt x="15" y="11"/>
                    <a:pt x="15" y="11"/>
                    <a:pt x="15" y="11"/>
                  </a:cubicBezTo>
                  <a:cubicBezTo>
                    <a:pt x="9" y="10"/>
                    <a:pt x="5" y="10"/>
                    <a:pt x="3" y="9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5" y="10"/>
                    <a:pt x="9" y="11"/>
                    <a:pt x="15" y="12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9" y="11"/>
                    <a:pt x="4" y="11"/>
                    <a:pt x="3" y="11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4" y="11"/>
                    <a:pt x="9" y="12"/>
                    <a:pt x="15" y="13"/>
                  </a:cubicBezTo>
                  <a:cubicBezTo>
                    <a:pt x="15" y="14"/>
                    <a:pt x="15" y="14"/>
                    <a:pt x="15" y="14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0" y="13"/>
                    <a:pt x="8" y="12"/>
                    <a:pt x="8" y="12"/>
                  </a:cubicBezTo>
                  <a:cubicBezTo>
                    <a:pt x="6" y="12"/>
                    <a:pt x="5" y="12"/>
                    <a:pt x="3" y="12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5" y="13"/>
                    <a:pt x="6" y="13"/>
                    <a:pt x="8" y="13"/>
                  </a:cubicBezTo>
                  <a:cubicBezTo>
                    <a:pt x="8" y="13"/>
                    <a:pt x="9" y="13"/>
                    <a:pt x="13" y="14"/>
                  </a:cubicBezTo>
                  <a:cubicBezTo>
                    <a:pt x="15" y="14"/>
                    <a:pt x="15" y="14"/>
                    <a:pt x="15" y="14"/>
                  </a:cubicBezTo>
                  <a:cubicBezTo>
                    <a:pt x="15" y="15"/>
                    <a:pt x="15" y="15"/>
                    <a:pt x="15" y="15"/>
                  </a:cubicBezTo>
                  <a:cubicBezTo>
                    <a:pt x="15" y="15"/>
                    <a:pt x="15" y="15"/>
                    <a:pt x="15" y="15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0" y="14"/>
                    <a:pt x="7" y="13"/>
                    <a:pt x="4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3"/>
                    <a:pt x="3" y="14"/>
                    <a:pt x="2" y="14"/>
                  </a:cubicBezTo>
                  <a:cubicBezTo>
                    <a:pt x="1" y="14"/>
                    <a:pt x="0" y="15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2" y="16"/>
                    <a:pt x="3" y="16"/>
                    <a:pt x="5" y="17"/>
                  </a:cubicBezTo>
                  <a:cubicBezTo>
                    <a:pt x="5" y="17"/>
                    <a:pt x="6" y="17"/>
                    <a:pt x="6" y="17"/>
                  </a:cubicBezTo>
                  <a:cubicBezTo>
                    <a:pt x="8" y="18"/>
                    <a:pt x="10" y="18"/>
                    <a:pt x="12" y="19"/>
                  </a:cubicBezTo>
                  <a:cubicBezTo>
                    <a:pt x="13" y="19"/>
                    <a:pt x="13" y="19"/>
                    <a:pt x="13" y="19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7" y="18"/>
                    <a:pt x="3" y="17"/>
                    <a:pt x="1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3" y="17"/>
                    <a:pt x="7" y="19"/>
                    <a:pt x="13" y="20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6" y="19"/>
                    <a:pt x="2" y="17"/>
                    <a:pt x="1" y="17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2" y="18"/>
                    <a:pt x="6" y="20"/>
                    <a:pt x="12" y="22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8" y="20"/>
                    <a:pt x="6" y="20"/>
                    <a:pt x="5" y="20"/>
                  </a:cubicBezTo>
                  <a:cubicBezTo>
                    <a:pt x="4" y="19"/>
                    <a:pt x="2" y="19"/>
                    <a:pt x="1" y="18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2" y="19"/>
                    <a:pt x="4" y="20"/>
                    <a:pt x="5" y="21"/>
                  </a:cubicBezTo>
                  <a:cubicBezTo>
                    <a:pt x="5" y="21"/>
                    <a:pt x="7" y="21"/>
                    <a:pt x="10" y="22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7" y="22"/>
                    <a:pt x="4" y="21"/>
                    <a:pt x="1" y="19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1" y="20"/>
                    <a:pt x="1" y="20"/>
                    <a:pt x="1" y="20"/>
                  </a:cubicBezTo>
                  <a:cubicBezTo>
                    <a:pt x="2" y="20"/>
                    <a:pt x="3" y="21"/>
                    <a:pt x="4" y="21"/>
                  </a:cubicBezTo>
                  <a:cubicBezTo>
                    <a:pt x="3" y="21"/>
                    <a:pt x="3" y="22"/>
                    <a:pt x="2" y="22"/>
                  </a:cubicBezTo>
                  <a:cubicBezTo>
                    <a:pt x="2" y="22"/>
                    <a:pt x="2" y="22"/>
                    <a:pt x="2" y="22"/>
                  </a:cubicBezTo>
                  <a:cubicBezTo>
                    <a:pt x="2" y="22"/>
                    <a:pt x="2" y="22"/>
                    <a:pt x="2" y="22"/>
                  </a:cubicBezTo>
                  <a:cubicBezTo>
                    <a:pt x="4" y="23"/>
                    <a:pt x="5" y="23"/>
                    <a:pt x="7" y="24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10" y="26"/>
                    <a:pt x="11" y="26"/>
                    <a:pt x="13" y="27"/>
                  </a:cubicBezTo>
                  <a:cubicBezTo>
                    <a:pt x="14" y="28"/>
                    <a:pt x="14" y="28"/>
                    <a:pt x="14" y="28"/>
                  </a:cubicBezTo>
                  <a:cubicBezTo>
                    <a:pt x="14" y="28"/>
                    <a:pt x="14" y="28"/>
                    <a:pt x="14" y="28"/>
                  </a:cubicBezTo>
                  <a:cubicBezTo>
                    <a:pt x="9" y="25"/>
                    <a:pt x="5" y="24"/>
                    <a:pt x="3" y="23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5" y="25"/>
                    <a:pt x="8" y="26"/>
                    <a:pt x="14" y="29"/>
                  </a:cubicBezTo>
                  <a:cubicBezTo>
                    <a:pt x="14" y="29"/>
                    <a:pt x="14" y="29"/>
                    <a:pt x="14" y="29"/>
                  </a:cubicBezTo>
                  <a:cubicBezTo>
                    <a:pt x="8" y="26"/>
                    <a:pt x="4" y="25"/>
                    <a:pt x="3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3" y="25"/>
                    <a:pt x="7" y="27"/>
                    <a:pt x="14" y="30"/>
                  </a:cubicBezTo>
                  <a:cubicBezTo>
                    <a:pt x="13" y="30"/>
                    <a:pt x="13" y="30"/>
                    <a:pt x="13" y="30"/>
                  </a:cubicBezTo>
                  <a:cubicBezTo>
                    <a:pt x="11" y="29"/>
                    <a:pt x="11" y="29"/>
                    <a:pt x="11" y="29"/>
                  </a:cubicBezTo>
                  <a:cubicBezTo>
                    <a:pt x="9" y="28"/>
                    <a:pt x="7" y="27"/>
                    <a:pt x="7" y="27"/>
                  </a:cubicBezTo>
                  <a:cubicBezTo>
                    <a:pt x="5" y="26"/>
                    <a:pt x="4" y="26"/>
                    <a:pt x="2" y="25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3" y="26"/>
                    <a:pt x="5" y="27"/>
                    <a:pt x="6" y="28"/>
                  </a:cubicBezTo>
                  <a:cubicBezTo>
                    <a:pt x="7" y="28"/>
                    <a:pt x="8" y="29"/>
                    <a:pt x="11" y="30"/>
                  </a:cubicBezTo>
                  <a:cubicBezTo>
                    <a:pt x="13" y="31"/>
                    <a:pt x="13" y="31"/>
                    <a:pt x="13" y="31"/>
                  </a:cubicBezTo>
                  <a:cubicBezTo>
                    <a:pt x="13" y="31"/>
                    <a:pt x="13" y="31"/>
                    <a:pt x="13" y="31"/>
                  </a:cubicBezTo>
                  <a:cubicBezTo>
                    <a:pt x="13" y="31"/>
                    <a:pt x="13" y="31"/>
                    <a:pt x="13" y="31"/>
                  </a:cubicBezTo>
                  <a:cubicBezTo>
                    <a:pt x="12" y="31"/>
                    <a:pt x="12" y="31"/>
                    <a:pt x="12" y="31"/>
                  </a:cubicBezTo>
                  <a:cubicBezTo>
                    <a:pt x="9" y="29"/>
                    <a:pt x="5" y="28"/>
                    <a:pt x="2" y="26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5" y="29"/>
                    <a:pt x="8" y="30"/>
                    <a:pt x="11" y="32"/>
                  </a:cubicBezTo>
                  <a:cubicBezTo>
                    <a:pt x="12" y="32"/>
                    <a:pt x="12" y="32"/>
                    <a:pt x="12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13" y="33"/>
                    <a:pt x="13" y="33"/>
                    <a:pt x="13" y="33"/>
                  </a:cubicBezTo>
                  <a:cubicBezTo>
                    <a:pt x="13" y="34"/>
                    <a:pt x="14" y="34"/>
                    <a:pt x="14" y="34"/>
                  </a:cubicBezTo>
                  <a:cubicBezTo>
                    <a:pt x="15" y="34"/>
                    <a:pt x="15" y="34"/>
                    <a:pt x="15" y="34"/>
                  </a:cubicBezTo>
                  <a:cubicBezTo>
                    <a:pt x="16" y="35"/>
                    <a:pt x="17" y="36"/>
                    <a:pt x="18" y="36"/>
                  </a:cubicBezTo>
                  <a:cubicBezTo>
                    <a:pt x="19" y="36"/>
                    <a:pt x="19" y="36"/>
                    <a:pt x="19" y="36"/>
                  </a:cubicBezTo>
                  <a:cubicBezTo>
                    <a:pt x="19" y="36"/>
                    <a:pt x="19" y="36"/>
                    <a:pt x="19" y="36"/>
                  </a:cubicBezTo>
                  <a:cubicBezTo>
                    <a:pt x="19" y="36"/>
                    <a:pt x="19" y="36"/>
                    <a:pt x="20" y="36"/>
                  </a:cubicBezTo>
                  <a:cubicBezTo>
                    <a:pt x="20" y="36"/>
                    <a:pt x="20" y="36"/>
                    <a:pt x="20" y="36"/>
                  </a:cubicBezTo>
                  <a:cubicBezTo>
                    <a:pt x="20" y="36"/>
                    <a:pt x="20" y="36"/>
                    <a:pt x="20" y="36"/>
                  </a:cubicBezTo>
                  <a:cubicBezTo>
                    <a:pt x="24" y="38"/>
                    <a:pt x="30" y="41"/>
                    <a:pt x="32" y="42"/>
                  </a:cubicBezTo>
                  <a:cubicBezTo>
                    <a:pt x="33" y="42"/>
                    <a:pt x="33" y="42"/>
                    <a:pt x="33" y="42"/>
                  </a:cubicBezTo>
                  <a:cubicBezTo>
                    <a:pt x="33" y="41"/>
                    <a:pt x="33" y="41"/>
                    <a:pt x="33" y="41"/>
                  </a:cubicBezTo>
                  <a:cubicBezTo>
                    <a:pt x="34" y="41"/>
                    <a:pt x="37" y="39"/>
                    <a:pt x="39" y="38"/>
                  </a:cubicBezTo>
                  <a:cubicBezTo>
                    <a:pt x="42" y="36"/>
                    <a:pt x="44" y="35"/>
                    <a:pt x="45" y="35"/>
                  </a:cubicBezTo>
                  <a:cubicBezTo>
                    <a:pt x="45" y="34"/>
                    <a:pt x="45" y="34"/>
                    <a:pt x="45" y="34"/>
                  </a:cubicBezTo>
                  <a:cubicBezTo>
                    <a:pt x="44" y="34"/>
                    <a:pt x="44" y="34"/>
                    <a:pt x="44" y="34"/>
                  </a:cubicBezTo>
                  <a:cubicBezTo>
                    <a:pt x="44" y="35"/>
                    <a:pt x="41" y="36"/>
                    <a:pt x="39" y="37"/>
                  </a:cubicBezTo>
                  <a:cubicBezTo>
                    <a:pt x="36" y="38"/>
                    <a:pt x="34" y="40"/>
                    <a:pt x="33" y="41"/>
                  </a:cubicBezTo>
                  <a:cubicBezTo>
                    <a:pt x="30" y="40"/>
                    <a:pt x="23" y="37"/>
                    <a:pt x="19" y="35"/>
                  </a:cubicBezTo>
                  <a:cubicBezTo>
                    <a:pt x="19" y="34"/>
                    <a:pt x="19" y="34"/>
                    <a:pt x="19" y="34"/>
                  </a:cubicBezTo>
                  <a:cubicBezTo>
                    <a:pt x="24" y="36"/>
                    <a:pt x="28" y="38"/>
                    <a:pt x="30" y="39"/>
                  </a:cubicBezTo>
                  <a:cubicBezTo>
                    <a:pt x="32" y="40"/>
                    <a:pt x="33" y="40"/>
                    <a:pt x="33" y="40"/>
                  </a:cubicBezTo>
                  <a:cubicBezTo>
                    <a:pt x="33" y="40"/>
                    <a:pt x="33" y="40"/>
                    <a:pt x="33" y="40"/>
                  </a:cubicBezTo>
                  <a:cubicBezTo>
                    <a:pt x="33" y="40"/>
                    <a:pt x="33" y="40"/>
                    <a:pt x="33" y="40"/>
                  </a:cubicBezTo>
                  <a:cubicBezTo>
                    <a:pt x="34" y="39"/>
                    <a:pt x="35" y="39"/>
                    <a:pt x="37" y="38"/>
                  </a:cubicBezTo>
                  <a:cubicBezTo>
                    <a:pt x="39" y="37"/>
                    <a:pt x="42" y="35"/>
                    <a:pt x="45" y="33"/>
                  </a:cubicBezTo>
                  <a:cubicBezTo>
                    <a:pt x="45" y="32"/>
                    <a:pt x="45" y="32"/>
                    <a:pt x="45" y="32"/>
                  </a:cubicBezTo>
                  <a:cubicBezTo>
                    <a:pt x="44" y="32"/>
                    <a:pt x="44" y="32"/>
                    <a:pt x="44" y="32"/>
                  </a:cubicBezTo>
                  <a:cubicBezTo>
                    <a:pt x="42" y="34"/>
                    <a:pt x="39" y="36"/>
                    <a:pt x="36" y="37"/>
                  </a:cubicBezTo>
                  <a:cubicBezTo>
                    <a:pt x="35" y="38"/>
                    <a:pt x="34" y="39"/>
                    <a:pt x="33" y="39"/>
                  </a:cubicBezTo>
                  <a:cubicBezTo>
                    <a:pt x="32" y="39"/>
                    <a:pt x="32" y="39"/>
                    <a:pt x="31" y="38"/>
                  </a:cubicBezTo>
                  <a:cubicBezTo>
                    <a:pt x="28" y="37"/>
                    <a:pt x="24" y="35"/>
                    <a:pt x="20" y="33"/>
                  </a:cubicBezTo>
                  <a:cubicBezTo>
                    <a:pt x="20" y="33"/>
                    <a:pt x="20" y="33"/>
                    <a:pt x="20" y="33"/>
                  </a:cubicBezTo>
                  <a:cubicBezTo>
                    <a:pt x="22" y="34"/>
                    <a:pt x="25" y="35"/>
                    <a:pt x="27" y="36"/>
                  </a:cubicBezTo>
                  <a:cubicBezTo>
                    <a:pt x="30" y="38"/>
                    <a:pt x="32" y="39"/>
                    <a:pt x="33" y="39"/>
                  </a:cubicBezTo>
                  <a:cubicBezTo>
                    <a:pt x="33" y="39"/>
                    <a:pt x="33" y="39"/>
                    <a:pt x="33" y="39"/>
                  </a:cubicBezTo>
                  <a:cubicBezTo>
                    <a:pt x="33" y="39"/>
                    <a:pt x="33" y="39"/>
                    <a:pt x="33" y="39"/>
                  </a:cubicBezTo>
                  <a:cubicBezTo>
                    <a:pt x="33" y="38"/>
                    <a:pt x="33" y="38"/>
                    <a:pt x="33" y="38"/>
                  </a:cubicBezTo>
                  <a:cubicBezTo>
                    <a:pt x="33" y="38"/>
                    <a:pt x="30" y="37"/>
                    <a:pt x="27" y="35"/>
                  </a:cubicBezTo>
                  <a:cubicBezTo>
                    <a:pt x="25" y="34"/>
                    <a:pt x="22" y="33"/>
                    <a:pt x="20" y="32"/>
                  </a:cubicBezTo>
                  <a:cubicBezTo>
                    <a:pt x="20" y="32"/>
                    <a:pt x="20" y="32"/>
                    <a:pt x="20" y="32"/>
                  </a:cubicBezTo>
                  <a:cubicBezTo>
                    <a:pt x="22" y="32"/>
                    <a:pt x="23" y="33"/>
                    <a:pt x="25" y="34"/>
                  </a:cubicBezTo>
                  <a:cubicBezTo>
                    <a:pt x="28" y="35"/>
                    <a:pt x="31" y="37"/>
                    <a:pt x="33" y="38"/>
                  </a:cubicBezTo>
                  <a:cubicBezTo>
                    <a:pt x="34" y="38"/>
                    <a:pt x="34" y="38"/>
                    <a:pt x="34" y="38"/>
                  </a:cubicBezTo>
                  <a:cubicBezTo>
                    <a:pt x="34" y="38"/>
                    <a:pt x="34" y="38"/>
                    <a:pt x="34" y="38"/>
                  </a:cubicBezTo>
                  <a:cubicBezTo>
                    <a:pt x="35" y="37"/>
                    <a:pt x="35" y="37"/>
                    <a:pt x="36" y="37"/>
                  </a:cubicBezTo>
                  <a:cubicBezTo>
                    <a:pt x="39" y="35"/>
                    <a:pt x="42" y="34"/>
                    <a:pt x="45" y="31"/>
                  </a:cubicBezTo>
                  <a:cubicBezTo>
                    <a:pt x="45" y="30"/>
                    <a:pt x="45" y="30"/>
                    <a:pt x="45" y="30"/>
                  </a:cubicBezTo>
                  <a:cubicBezTo>
                    <a:pt x="45" y="30"/>
                    <a:pt x="45" y="30"/>
                    <a:pt x="45" y="30"/>
                  </a:cubicBezTo>
                  <a:cubicBezTo>
                    <a:pt x="41" y="33"/>
                    <a:pt x="39" y="34"/>
                    <a:pt x="36" y="36"/>
                  </a:cubicBezTo>
                  <a:cubicBezTo>
                    <a:pt x="35" y="36"/>
                    <a:pt x="34" y="37"/>
                    <a:pt x="34" y="37"/>
                  </a:cubicBezTo>
                  <a:cubicBezTo>
                    <a:pt x="31" y="36"/>
                    <a:pt x="28" y="35"/>
                    <a:pt x="25" y="33"/>
                  </a:cubicBezTo>
                  <a:cubicBezTo>
                    <a:pt x="24" y="32"/>
                    <a:pt x="22" y="32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2" y="31"/>
                    <a:pt x="24" y="32"/>
                    <a:pt x="26" y="33"/>
                  </a:cubicBezTo>
                  <a:cubicBezTo>
                    <a:pt x="28" y="34"/>
                    <a:pt x="31" y="35"/>
                    <a:pt x="34" y="37"/>
                  </a:cubicBezTo>
                  <a:cubicBezTo>
                    <a:pt x="34" y="37"/>
                    <a:pt x="34" y="37"/>
                    <a:pt x="34" y="37"/>
                  </a:cubicBezTo>
                  <a:cubicBezTo>
                    <a:pt x="34" y="36"/>
                    <a:pt x="34" y="36"/>
                    <a:pt x="34" y="36"/>
                  </a:cubicBezTo>
                  <a:cubicBezTo>
                    <a:pt x="34" y="36"/>
                    <a:pt x="37" y="35"/>
                    <a:pt x="40" y="33"/>
                  </a:cubicBezTo>
                  <a:cubicBezTo>
                    <a:pt x="43" y="31"/>
                    <a:pt x="45" y="30"/>
                    <a:pt x="45" y="30"/>
                  </a:cubicBezTo>
                  <a:cubicBezTo>
                    <a:pt x="45" y="29"/>
                    <a:pt x="45" y="29"/>
                    <a:pt x="45" y="29"/>
                  </a:cubicBezTo>
                  <a:cubicBezTo>
                    <a:pt x="45" y="29"/>
                    <a:pt x="45" y="29"/>
                    <a:pt x="45" y="29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6"/>
                    <a:pt x="39" y="26"/>
                    <a:pt x="39" y="26"/>
                  </a:cubicBezTo>
                  <a:cubicBezTo>
                    <a:pt x="41" y="25"/>
                    <a:pt x="43" y="23"/>
                    <a:pt x="44" y="23"/>
                  </a:cubicBezTo>
                  <a:cubicBezTo>
                    <a:pt x="44" y="22"/>
                    <a:pt x="44" y="22"/>
                    <a:pt x="44" y="22"/>
                  </a:cubicBezTo>
                  <a:cubicBezTo>
                    <a:pt x="43" y="22"/>
                    <a:pt x="43" y="22"/>
                    <a:pt x="43" y="22"/>
                  </a:cubicBezTo>
                  <a:cubicBezTo>
                    <a:pt x="43" y="23"/>
                    <a:pt x="41" y="24"/>
                    <a:pt x="39" y="26"/>
                  </a:cubicBezTo>
                  <a:cubicBezTo>
                    <a:pt x="36" y="27"/>
                    <a:pt x="34" y="29"/>
                    <a:pt x="33" y="30"/>
                  </a:cubicBezTo>
                  <a:cubicBezTo>
                    <a:pt x="30" y="30"/>
                    <a:pt x="23" y="27"/>
                    <a:pt x="19" y="26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23" y="26"/>
                    <a:pt x="27" y="28"/>
                    <a:pt x="30" y="29"/>
                  </a:cubicBezTo>
                  <a:cubicBezTo>
                    <a:pt x="32" y="29"/>
                    <a:pt x="33" y="29"/>
                    <a:pt x="33" y="29"/>
                  </a:cubicBezTo>
                  <a:cubicBezTo>
                    <a:pt x="33" y="29"/>
                    <a:pt x="33" y="29"/>
                    <a:pt x="33" y="29"/>
                  </a:cubicBezTo>
                  <a:cubicBezTo>
                    <a:pt x="33" y="29"/>
                    <a:pt x="33" y="29"/>
                    <a:pt x="33" y="29"/>
                  </a:cubicBezTo>
                  <a:cubicBezTo>
                    <a:pt x="34" y="28"/>
                    <a:pt x="35" y="28"/>
                    <a:pt x="36" y="27"/>
                  </a:cubicBezTo>
                  <a:cubicBezTo>
                    <a:pt x="39" y="25"/>
                    <a:pt x="42" y="23"/>
                    <a:pt x="44" y="21"/>
                  </a:cubicBezTo>
                  <a:cubicBezTo>
                    <a:pt x="44" y="20"/>
                    <a:pt x="44" y="20"/>
                    <a:pt x="44" y="20"/>
                  </a:cubicBezTo>
                  <a:cubicBezTo>
                    <a:pt x="43" y="20"/>
                    <a:pt x="43" y="20"/>
                    <a:pt x="43" y="20"/>
                  </a:cubicBezTo>
                  <a:cubicBezTo>
                    <a:pt x="41" y="22"/>
                    <a:pt x="38" y="24"/>
                    <a:pt x="36" y="26"/>
                  </a:cubicBezTo>
                  <a:cubicBezTo>
                    <a:pt x="35" y="27"/>
                    <a:pt x="34" y="28"/>
                    <a:pt x="33" y="28"/>
                  </a:cubicBezTo>
                  <a:cubicBezTo>
                    <a:pt x="32" y="28"/>
                    <a:pt x="32" y="28"/>
                    <a:pt x="30" y="28"/>
                  </a:cubicBezTo>
                  <a:cubicBezTo>
                    <a:pt x="28" y="27"/>
                    <a:pt x="23" y="26"/>
                    <a:pt x="19" y="24"/>
                  </a:cubicBezTo>
                  <a:cubicBezTo>
                    <a:pt x="19" y="24"/>
                    <a:pt x="19" y="24"/>
                    <a:pt x="19" y="24"/>
                  </a:cubicBezTo>
                  <a:cubicBezTo>
                    <a:pt x="22" y="25"/>
                    <a:pt x="24" y="25"/>
                    <a:pt x="26" y="26"/>
                  </a:cubicBezTo>
                  <a:cubicBezTo>
                    <a:pt x="30" y="27"/>
                    <a:pt x="32" y="28"/>
                    <a:pt x="33" y="28"/>
                  </a:cubicBezTo>
                  <a:cubicBezTo>
                    <a:pt x="33" y="28"/>
                    <a:pt x="33" y="28"/>
                    <a:pt x="33" y="28"/>
                  </a:cubicBezTo>
                  <a:cubicBezTo>
                    <a:pt x="33" y="28"/>
                    <a:pt x="33" y="28"/>
                    <a:pt x="33" y="28"/>
                  </a:cubicBezTo>
                  <a:cubicBezTo>
                    <a:pt x="33" y="27"/>
                    <a:pt x="33" y="27"/>
                    <a:pt x="33" y="27"/>
                  </a:cubicBezTo>
                  <a:cubicBezTo>
                    <a:pt x="32" y="27"/>
                    <a:pt x="30" y="26"/>
                    <a:pt x="27" y="25"/>
                  </a:cubicBezTo>
                  <a:cubicBezTo>
                    <a:pt x="24" y="25"/>
                    <a:pt x="22" y="24"/>
                    <a:pt x="19" y="23"/>
                  </a:cubicBezTo>
                  <a:cubicBezTo>
                    <a:pt x="19" y="23"/>
                    <a:pt x="19" y="23"/>
                    <a:pt x="19" y="23"/>
                  </a:cubicBezTo>
                  <a:cubicBezTo>
                    <a:pt x="21" y="23"/>
                    <a:pt x="22" y="24"/>
                    <a:pt x="24" y="24"/>
                  </a:cubicBezTo>
                  <a:cubicBezTo>
                    <a:pt x="27" y="25"/>
                    <a:pt x="31" y="26"/>
                    <a:pt x="33" y="27"/>
                  </a:cubicBezTo>
                  <a:cubicBezTo>
                    <a:pt x="33" y="27"/>
                    <a:pt x="33" y="27"/>
                    <a:pt x="33" y="27"/>
                  </a:cubicBezTo>
                  <a:cubicBezTo>
                    <a:pt x="33" y="27"/>
                    <a:pt x="33" y="27"/>
                    <a:pt x="33" y="27"/>
                  </a:cubicBezTo>
                  <a:cubicBezTo>
                    <a:pt x="34" y="27"/>
                    <a:pt x="35" y="26"/>
                    <a:pt x="36" y="25"/>
                  </a:cubicBezTo>
                  <a:cubicBezTo>
                    <a:pt x="38" y="24"/>
                    <a:pt x="41" y="22"/>
                    <a:pt x="44" y="19"/>
                  </a:cubicBezTo>
                  <a:cubicBezTo>
                    <a:pt x="44" y="18"/>
                    <a:pt x="44" y="18"/>
                    <a:pt x="44" y="18"/>
                  </a:cubicBezTo>
                  <a:cubicBezTo>
                    <a:pt x="43" y="18"/>
                    <a:pt x="43" y="18"/>
                    <a:pt x="43" y="18"/>
                  </a:cubicBezTo>
                  <a:cubicBezTo>
                    <a:pt x="40" y="21"/>
                    <a:pt x="38" y="23"/>
                    <a:pt x="35" y="25"/>
                  </a:cubicBezTo>
                  <a:cubicBezTo>
                    <a:pt x="35" y="25"/>
                    <a:pt x="34" y="26"/>
                    <a:pt x="33" y="26"/>
                  </a:cubicBezTo>
                  <a:cubicBezTo>
                    <a:pt x="31" y="26"/>
                    <a:pt x="28" y="25"/>
                    <a:pt x="24" y="23"/>
                  </a:cubicBezTo>
                  <a:cubicBezTo>
                    <a:pt x="23" y="23"/>
                    <a:pt x="21" y="22"/>
                    <a:pt x="19" y="22"/>
                  </a:cubicBezTo>
                  <a:cubicBezTo>
                    <a:pt x="19" y="21"/>
                    <a:pt x="19" y="21"/>
                    <a:pt x="19" y="21"/>
                  </a:cubicBezTo>
                  <a:cubicBezTo>
                    <a:pt x="21" y="22"/>
                    <a:pt x="23" y="23"/>
                    <a:pt x="25" y="23"/>
                  </a:cubicBezTo>
                  <a:cubicBezTo>
                    <a:pt x="28" y="24"/>
                    <a:pt x="30" y="25"/>
                    <a:pt x="33" y="26"/>
                  </a:cubicBezTo>
                  <a:cubicBezTo>
                    <a:pt x="33" y="26"/>
                    <a:pt x="33" y="26"/>
                    <a:pt x="33" y="26"/>
                  </a:cubicBezTo>
                  <a:cubicBezTo>
                    <a:pt x="34" y="26"/>
                    <a:pt x="34" y="26"/>
                    <a:pt x="34" y="26"/>
                  </a:cubicBezTo>
                  <a:cubicBezTo>
                    <a:pt x="34" y="25"/>
                    <a:pt x="36" y="23"/>
                    <a:pt x="39" y="22"/>
                  </a:cubicBezTo>
                  <a:cubicBezTo>
                    <a:pt x="42" y="19"/>
                    <a:pt x="44" y="18"/>
                    <a:pt x="44" y="17"/>
                  </a:cubicBezTo>
                  <a:cubicBezTo>
                    <a:pt x="44" y="17"/>
                    <a:pt x="44" y="17"/>
                    <a:pt x="44" y="17"/>
                  </a:cubicBezTo>
                  <a:cubicBezTo>
                    <a:pt x="44" y="17"/>
                    <a:pt x="44" y="17"/>
                    <a:pt x="44" y="17"/>
                  </a:cubicBezTo>
                  <a:cubicBezTo>
                    <a:pt x="39" y="16"/>
                    <a:pt x="39" y="16"/>
                    <a:pt x="39" y="16"/>
                  </a:cubicBezTo>
                  <a:cubicBezTo>
                    <a:pt x="42" y="13"/>
                    <a:pt x="45" y="9"/>
                    <a:pt x="45" y="8"/>
                  </a:cubicBezTo>
                  <a:cubicBezTo>
                    <a:pt x="45" y="7"/>
                    <a:pt x="45" y="7"/>
                    <a:pt x="45" y="7"/>
                  </a:cubicBezTo>
                  <a:cubicBezTo>
                    <a:pt x="45" y="8"/>
                    <a:pt x="45" y="8"/>
                    <a:pt x="45" y="8"/>
                  </a:cubicBezTo>
                  <a:cubicBezTo>
                    <a:pt x="44" y="9"/>
                    <a:pt x="38" y="16"/>
                    <a:pt x="36" y="18"/>
                  </a:cubicBezTo>
                  <a:cubicBezTo>
                    <a:pt x="34" y="18"/>
                    <a:pt x="27" y="17"/>
                    <a:pt x="22" y="16"/>
                  </a:cubicBezTo>
                  <a:cubicBezTo>
                    <a:pt x="22" y="16"/>
                    <a:pt x="22" y="16"/>
                    <a:pt x="22" y="16"/>
                  </a:cubicBezTo>
                  <a:cubicBezTo>
                    <a:pt x="26" y="16"/>
                    <a:pt x="31" y="17"/>
                    <a:pt x="34" y="17"/>
                  </a:cubicBezTo>
                  <a:cubicBezTo>
                    <a:pt x="35" y="18"/>
                    <a:pt x="36" y="18"/>
                    <a:pt x="36" y="18"/>
                  </a:cubicBezTo>
                  <a:cubicBezTo>
                    <a:pt x="36" y="18"/>
                    <a:pt x="36" y="18"/>
                    <a:pt x="36" y="18"/>
                  </a:cubicBezTo>
                  <a:cubicBezTo>
                    <a:pt x="37" y="18"/>
                    <a:pt x="37" y="18"/>
                    <a:pt x="37" y="18"/>
                  </a:cubicBezTo>
                  <a:cubicBezTo>
                    <a:pt x="39" y="15"/>
                    <a:pt x="43" y="10"/>
                    <a:pt x="45" y="6"/>
                  </a:cubicBezTo>
                  <a:cubicBezTo>
                    <a:pt x="45" y="5"/>
                    <a:pt x="45" y="5"/>
                    <a:pt x="45" y="5"/>
                  </a:cubicBezTo>
                  <a:cubicBezTo>
                    <a:pt x="45" y="5"/>
                    <a:pt x="45" y="5"/>
                    <a:pt x="45" y="5"/>
                  </a:cubicBezTo>
                  <a:cubicBezTo>
                    <a:pt x="42" y="9"/>
                    <a:pt x="38" y="14"/>
                    <a:pt x="36" y="17"/>
                  </a:cubicBezTo>
                  <a:cubicBezTo>
                    <a:pt x="36" y="17"/>
                    <a:pt x="35" y="17"/>
                    <a:pt x="34" y="16"/>
                  </a:cubicBezTo>
                  <a:cubicBezTo>
                    <a:pt x="31" y="16"/>
                    <a:pt x="26" y="15"/>
                    <a:pt x="22" y="15"/>
                  </a:cubicBezTo>
                  <a:cubicBezTo>
                    <a:pt x="22" y="14"/>
                    <a:pt x="22" y="14"/>
                    <a:pt x="22" y="14"/>
                  </a:cubicBezTo>
                  <a:cubicBezTo>
                    <a:pt x="25" y="15"/>
                    <a:pt x="27" y="15"/>
                    <a:pt x="30" y="16"/>
                  </a:cubicBezTo>
                  <a:cubicBezTo>
                    <a:pt x="34" y="16"/>
                    <a:pt x="36" y="17"/>
                    <a:pt x="36" y="17"/>
                  </a:cubicBezTo>
                  <a:cubicBezTo>
                    <a:pt x="37" y="16"/>
                    <a:pt x="37" y="16"/>
                    <a:pt x="37" y="16"/>
                  </a:cubicBezTo>
                  <a:cubicBezTo>
                    <a:pt x="36" y="16"/>
                    <a:pt x="36" y="16"/>
                    <a:pt x="36" y="16"/>
                  </a:cubicBezTo>
                  <a:cubicBezTo>
                    <a:pt x="36" y="16"/>
                    <a:pt x="33" y="15"/>
                    <a:pt x="30" y="15"/>
                  </a:cubicBezTo>
                  <a:cubicBezTo>
                    <a:pt x="28" y="14"/>
                    <a:pt x="25" y="14"/>
                    <a:pt x="22" y="13"/>
                  </a:cubicBezTo>
                  <a:cubicBezTo>
                    <a:pt x="22" y="13"/>
                    <a:pt x="22" y="13"/>
                    <a:pt x="22" y="13"/>
                  </a:cubicBezTo>
                  <a:cubicBezTo>
                    <a:pt x="24" y="13"/>
                    <a:pt x="25" y="14"/>
                    <a:pt x="27" y="14"/>
                  </a:cubicBezTo>
                  <a:cubicBezTo>
                    <a:pt x="31" y="15"/>
                    <a:pt x="34" y="15"/>
                    <a:pt x="36" y="16"/>
                  </a:cubicBezTo>
                  <a:cubicBezTo>
                    <a:pt x="37" y="16"/>
                    <a:pt x="37" y="16"/>
                    <a:pt x="37" y="16"/>
                  </a:cubicBezTo>
                  <a:cubicBezTo>
                    <a:pt x="37" y="15"/>
                    <a:pt x="37" y="15"/>
                    <a:pt x="37" y="15"/>
                  </a:cubicBezTo>
                  <a:cubicBezTo>
                    <a:pt x="39" y="12"/>
                    <a:pt x="42" y="9"/>
                    <a:pt x="45" y="4"/>
                  </a:cubicBezTo>
                  <a:cubicBezTo>
                    <a:pt x="45" y="3"/>
                    <a:pt x="45" y="3"/>
                    <a:pt x="45" y="3"/>
                  </a:cubicBezTo>
                  <a:cubicBezTo>
                    <a:pt x="44" y="3"/>
                    <a:pt x="44" y="3"/>
                    <a:pt x="44" y="3"/>
                  </a:cubicBezTo>
                  <a:cubicBezTo>
                    <a:pt x="41" y="8"/>
                    <a:pt x="39" y="11"/>
                    <a:pt x="37" y="14"/>
                  </a:cubicBezTo>
                  <a:cubicBezTo>
                    <a:pt x="40" y="10"/>
                    <a:pt x="43" y="6"/>
                    <a:pt x="45" y="1"/>
                  </a:cubicBezTo>
                  <a:cubicBezTo>
                    <a:pt x="45" y="1"/>
                    <a:pt x="45" y="1"/>
                    <a:pt x="45" y="1"/>
                  </a:cubicBezTo>
                  <a:cubicBezTo>
                    <a:pt x="45" y="1"/>
                    <a:pt x="45" y="1"/>
                    <a:pt x="45" y="1"/>
                  </a:cubicBezTo>
                  <a:cubicBezTo>
                    <a:pt x="45" y="1"/>
                    <a:pt x="44" y="1"/>
                    <a:pt x="43" y="1"/>
                  </a:cubicBezTo>
                  <a:cubicBezTo>
                    <a:pt x="39" y="1"/>
                    <a:pt x="35" y="1"/>
                    <a:pt x="30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0" y="0"/>
                    <a:pt x="29" y="0"/>
                    <a:pt x="29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7" y="0"/>
                    <a:pt x="25" y="0"/>
                    <a:pt x="24" y="0"/>
                  </a:cubicBezTo>
                  <a:cubicBezTo>
                    <a:pt x="24" y="0"/>
                    <a:pt x="24" y="0"/>
                    <a:pt x="2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456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603" name="Freeform 185"/>
            <p:cNvSpPr/>
            <p:nvPr/>
          </p:nvSpPr>
          <p:spPr bwMode="auto">
            <a:xfrm>
              <a:off x="3979" y="2101"/>
              <a:ext cx="12" cy="2"/>
            </a:xfrm>
            <a:custGeom>
              <a:avLst/>
              <a:gdLst>
                <a:gd name="T0" fmla="*/ 3 w 12"/>
                <a:gd name="T1" fmla="*/ 0 h 2"/>
                <a:gd name="T2" fmla="*/ 0 w 12"/>
                <a:gd name="T3" fmla="*/ 0 h 2"/>
                <a:gd name="T4" fmla="*/ 3 w 12"/>
                <a:gd name="T5" fmla="*/ 0 h 2"/>
                <a:gd name="T6" fmla="*/ 10 w 12"/>
                <a:gd name="T7" fmla="*/ 2 h 2"/>
                <a:gd name="T8" fmla="*/ 12 w 12"/>
                <a:gd name="T9" fmla="*/ 2 h 2"/>
                <a:gd name="T10" fmla="*/ 10 w 12"/>
                <a:gd name="T11" fmla="*/ 0 h 2"/>
                <a:gd name="T12" fmla="*/ 3 w 12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2">
                  <a:moveTo>
                    <a:pt x="3" y="0"/>
                  </a:moveTo>
                  <a:lnTo>
                    <a:pt x="0" y="0"/>
                  </a:lnTo>
                  <a:lnTo>
                    <a:pt x="3" y="0"/>
                  </a:lnTo>
                  <a:lnTo>
                    <a:pt x="10" y="2"/>
                  </a:lnTo>
                  <a:lnTo>
                    <a:pt x="12" y="2"/>
                  </a:lnTo>
                  <a:lnTo>
                    <a:pt x="10" y="0"/>
                  </a:ln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456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604" name="Freeform 186"/>
            <p:cNvSpPr/>
            <p:nvPr/>
          </p:nvSpPr>
          <p:spPr bwMode="auto">
            <a:xfrm>
              <a:off x="3979" y="2101"/>
              <a:ext cx="12" cy="2"/>
            </a:xfrm>
            <a:custGeom>
              <a:avLst/>
              <a:gdLst>
                <a:gd name="T0" fmla="*/ 3 w 12"/>
                <a:gd name="T1" fmla="*/ 0 h 2"/>
                <a:gd name="T2" fmla="*/ 0 w 12"/>
                <a:gd name="T3" fmla="*/ 0 h 2"/>
                <a:gd name="T4" fmla="*/ 3 w 12"/>
                <a:gd name="T5" fmla="*/ 0 h 2"/>
                <a:gd name="T6" fmla="*/ 10 w 12"/>
                <a:gd name="T7" fmla="*/ 2 h 2"/>
                <a:gd name="T8" fmla="*/ 12 w 12"/>
                <a:gd name="T9" fmla="*/ 2 h 2"/>
                <a:gd name="T10" fmla="*/ 10 w 12"/>
                <a:gd name="T11" fmla="*/ 0 h 2"/>
                <a:gd name="T12" fmla="*/ 3 w 12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2">
                  <a:moveTo>
                    <a:pt x="3" y="0"/>
                  </a:moveTo>
                  <a:lnTo>
                    <a:pt x="0" y="0"/>
                  </a:lnTo>
                  <a:lnTo>
                    <a:pt x="3" y="0"/>
                  </a:lnTo>
                  <a:lnTo>
                    <a:pt x="10" y="2"/>
                  </a:lnTo>
                  <a:lnTo>
                    <a:pt x="12" y="2"/>
                  </a:lnTo>
                  <a:lnTo>
                    <a:pt x="10" y="0"/>
                  </a:lnTo>
                  <a:lnTo>
                    <a:pt x="3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456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605" name="Freeform 187"/>
            <p:cNvSpPr/>
            <p:nvPr/>
          </p:nvSpPr>
          <p:spPr bwMode="auto">
            <a:xfrm>
              <a:off x="3974" y="2120"/>
              <a:ext cx="10" cy="5"/>
            </a:xfrm>
            <a:custGeom>
              <a:avLst/>
              <a:gdLst>
                <a:gd name="T0" fmla="*/ 0 w 10"/>
                <a:gd name="T1" fmla="*/ 0 h 5"/>
                <a:gd name="T2" fmla="*/ 0 w 10"/>
                <a:gd name="T3" fmla="*/ 2 h 5"/>
                <a:gd name="T4" fmla="*/ 0 w 10"/>
                <a:gd name="T5" fmla="*/ 2 h 5"/>
                <a:gd name="T6" fmla="*/ 10 w 10"/>
                <a:gd name="T7" fmla="*/ 5 h 5"/>
                <a:gd name="T8" fmla="*/ 10 w 10"/>
                <a:gd name="T9" fmla="*/ 5 h 5"/>
                <a:gd name="T10" fmla="*/ 10 w 10"/>
                <a:gd name="T11" fmla="*/ 5 h 5"/>
                <a:gd name="T12" fmla="*/ 10 w 10"/>
                <a:gd name="T13" fmla="*/ 5 h 5"/>
                <a:gd name="T14" fmla="*/ 0 w 10"/>
                <a:gd name="T1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" h="5">
                  <a:moveTo>
                    <a:pt x="0" y="0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10" y="5"/>
                  </a:lnTo>
                  <a:lnTo>
                    <a:pt x="10" y="5"/>
                  </a:lnTo>
                  <a:lnTo>
                    <a:pt x="10" y="5"/>
                  </a:lnTo>
                  <a:lnTo>
                    <a:pt x="10" y="5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456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606" name="Freeform 188"/>
            <p:cNvSpPr/>
            <p:nvPr/>
          </p:nvSpPr>
          <p:spPr bwMode="auto">
            <a:xfrm>
              <a:off x="3974" y="2120"/>
              <a:ext cx="10" cy="5"/>
            </a:xfrm>
            <a:custGeom>
              <a:avLst/>
              <a:gdLst>
                <a:gd name="T0" fmla="*/ 0 w 10"/>
                <a:gd name="T1" fmla="*/ 0 h 5"/>
                <a:gd name="T2" fmla="*/ 0 w 10"/>
                <a:gd name="T3" fmla="*/ 2 h 5"/>
                <a:gd name="T4" fmla="*/ 0 w 10"/>
                <a:gd name="T5" fmla="*/ 2 h 5"/>
                <a:gd name="T6" fmla="*/ 10 w 10"/>
                <a:gd name="T7" fmla="*/ 5 h 5"/>
                <a:gd name="T8" fmla="*/ 10 w 10"/>
                <a:gd name="T9" fmla="*/ 5 h 5"/>
                <a:gd name="T10" fmla="*/ 10 w 10"/>
                <a:gd name="T11" fmla="*/ 5 h 5"/>
                <a:gd name="T12" fmla="*/ 10 w 10"/>
                <a:gd name="T13" fmla="*/ 5 h 5"/>
                <a:gd name="T14" fmla="*/ 0 w 10"/>
                <a:gd name="T1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" h="5">
                  <a:moveTo>
                    <a:pt x="0" y="0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10" y="5"/>
                  </a:lnTo>
                  <a:lnTo>
                    <a:pt x="10" y="5"/>
                  </a:lnTo>
                  <a:lnTo>
                    <a:pt x="10" y="5"/>
                  </a:lnTo>
                  <a:lnTo>
                    <a:pt x="10" y="5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456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607" name="Freeform 189"/>
            <p:cNvSpPr/>
            <p:nvPr/>
          </p:nvSpPr>
          <p:spPr bwMode="auto">
            <a:xfrm>
              <a:off x="3977" y="2141"/>
              <a:ext cx="9" cy="5"/>
            </a:xfrm>
            <a:custGeom>
              <a:avLst/>
              <a:gdLst>
                <a:gd name="T0" fmla="*/ 0 w 9"/>
                <a:gd name="T1" fmla="*/ 0 h 5"/>
                <a:gd name="T2" fmla="*/ 0 w 9"/>
                <a:gd name="T3" fmla="*/ 0 h 5"/>
                <a:gd name="T4" fmla="*/ 0 w 9"/>
                <a:gd name="T5" fmla="*/ 0 h 5"/>
                <a:gd name="T6" fmla="*/ 9 w 9"/>
                <a:gd name="T7" fmla="*/ 5 h 5"/>
                <a:gd name="T8" fmla="*/ 9 w 9"/>
                <a:gd name="T9" fmla="*/ 5 h 5"/>
                <a:gd name="T10" fmla="*/ 9 w 9"/>
                <a:gd name="T11" fmla="*/ 5 h 5"/>
                <a:gd name="T12" fmla="*/ 9 w 9"/>
                <a:gd name="T13" fmla="*/ 5 h 5"/>
                <a:gd name="T14" fmla="*/ 0 w 9"/>
                <a:gd name="T1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5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9" y="5"/>
                  </a:lnTo>
                  <a:lnTo>
                    <a:pt x="9" y="5"/>
                  </a:lnTo>
                  <a:lnTo>
                    <a:pt x="9" y="5"/>
                  </a:lnTo>
                  <a:lnTo>
                    <a:pt x="9" y="5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456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608" name="Freeform 190"/>
            <p:cNvSpPr/>
            <p:nvPr/>
          </p:nvSpPr>
          <p:spPr bwMode="auto">
            <a:xfrm>
              <a:off x="3977" y="2141"/>
              <a:ext cx="9" cy="5"/>
            </a:xfrm>
            <a:custGeom>
              <a:avLst/>
              <a:gdLst>
                <a:gd name="T0" fmla="*/ 0 w 9"/>
                <a:gd name="T1" fmla="*/ 0 h 5"/>
                <a:gd name="T2" fmla="*/ 0 w 9"/>
                <a:gd name="T3" fmla="*/ 0 h 5"/>
                <a:gd name="T4" fmla="*/ 0 w 9"/>
                <a:gd name="T5" fmla="*/ 0 h 5"/>
                <a:gd name="T6" fmla="*/ 9 w 9"/>
                <a:gd name="T7" fmla="*/ 5 h 5"/>
                <a:gd name="T8" fmla="*/ 9 w 9"/>
                <a:gd name="T9" fmla="*/ 5 h 5"/>
                <a:gd name="T10" fmla="*/ 9 w 9"/>
                <a:gd name="T11" fmla="*/ 5 h 5"/>
                <a:gd name="T12" fmla="*/ 9 w 9"/>
                <a:gd name="T13" fmla="*/ 5 h 5"/>
                <a:gd name="T14" fmla="*/ 0 w 9"/>
                <a:gd name="T1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5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9" y="5"/>
                  </a:lnTo>
                  <a:lnTo>
                    <a:pt x="9" y="5"/>
                  </a:lnTo>
                  <a:lnTo>
                    <a:pt x="9" y="5"/>
                  </a:lnTo>
                  <a:lnTo>
                    <a:pt x="9" y="5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456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609" name="Freeform 191"/>
            <p:cNvSpPr>
              <a:spLocks noEditPoints="1"/>
            </p:cNvSpPr>
            <p:nvPr/>
          </p:nvSpPr>
          <p:spPr bwMode="auto">
            <a:xfrm>
              <a:off x="3579" y="2310"/>
              <a:ext cx="89" cy="114"/>
            </a:xfrm>
            <a:custGeom>
              <a:avLst/>
              <a:gdLst>
                <a:gd name="T0" fmla="*/ 30 w 37"/>
                <a:gd name="T1" fmla="*/ 41 h 48"/>
                <a:gd name="T2" fmla="*/ 26 w 37"/>
                <a:gd name="T3" fmla="*/ 46 h 48"/>
                <a:gd name="T4" fmla="*/ 28 w 37"/>
                <a:gd name="T5" fmla="*/ 41 h 48"/>
                <a:gd name="T6" fmla="*/ 14 w 37"/>
                <a:gd name="T7" fmla="*/ 41 h 48"/>
                <a:gd name="T8" fmla="*/ 15 w 37"/>
                <a:gd name="T9" fmla="*/ 41 h 48"/>
                <a:gd name="T10" fmla="*/ 17 w 37"/>
                <a:gd name="T11" fmla="*/ 40 h 48"/>
                <a:gd name="T12" fmla="*/ 19 w 37"/>
                <a:gd name="T13" fmla="*/ 39 h 48"/>
                <a:gd name="T14" fmla="*/ 22 w 37"/>
                <a:gd name="T15" fmla="*/ 39 h 48"/>
                <a:gd name="T16" fmla="*/ 29 w 37"/>
                <a:gd name="T17" fmla="*/ 36 h 48"/>
                <a:gd name="T18" fmla="*/ 30 w 37"/>
                <a:gd name="T19" fmla="*/ 35 h 48"/>
                <a:gd name="T20" fmla="*/ 32 w 37"/>
                <a:gd name="T21" fmla="*/ 35 h 48"/>
                <a:gd name="T22" fmla="*/ 8 w 37"/>
                <a:gd name="T23" fmla="*/ 29 h 48"/>
                <a:gd name="T24" fmla="*/ 9 w 37"/>
                <a:gd name="T25" fmla="*/ 30 h 48"/>
                <a:gd name="T26" fmla="*/ 11 w 37"/>
                <a:gd name="T27" fmla="*/ 30 h 48"/>
                <a:gd name="T28" fmla="*/ 18 w 37"/>
                <a:gd name="T29" fmla="*/ 29 h 48"/>
                <a:gd name="T30" fmla="*/ 14 w 37"/>
                <a:gd name="T31" fmla="*/ 29 h 48"/>
                <a:gd name="T32" fmla="*/ 16 w 37"/>
                <a:gd name="T33" fmla="*/ 27 h 48"/>
                <a:gd name="T34" fmla="*/ 25 w 37"/>
                <a:gd name="T35" fmla="*/ 23 h 48"/>
                <a:gd name="T36" fmla="*/ 26 w 37"/>
                <a:gd name="T37" fmla="*/ 24 h 48"/>
                <a:gd name="T38" fmla="*/ 11 w 37"/>
                <a:gd name="T39" fmla="*/ 22 h 48"/>
                <a:gd name="T40" fmla="*/ 28 w 37"/>
                <a:gd name="T41" fmla="*/ 24 h 48"/>
                <a:gd name="T42" fmla="*/ 31 w 37"/>
                <a:gd name="T43" fmla="*/ 23 h 48"/>
                <a:gd name="T44" fmla="*/ 10 w 37"/>
                <a:gd name="T45" fmla="*/ 20 h 48"/>
                <a:gd name="T46" fmla="*/ 8 w 37"/>
                <a:gd name="T47" fmla="*/ 18 h 48"/>
                <a:gd name="T48" fmla="*/ 6 w 37"/>
                <a:gd name="T49" fmla="*/ 17 h 48"/>
                <a:gd name="T50" fmla="*/ 5 w 37"/>
                <a:gd name="T51" fmla="*/ 16 h 48"/>
                <a:gd name="T52" fmla="*/ 3 w 37"/>
                <a:gd name="T53" fmla="*/ 16 h 48"/>
                <a:gd name="T54" fmla="*/ 27 w 37"/>
                <a:gd name="T55" fmla="*/ 13 h 48"/>
                <a:gd name="T56" fmla="*/ 29 w 37"/>
                <a:gd name="T57" fmla="*/ 6 h 48"/>
                <a:gd name="T58" fmla="*/ 29 w 37"/>
                <a:gd name="T59" fmla="*/ 7 h 48"/>
                <a:gd name="T60" fmla="*/ 25 w 37"/>
                <a:gd name="T61" fmla="*/ 17 h 48"/>
                <a:gd name="T62" fmla="*/ 26 w 37"/>
                <a:gd name="T63" fmla="*/ 17 h 48"/>
                <a:gd name="T64" fmla="*/ 24 w 37"/>
                <a:gd name="T65" fmla="*/ 22 h 48"/>
                <a:gd name="T66" fmla="*/ 25 w 37"/>
                <a:gd name="T67" fmla="*/ 27 h 48"/>
                <a:gd name="T68" fmla="*/ 25 w 37"/>
                <a:gd name="T69" fmla="*/ 27 h 48"/>
                <a:gd name="T70" fmla="*/ 27 w 37"/>
                <a:gd name="T71" fmla="*/ 33 h 48"/>
                <a:gd name="T72" fmla="*/ 21 w 37"/>
                <a:gd name="T73" fmla="*/ 35 h 48"/>
                <a:gd name="T74" fmla="*/ 19 w 37"/>
                <a:gd name="T75" fmla="*/ 30 h 48"/>
                <a:gd name="T76" fmla="*/ 17 w 37"/>
                <a:gd name="T77" fmla="*/ 26 h 48"/>
                <a:gd name="T78" fmla="*/ 7 w 37"/>
                <a:gd name="T79" fmla="*/ 24 h 48"/>
                <a:gd name="T80" fmla="*/ 13 w 37"/>
                <a:gd name="T81" fmla="*/ 23 h 48"/>
                <a:gd name="T82" fmla="*/ 19 w 37"/>
                <a:gd name="T83" fmla="*/ 20 h 48"/>
                <a:gd name="T84" fmla="*/ 1 w 37"/>
                <a:gd name="T85" fmla="*/ 11 h 48"/>
                <a:gd name="T86" fmla="*/ 7 w 37"/>
                <a:gd name="T87" fmla="*/ 21 h 48"/>
                <a:gd name="T88" fmla="*/ 7 w 37"/>
                <a:gd name="T89" fmla="*/ 29 h 48"/>
                <a:gd name="T90" fmla="*/ 14 w 37"/>
                <a:gd name="T91" fmla="*/ 30 h 48"/>
                <a:gd name="T92" fmla="*/ 11 w 37"/>
                <a:gd name="T93" fmla="*/ 38 h 48"/>
                <a:gd name="T94" fmla="*/ 24 w 37"/>
                <a:gd name="T95" fmla="*/ 45 h 48"/>
                <a:gd name="T96" fmla="*/ 26 w 37"/>
                <a:gd name="T97" fmla="*/ 48 h 48"/>
                <a:gd name="T98" fmla="*/ 30 w 37"/>
                <a:gd name="T99" fmla="*/ 46 h 48"/>
                <a:gd name="T100" fmla="*/ 31 w 37"/>
                <a:gd name="T101" fmla="*/ 40 h 48"/>
                <a:gd name="T102" fmla="*/ 36 w 37"/>
                <a:gd name="T103" fmla="*/ 30 h 48"/>
                <a:gd name="T104" fmla="*/ 26 w 37"/>
                <a:gd name="T105" fmla="*/ 25 h 48"/>
                <a:gd name="T106" fmla="*/ 31 w 37"/>
                <a:gd name="T107" fmla="*/ 24 h 48"/>
                <a:gd name="T108" fmla="*/ 31 w 37"/>
                <a:gd name="T109" fmla="*/ 14 h 48"/>
                <a:gd name="T110" fmla="*/ 30 w 37"/>
                <a:gd name="T111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7" h="48">
                  <a:moveTo>
                    <a:pt x="26" y="47"/>
                  </a:moveTo>
                  <a:cubicBezTo>
                    <a:pt x="24" y="43"/>
                    <a:pt x="24" y="43"/>
                    <a:pt x="24" y="43"/>
                  </a:cubicBezTo>
                  <a:cubicBezTo>
                    <a:pt x="25" y="42"/>
                    <a:pt x="25" y="42"/>
                    <a:pt x="26" y="42"/>
                  </a:cubicBezTo>
                  <a:cubicBezTo>
                    <a:pt x="26" y="43"/>
                    <a:pt x="26" y="45"/>
                    <a:pt x="26" y="46"/>
                  </a:cubicBezTo>
                  <a:cubicBezTo>
                    <a:pt x="26" y="47"/>
                    <a:pt x="26" y="47"/>
                    <a:pt x="26" y="47"/>
                  </a:cubicBezTo>
                  <a:moveTo>
                    <a:pt x="30" y="45"/>
                  </a:moveTo>
                  <a:cubicBezTo>
                    <a:pt x="30" y="44"/>
                    <a:pt x="30" y="42"/>
                    <a:pt x="30" y="41"/>
                  </a:cubicBezTo>
                  <a:cubicBezTo>
                    <a:pt x="30" y="42"/>
                    <a:pt x="30" y="43"/>
                    <a:pt x="31" y="44"/>
                  </a:cubicBezTo>
                  <a:cubicBezTo>
                    <a:pt x="31" y="44"/>
                    <a:pt x="30" y="45"/>
                    <a:pt x="30" y="45"/>
                  </a:cubicBezTo>
                  <a:moveTo>
                    <a:pt x="14" y="41"/>
                  </a:moveTo>
                  <a:cubicBezTo>
                    <a:pt x="14" y="41"/>
                    <a:pt x="14" y="41"/>
                    <a:pt x="14" y="41"/>
                  </a:cubicBezTo>
                  <a:cubicBezTo>
                    <a:pt x="14" y="41"/>
                    <a:pt x="14" y="41"/>
                    <a:pt x="14" y="41"/>
                  </a:cubicBezTo>
                  <a:cubicBezTo>
                    <a:pt x="14" y="41"/>
                    <a:pt x="14" y="41"/>
                    <a:pt x="14" y="41"/>
                  </a:cubicBezTo>
                  <a:moveTo>
                    <a:pt x="26" y="46"/>
                  </a:moveTo>
                  <a:cubicBezTo>
                    <a:pt x="26" y="45"/>
                    <a:pt x="26" y="43"/>
                    <a:pt x="26" y="41"/>
                  </a:cubicBezTo>
                  <a:cubicBezTo>
                    <a:pt x="27" y="41"/>
                    <a:pt x="28" y="41"/>
                    <a:pt x="29" y="41"/>
                  </a:cubicBezTo>
                  <a:cubicBezTo>
                    <a:pt x="29" y="41"/>
                    <a:pt x="29" y="41"/>
                    <a:pt x="29" y="41"/>
                  </a:cubicBezTo>
                  <a:cubicBezTo>
                    <a:pt x="29" y="42"/>
                    <a:pt x="29" y="43"/>
                    <a:pt x="29" y="45"/>
                  </a:cubicBezTo>
                  <a:cubicBezTo>
                    <a:pt x="29" y="45"/>
                    <a:pt x="28" y="45"/>
                    <a:pt x="28" y="46"/>
                  </a:cubicBezTo>
                  <a:cubicBezTo>
                    <a:pt x="28" y="44"/>
                    <a:pt x="28" y="43"/>
                    <a:pt x="28" y="41"/>
                  </a:cubicBezTo>
                  <a:cubicBezTo>
                    <a:pt x="28" y="41"/>
                    <a:pt x="28" y="41"/>
                    <a:pt x="28" y="41"/>
                  </a:cubicBezTo>
                  <a:cubicBezTo>
                    <a:pt x="27" y="41"/>
                    <a:pt x="27" y="41"/>
                    <a:pt x="27" y="41"/>
                  </a:cubicBezTo>
                  <a:cubicBezTo>
                    <a:pt x="27" y="43"/>
                    <a:pt x="27" y="44"/>
                    <a:pt x="27" y="46"/>
                  </a:cubicBezTo>
                  <a:cubicBezTo>
                    <a:pt x="26" y="46"/>
                    <a:pt x="26" y="46"/>
                    <a:pt x="26" y="46"/>
                  </a:cubicBezTo>
                  <a:moveTo>
                    <a:pt x="14" y="41"/>
                  </a:moveTo>
                  <a:cubicBezTo>
                    <a:pt x="14" y="40"/>
                    <a:pt x="13" y="39"/>
                    <a:pt x="12" y="39"/>
                  </a:cubicBezTo>
                  <a:cubicBezTo>
                    <a:pt x="13" y="39"/>
                    <a:pt x="13" y="38"/>
                    <a:pt x="14" y="38"/>
                  </a:cubicBezTo>
                  <a:cubicBezTo>
                    <a:pt x="14" y="39"/>
                    <a:pt x="14" y="40"/>
                    <a:pt x="14" y="41"/>
                  </a:cubicBezTo>
                  <a:moveTo>
                    <a:pt x="14" y="41"/>
                  </a:moveTo>
                  <a:cubicBezTo>
                    <a:pt x="14" y="41"/>
                    <a:pt x="14" y="41"/>
                    <a:pt x="14" y="41"/>
                  </a:cubicBezTo>
                  <a:cubicBezTo>
                    <a:pt x="14" y="40"/>
                    <a:pt x="14" y="39"/>
                    <a:pt x="14" y="38"/>
                  </a:cubicBezTo>
                  <a:cubicBezTo>
                    <a:pt x="14" y="38"/>
                    <a:pt x="15" y="38"/>
                    <a:pt x="15" y="38"/>
                  </a:cubicBezTo>
                  <a:cubicBezTo>
                    <a:pt x="16" y="40"/>
                    <a:pt x="16" y="40"/>
                    <a:pt x="16" y="40"/>
                  </a:cubicBezTo>
                  <a:cubicBezTo>
                    <a:pt x="16" y="40"/>
                    <a:pt x="16" y="40"/>
                    <a:pt x="16" y="40"/>
                  </a:cubicBezTo>
                  <a:cubicBezTo>
                    <a:pt x="15" y="41"/>
                    <a:pt x="15" y="41"/>
                    <a:pt x="15" y="41"/>
                  </a:cubicBezTo>
                  <a:cubicBezTo>
                    <a:pt x="14" y="41"/>
                    <a:pt x="14" y="41"/>
                    <a:pt x="14" y="41"/>
                  </a:cubicBezTo>
                  <a:moveTo>
                    <a:pt x="16" y="40"/>
                  </a:moveTo>
                  <a:cubicBezTo>
                    <a:pt x="16" y="38"/>
                    <a:pt x="16" y="38"/>
                    <a:pt x="16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6" y="37"/>
                    <a:pt x="17" y="37"/>
                    <a:pt x="17" y="37"/>
                  </a:cubicBezTo>
                  <a:cubicBezTo>
                    <a:pt x="17" y="38"/>
                    <a:pt x="17" y="39"/>
                    <a:pt x="17" y="40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7" y="40"/>
                    <a:pt x="16" y="40"/>
                    <a:pt x="16" y="40"/>
                  </a:cubicBezTo>
                  <a:moveTo>
                    <a:pt x="18" y="39"/>
                  </a:moveTo>
                  <a:cubicBezTo>
                    <a:pt x="18" y="39"/>
                    <a:pt x="18" y="38"/>
                    <a:pt x="18" y="37"/>
                  </a:cubicBezTo>
                  <a:cubicBezTo>
                    <a:pt x="18" y="37"/>
                    <a:pt x="18" y="37"/>
                    <a:pt x="18" y="37"/>
                  </a:cubicBezTo>
                  <a:cubicBezTo>
                    <a:pt x="18" y="37"/>
                    <a:pt x="19" y="36"/>
                    <a:pt x="20" y="36"/>
                  </a:cubicBezTo>
                  <a:cubicBezTo>
                    <a:pt x="20" y="36"/>
                    <a:pt x="20" y="36"/>
                    <a:pt x="20" y="36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19" y="39"/>
                    <a:pt x="18" y="39"/>
                    <a:pt x="18" y="39"/>
                  </a:cubicBezTo>
                  <a:moveTo>
                    <a:pt x="20" y="39"/>
                  </a:moveTo>
                  <a:cubicBezTo>
                    <a:pt x="20" y="36"/>
                    <a:pt x="20" y="36"/>
                    <a:pt x="20" y="36"/>
                  </a:cubicBezTo>
                  <a:cubicBezTo>
                    <a:pt x="20" y="36"/>
                    <a:pt x="20" y="36"/>
                    <a:pt x="20" y="36"/>
                  </a:cubicBezTo>
                  <a:cubicBezTo>
                    <a:pt x="21" y="36"/>
                    <a:pt x="21" y="36"/>
                    <a:pt x="21" y="36"/>
                  </a:cubicBezTo>
                  <a:cubicBezTo>
                    <a:pt x="22" y="37"/>
                    <a:pt x="22" y="39"/>
                    <a:pt x="23" y="40"/>
                  </a:cubicBezTo>
                  <a:cubicBezTo>
                    <a:pt x="22" y="40"/>
                    <a:pt x="22" y="39"/>
                    <a:pt x="22" y="39"/>
                  </a:cubicBezTo>
                  <a:cubicBezTo>
                    <a:pt x="21" y="38"/>
                    <a:pt x="21" y="38"/>
                    <a:pt x="21" y="38"/>
                  </a:cubicBezTo>
                  <a:cubicBezTo>
                    <a:pt x="21" y="39"/>
                    <a:pt x="20" y="39"/>
                    <a:pt x="20" y="39"/>
                  </a:cubicBezTo>
                  <a:moveTo>
                    <a:pt x="29" y="36"/>
                  </a:moveTo>
                  <a:cubicBezTo>
                    <a:pt x="29" y="35"/>
                    <a:pt x="28" y="34"/>
                    <a:pt x="28" y="33"/>
                  </a:cubicBezTo>
                  <a:cubicBezTo>
                    <a:pt x="28" y="33"/>
                    <a:pt x="29" y="33"/>
                    <a:pt x="29" y="33"/>
                  </a:cubicBezTo>
                  <a:cubicBezTo>
                    <a:pt x="30" y="36"/>
                    <a:pt x="30" y="36"/>
                    <a:pt x="30" y="36"/>
                  </a:cubicBezTo>
                  <a:cubicBezTo>
                    <a:pt x="29" y="36"/>
                    <a:pt x="29" y="36"/>
                    <a:pt x="29" y="36"/>
                  </a:cubicBezTo>
                  <a:cubicBezTo>
                    <a:pt x="29" y="36"/>
                    <a:pt x="29" y="36"/>
                    <a:pt x="29" y="36"/>
                  </a:cubicBezTo>
                  <a:moveTo>
                    <a:pt x="30" y="35"/>
                  </a:moveTo>
                  <a:cubicBezTo>
                    <a:pt x="30" y="33"/>
                    <a:pt x="30" y="33"/>
                    <a:pt x="30" y="33"/>
                  </a:cubicBezTo>
                  <a:cubicBezTo>
                    <a:pt x="30" y="32"/>
                    <a:pt x="31" y="32"/>
                    <a:pt x="32" y="32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32" y="35"/>
                    <a:pt x="32" y="35"/>
                    <a:pt x="32" y="35"/>
                  </a:cubicBezTo>
                  <a:cubicBezTo>
                    <a:pt x="31" y="35"/>
                    <a:pt x="30" y="35"/>
                    <a:pt x="30" y="35"/>
                  </a:cubicBezTo>
                  <a:moveTo>
                    <a:pt x="32" y="35"/>
                  </a:moveTo>
                  <a:cubicBezTo>
                    <a:pt x="32" y="32"/>
                    <a:pt x="32" y="32"/>
                    <a:pt x="32" y="32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33" y="31"/>
                    <a:pt x="33" y="31"/>
                    <a:pt x="34" y="31"/>
                  </a:cubicBezTo>
                  <a:cubicBezTo>
                    <a:pt x="34" y="31"/>
                    <a:pt x="34" y="31"/>
                    <a:pt x="34" y="31"/>
                  </a:cubicBezTo>
                  <a:cubicBezTo>
                    <a:pt x="33" y="32"/>
                    <a:pt x="33" y="33"/>
                    <a:pt x="33" y="34"/>
                  </a:cubicBezTo>
                  <a:cubicBezTo>
                    <a:pt x="33" y="34"/>
                    <a:pt x="32" y="34"/>
                    <a:pt x="32" y="35"/>
                  </a:cubicBezTo>
                  <a:moveTo>
                    <a:pt x="34" y="34"/>
                  </a:moveTo>
                  <a:cubicBezTo>
                    <a:pt x="34" y="33"/>
                    <a:pt x="34" y="32"/>
                    <a:pt x="34" y="31"/>
                  </a:cubicBezTo>
                  <a:cubicBezTo>
                    <a:pt x="34" y="31"/>
                    <a:pt x="34" y="31"/>
                    <a:pt x="34" y="31"/>
                  </a:cubicBezTo>
                  <a:cubicBezTo>
                    <a:pt x="34" y="31"/>
                    <a:pt x="35" y="31"/>
                    <a:pt x="35" y="31"/>
                  </a:cubicBezTo>
                  <a:cubicBezTo>
                    <a:pt x="36" y="33"/>
                    <a:pt x="36" y="33"/>
                    <a:pt x="36" y="33"/>
                  </a:cubicBezTo>
                  <a:cubicBezTo>
                    <a:pt x="35" y="33"/>
                    <a:pt x="35" y="34"/>
                    <a:pt x="34" y="34"/>
                  </a:cubicBezTo>
                  <a:moveTo>
                    <a:pt x="8" y="29"/>
                  </a:moveTo>
                  <a:cubicBezTo>
                    <a:pt x="8" y="29"/>
                    <a:pt x="8" y="29"/>
                    <a:pt x="8" y="29"/>
                  </a:cubicBezTo>
                  <a:cubicBezTo>
                    <a:pt x="9" y="29"/>
                    <a:pt x="9" y="29"/>
                    <a:pt x="9" y="29"/>
                  </a:cubicBezTo>
                  <a:cubicBezTo>
                    <a:pt x="9" y="29"/>
                    <a:pt x="9" y="30"/>
                    <a:pt x="9" y="30"/>
                  </a:cubicBezTo>
                  <a:cubicBezTo>
                    <a:pt x="9" y="31"/>
                    <a:pt x="9" y="31"/>
                    <a:pt x="9" y="31"/>
                  </a:cubicBezTo>
                  <a:cubicBezTo>
                    <a:pt x="8" y="30"/>
                    <a:pt x="8" y="30"/>
                    <a:pt x="8" y="29"/>
                  </a:cubicBezTo>
                  <a:cubicBezTo>
                    <a:pt x="8" y="29"/>
                    <a:pt x="8" y="29"/>
                    <a:pt x="8" y="29"/>
                  </a:cubicBezTo>
                  <a:moveTo>
                    <a:pt x="9" y="30"/>
                  </a:moveTo>
                  <a:cubicBezTo>
                    <a:pt x="9" y="30"/>
                    <a:pt x="9" y="29"/>
                    <a:pt x="9" y="29"/>
                  </a:cubicBezTo>
                  <a:cubicBezTo>
                    <a:pt x="9" y="29"/>
                    <a:pt x="9" y="29"/>
                    <a:pt x="9" y="29"/>
                  </a:cubicBezTo>
                  <a:cubicBezTo>
                    <a:pt x="10" y="28"/>
                    <a:pt x="10" y="28"/>
                    <a:pt x="10" y="28"/>
                  </a:cubicBezTo>
                  <a:cubicBezTo>
                    <a:pt x="10" y="29"/>
                    <a:pt x="10" y="29"/>
                    <a:pt x="10" y="30"/>
                  </a:cubicBezTo>
                  <a:cubicBezTo>
                    <a:pt x="10" y="30"/>
                    <a:pt x="10" y="30"/>
                    <a:pt x="10" y="30"/>
                  </a:cubicBezTo>
                  <a:cubicBezTo>
                    <a:pt x="9" y="30"/>
                    <a:pt x="9" y="30"/>
                    <a:pt x="9" y="30"/>
                  </a:cubicBezTo>
                  <a:moveTo>
                    <a:pt x="11" y="30"/>
                  </a:moveTo>
                  <a:cubicBezTo>
                    <a:pt x="11" y="29"/>
                    <a:pt x="11" y="29"/>
                    <a:pt x="11" y="28"/>
                  </a:cubicBezTo>
                  <a:cubicBezTo>
                    <a:pt x="11" y="28"/>
                    <a:pt x="12" y="28"/>
                    <a:pt x="13" y="28"/>
                  </a:cubicBezTo>
                  <a:cubicBezTo>
                    <a:pt x="13" y="29"/>
                    <a:pt x="13" y="29"/>
                    <a:pt x="13" y="29"/>
                  </a:cubicBezTo>
                  <a:cubicBezTo>
                    <a:pt x="12" y="29"/>
                    <a:pt x="11" y="30"/>
                    <a:pt x="11" y="30"/>
                  </a:cubicBezTo>
                  <a:moveTo>
                    <a:pt x="17" y="29"/>
                  </a:moveTo>
                  <a:cubicBezTo>
                    <a:pt x="17" y="27"/>
                    <a:pt x="17" y="27"/>
                    <a:pt x="17" y="27"/>
                  </a:cubicBezTo>
                  <a:cubicBezTo>
                    <a:pt x="18" y="28"/>
                    <a:pt x="18" y="29"/>
                    <a:pt x="18" y="29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18" y="29"/>
                    <a:pt x="17" y="29"/>
                    <a:pt x="17" y="29"/>
                  </a:cubicBezTo>
                  <a:moveTo>
                    <a:pt x="13" y="29"/>
                  </a:moveTo>
                  <a:cubicBezTo>
                    <a:pt x="13" y="27"/>
                    <a:pt x="13" y="27"/>
                    <a:pt x="13" y="27"/>
                  </a:cubicBezTo>
                  <a:cubicBezTo>
                    <a:pt x="14" y="27"/>
                    <a:pt x="15" y="27"/>
                    <a:pt x="15" y="27"/>
                  </a:cubicBezTo>
                  <a:cubicBezTo>
                    <a:pt x="15" y="27"/>
                    <a:pt x="15" y="28"/>
                    <a:pt x="15" y="28"/>
                  </a:cubicBezTo>
                  <a:cubicBezTo>
                    <a:pt x="15" y="28"/>
                    <a:pt x="14" y="29"/>
                    <a:pt x="14" y="29"/>
                  </a:cubicBezTo>
                  <a:cubicBezTo>
                    <a:pt x="13" y="29"/>
                    <a:pt x="13" y="29"/>
                    <a:pt x="13" y="29"/>
                  </a:cubicBezTo>
                  <a:cubicBezTo>
                    <a:pt x="13" y="29"/>
                    <a:pt x="13" y="29"/>
                    <a:pt x="13" y="29"/>
                  </a:cubicBezTo>
                  <a:moveTo>
                    <a:pt x="17" y="29"/>
                  </a:moveTo>
                  <a:cubicBezTo>
                    <a:pt x="16" y="28"/>
                    <a:pt x="16" y="28"/>
                    <a:pt x="16" y="28"/>
                  </a:cubicBezTo>
                  <a:cubicBezTo>
                    <a:pt x="15" y="28"/>
                    <a:pt x="15" y="28"/>
                    <a:pt x="15" y="28"/>
                  </a:cubicBezTo>
                  <a:cubicBezTo>
                    <a:pt x="15" y="28"/>
                    <a:pt x="16" y="27"/>
                    <a:pt x="16" y="27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7" y="27"/>
                    <a:pt x="17" y="27"/>
                    <a:pt x="17" y="27"/>
                  </a:cubicBezTo>
                  <a:cubicBezTo>
                    <a:pt x="17" y="29"/>
                    <a:pt x="17" y="29"/>
                    <a:pt x="17" y="29"/>
                  </a:cubicBezTo>
                  <a:moveTo>
                    <a:pt x="25" y="26"/>
                  </a:moveTo>
                  <a:cubicBezTo>
                    <a:pt x="25" y="26"/>
                    <a:pt x="25" y="25"/>
                    <a:pt x="25" y="24"/>
                  </a:cubicBezTo>
                  <a:cubicBezTo>
                    <a:pt x="25" y="24"/>
                    <a:pt x="25" y="24"/>
                    <a:pt x="25" y="23"/>
                  </a:cubicBezTo>
                  <a:cubicBezTo>
                    <a:pt x="25" y="23"/>
                    <a:pt x="25" y="23"/>
                    <a:pt x="25" y="23"/>
                  </a:cubicBezTo>
                  <a:cubicBezTo>
                    <a:pt x="26" y="23"/>
                    <a:pt x="26" y="23"/>
                    <a:pt x="26" y="23"/>
                  </a:cubicBezTo>
                  <a:cubicBezTo>
                    <a:pt x="26" y="23"/>
                    <a:pt x="26" y="24"/>
                    <a:pt x="26" y="25"/>
                  </a:cubicBezTo>
                  <a:cubicBezTo>
                    <a:pt x="26" y="25"/>
                    <a:pt x="26" y="25"/>
                    <a:pt x="26" y="25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25" y="26"/>
                    <a:pt x="25" y="26"/>
                    <a:pt x="25" y="26"/>
                  </a:cubicBezTo>
                  <a:cubicBezTo>
                    <a:pt x="25" y="26"/>
                    <a:pt x="25" y="26"/>
                    <a:pt x="25" y="26"/>
                  </a:cubicBezTo>
                  <a:moveTo>
                    <a:pt x="26" y="24"/>
                  </a:moveTo>
                  <a:cubicBezTo>
                    <a:pt x="26" y="24"/>
                    <a:pt x="26" y="23"/>
                    <a:pt x="26" y="22"/>
                  </a:cubicBezTo>
                  <a:cubicBezTo>
                    <a:pt x="27" y="22"/>
                    <a:pt x="27" y="22"/>
                    <a:pt x="27" y="22"/>
                  </a:cubicBezTo>
                  <a:cubicBezTo>
                    <a:pt x="27" y="22"/>
                    <a:pt x="27" y="22"/>
                    <a:pt x="27" y="22"/>
                  </a:cubicBezTo>
                  <a:cubicBezTo>
                    <a:pt x="27" y="23"/>
                    <a:pt x="27" y="23"/>
                    <a:pt x="27" y="24"/>
                  </a:cubicBezTo>
                  <a:cubicBezTo>
                    <a:pt x="26" y="24"/>
                    <a:pt x="26" y="24"/>
                    <a:pt x="26" y="24"/>
                  </a:cubicBezTo>
                  <a:moveTo>
                    <a:pt x="11" y="22"/>
                  </a:moveTo>
                  <a:cubicBezTo>
                    <a:pt x="11" y="22"/>
                    <a:pt x="11" y="22"/>
                    <a:pt x="11" y="22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11" y="22"/>
                    <a:pt x="11" y="22"/>
                    <a:pt x="11" y="22"/>
                  </a:cubicBezTo>
                  <a:moveTo>
                    <a:pt x="28" y="24"/>
                  </a:moveTo>
                  <a:cubicBezTo>
                    <a:pt x="28" y="23"/>
                    <a:pt x="28" y="22"/>
                    <a:pt x="28" y="22"/>
                  </a:cubicBezTo>
                  <a:cubicBezTo>
                    <a:pt x="29" y="21"/>
                    <a:pt x="29" y="21"/>
                    <a:pt x="29" y="21"/>
                  </a:cubicBezTo>
                  <a:cubicBezTo>
                    <a:pt x="29" y="22"/>
                    <a:pt x="29" y="23"/>
                    <a:pt x="29" y="23"/>
                  </a:cubicBezTo>
                  <a:cubicBezTo>
                    <a:pt x="29" y="23"/>
                    <a:pt x="28" y="24"/>
                    <a:pt x="28" y="24"/>
                  </a:cubicBezTo>
                  <a:moveTo>
                    <a:pt x="30" y="23"/>
                  </a:moveTo>
                  <a:cubicBezTo>
                    <a:pt x="30" y="22"/>
                    <a:pt x="30" y="22"/>
                    <a:pt x="30" y="21"/>
                  </a:cubicBezTo>
                  <a:cubicBezTo>
                    <a:pt x="31" y="21"/>
                    <a:pt x="31" y="21"/>
                    <a:pt x="31" y="21"/>
                  </a:cubicBezTo>
                  <a:cubicBezTo>
                    <a:pt x="31" y="23"/>
                    <a:pt x="31" y="23"/>
                    <a:pt x="31" y="23"/>
                  </a:cubicBezTo>
                  <a:cubicBezTo>
                    <a:pt x="30" y="23"/>
                    <a:pt x="30" y="23"/>
                    <a:pt x="30" y="23"/>
                  </a:cubicBezTo>
                  <a:cubicBezTo>
                    <a:pt x="30" y="23"/>
                    <a:pt x="30" y="23"/>
                    <a:pt x="30" y="23"/>
                  </a:cubicBezTo>
                  <a:moveTo>
                    <a:pt x="31" y="23"/>
                  </a:moveTo>
                  <a:cubicBezTo>
                    <a:pt x="32" y="21"/>
                    <a:pt x="32" y="21"/>
                    <a:pt x="32" y="21"/>
                  </a:cubicBezTo>
                  <a:cubicBezTo>
                    <a:pt x="32" y="20"/>
                    <a:pt x="32" y="20"/>
                    <a:pt x="32" y="20"/>
                  </a:cubicBezTo>
                  <a:cubicBezTo>
                    <a:pt x="32" y="21"/>
                    <a:pt x="32" y="22"/>
                    <a:pt x="32" y="22"/>
                  </a:cubicBezTo>
                  <a:cubicBezTo>
                    <a:pt x="31" y="23"/>
                    <a:pt x="31" y="23"/>
                    <a:pt x="31" y="23"/>
                  </a:cubicBezTo>
                  <a:moveTo>
                    <a:pt x="10" y="23"/>
                  </a:moveTo>
                  <a:cubicBezTo>
                    <a:pt x="10" y="23"/>
                    <a:pt x="10" y="23"/>
                    <a:pt x="10" y="23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10" y="21"/>
                    <a:pt x="10" y="21"/>
                    <a:pt x="11" y="21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11" y="22"/>
                    <a:pt x="11" y="22"/>
                    <a:pt x="11" y="22"/>
                  </a:cubicBezTo>
                  <a:cubicBezTo>
                    <a:pt x="10" y="23"/>
                    <a:pt x="10" y="23"/>
                    <a:pt x="10" y="23"/>
                  </a:cubicBezTo>
                  <a:moveTo>
                    <a:pt x="9" y="22"/>
                  </a:moveTo>
                  <a:cubicBezTo>
                    <a:pt x="9" y="22"/>
                    <a:pt x="8" y="21"/>
                    <a:pt x="8" y="21"/>
                  </a:cubicBezTo>
                  <a:cubicBezTo>
                    <a:pt x="8" y="20"/>
                    <a:pt x="8" y="19"/>
                    <a:pt x="8" y="18"/>
                  </a:cubicBezTo>
                  <a:cubicBezTo>
                    <a:pt x="8" y="19"/>
                    <a:pt x="9" y="19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22"/>
                    <a:pt x="9" y="22"/>
                    <a:pt x="9" y="22"/>
                  </a:cubicBezTo>
                  <a:moveTo>
                    <a:pt x="7" y="20"/>
                  </a:moveTo>
                  <a:cubicBezTo>
                    <a:pt x="7" y="20"/>
                    <a:pt x="6" y="19"/>
                    <a:pt x="6" y="19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6" y="17"/>
                    <a:pt x="7" y="18"/>
                    <a:pt x="7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7" y="19"/>
                    <a:pt x="7" y="19"/>
                    <a:pt x="7" y="20"/>
                  </a:cubicBezTo>
                  <a:moveTo>
                    <a:pt x="5" y="18"/>
                  </a:moveTo>
                  <a:cubicBezTo>
                    <a:pt x="5" y="18"/>
                    <a:pt x="5" y="17"/>
                    <a:pt x="4" y="17"/>
                  </a:cubicBezTo>
                  <a:cubicBezTo>
                    <a:pt x="4" y="16"/>
                    <a:pt x="4" y="16"/>
                    <a:pt x="4" y="15"/>
                  </a:cubicBezTo>
                  <a:cubicBezTo>
                    <a:pt x="4" y="15"/>
                    <a:pt x="5" y="16"/>
                    <a:pt x="5" y="16"/>
                  </a:cubicBezTo>
                  <a:cubicBezTo>
                    <a:pt x="5" y="18"/>
                    <a:pt x="5" y="18"/>
                    <a:pt x="5" y="18"/>
                  </a:cubicBezTo>
                  <a:moveTo>
                    <a:pt x="26" y="16"/>
                  </a:moveTo>
                  <a:cubicBezTo>
                    <a:pt x="27" y="14"/>
                    <a:pt x="27" y="14"/>
                    <a:pt x="27" y="14"/>
                  </a:cubicBezTo>
                  <a:cubicBezTo>
                    <a:pt x="27" y="14"/>
                    <a:pt x="27" y="15"/>
                    <a:pt x="27" y="16"/>
                  </a:cubicBezTo>
                  <a:cubicBezTo>
                    <a:pt x="26" y="16"/>
                    <a:pt x="26" y="16"/>
                    <a:pt x="26" y="16"/>
                  </a:cubicBezTo>
                  <a:moveTo>
                    <a:pt x="4" y="17"/>
                  </a:moveTo>
                  <a:cubicBezTo>
                    <a:pt x="3" y="16"/>
                    <a:pt x="3" y="16"/>
                    <a:pt x="3" y="16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3" y="16"/>
                    <a:pt x="3" y="15"/>
                    <a:pt x="3" y="15"/>
                  </a:cubicBezTo>
                  <a:cubicBezTo>
                    <a:pt x="2" y="14"/>
                    <a:pt x="2" y="14"/>
                    <a:pt x="2" y="12"/>
                  </a:cubicBezTo>
                  <a:cubicBezTo>
                    <a:pt x="2" y="13"/>
                    <a:pt x="3" y="14"/>
                    <a:pt x="3" y="14"/>
                  </a:cubicBezTo>
                  <a:cubicBezTo>
                    <a:pt x="3" y="15"/>
                    <a:pt x="4" y="16"/>
                    <a:pt x="4" y="17"/>
                  </a:cubicBezTo>
                  <a:moveTo>
                    <a:pt x="28" y="15"/>
                  </a:moveTo>
                  <a:cubicBezTo>
                    <a:pt x="27" y="14"/>
                    <a:pt x="27" y="13"/>
                    <a:pt x="27" y="13"/>
                  </a:cubicBezTo>
                  <a:cubicBezTo>
                    <a:pt x="28" y="10"/>
                    <a:pt x="28" y="10"/>
                    <a:pt x="28" y="10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3"/>
                    <a:pt x="28" y="14"/>
                    <a:pt x="28" y="15"/>
                  </a:cubicBezTo>
                  <a:moveTo>
                    <a:pt x="28" y="11"/>
                  </a:moveTo>
                  <a:cubicBezTo>
                    <a:pt x="28" y="9"/>
                    <a:pt x="28" y="9"/>
                    <a:pt x="28" y="9"/>
                  </a:cubicBezTo>
                  <a:cubicBezTo>
                    <a:pt x="29" y="6"/>
                    <a:pt x="29" y="6"/>
                    <a:pt x="29" y="6"/>
                  </a:cubicBezTo>
                  <a:cubicBezTo>
                    <a:pt x="29" y="7"/>
                    <a:pt x="29" y="8"/>
                    <a:pt x="29" y="9"/>
                  </a:cubicBezTo>
                  <a:cubicBezTo>
                    <a:pt x="29" y="10"/>
                    <a:pt x="29" y="11"/>
                    <a:pt x="28" y="11"/>
                  </a:cubicBezTo>
                  <a:moveTo>
                    <a:pt x="29" y="7"/>
                  </a:moveTo>
                  <a:cubicBezTo>
                    <a:pt x="29" y="7"/>
                    <a:pt x="29" y="6"/>
                    <a:pt x="29" y="5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29" y="4"/>
                    <a:pt x="29" y="5"/>
                    <a:pt x="30" y="6"/>
                  </a:cubicBezTo>
                  <a:cubicBezTo>
                    <a:pt x="30" y="6"/>
                    <a:pt x="29" y="7"/>
                    <a:pt x="29" y="7"/>
                  </a:cubicBezTo>
                  <a:moveTo>
                    <a:pt x="19" y="20"/>
                  </a:moveTo>
                  <a:cubicBezTo>
                    <a:pt x="19" y="19"/>
                    <a:pt x="19" y="19"/>
                    <a:pt x="19" y="19"/>
                  </a:cubicBezTo>
                  <a:cubicBezTo>
                    <a:pt x="19" y="15"/>
                    <a:pt x="19" y="10"/>
                    <a:pt x="20" y="5"/>
                  </a:cubicBezTo>
                  <a:cubicBezTo>
                    <a:pt x="29" y="1"/>
                    <a:pt x="29" y="1"/>
                    <a:pt x="29" y="1"/>
                  </a:cubicBezTo>
                  <a:cubicBezTo>
                    <a:pt x="25" y="16"/>
                    <a:pt x="25" y="16"/>
                    <a:pt x="25" y="16"/>
                  </a:cubicBezTo>
                  <a:cubicBezTo>
                    <a:pt x="25" y="17"/>
                    <a:pt x="25" y="17"/>
                    <a:pt x="25" y="17"/>
                  </a:cubicBezTo>
                  <a:cubicBezTo>
                    <a:pt x="25" y="17"/>
                    <a:pt x="25" y="17"/>
                    <a:pt x="25" y="17"/>
                  </a:cubicBezTo>
                  <a:cubicBezTo>
                    <a:pt x="25" y="17"/>
                    <a:pt x="25" y="17"/>
                    <a:pt x="25" y="17"/>
                  </a:cubicBezTo>
                  <a:cubicBezTo>
                    <a:pt x="26" y="17"/>
                    <a:pt x="26" y="17"/>
                    <a:pt x="26" y="17"/>
                  </a:cubicBezTo>
                  <a:cubicBezTo>
                    <a:pt x="26" y="17"/>
                    <a:pt x="26" y="17"/>
                    <a:pt x="26" y="17"/>
                  </a:cubicBezTo>
                  <a:cubicBezTo>
                    <a:pt x="26" y="17"/>
                    <a:pt x="26" y="17"/>
                    <a:pt x="26" y="17"/>
                  </a:cubicBezTo>
                  <a:cubicBezTo>
                    <a:pt x="26" y="17"/>
                    <a:pt x="26" y="17"/>
                    <a:pt x="26" y="17"/>
                  </a:cubicBezTo>
                  <a:cubicBezTo>
                    <a:pt x="26" y="17"/>
                    <a:pt x="26" y="17"/>
                    <a:pt x="26" y="17"/>
                  </a:cubicBezTo>
                  <a:cubicBezTo>
                    <a:pt x="26" y="17"/>
                    <a:pt x="26" y="17"/>
                    <a:pt x="26" y="17"/>
                  </a:cubicBezTo>
                  <a:cubicBezTo>
                    <a:pt x="28" y="16"/>
                    <a:pt x="30" y="16"/>
                    <a:pt x="31" y="15"/>
                  </a:cubicBezTo>
                  <a:cubicBezTo>
                    <a:pt x="31" y="16"/>
                    <a:pt x="32" y="18"/>
                    <a:pt x="32" y="19"/>
                  </a:cubicBezTo>
                  <a:cubicBezTo>
                    <a:pt x="32" y="20"/>
                    <a:pt x="32" y="20"/>
                    <a:pt x="32" y="20"/>
                  </a:cubicBezTo>
                  <a:cubicBezTo>
                    <a:pt x="27" y="21"/>
                    <a:pt x="27" y="21"/>
                    <a:pt x="27" y="21"/>
                  </a:cubicBezTo>
                  <a:cubicBezTo>
                    <a:pt x="26" y="21"/>
                    <a:pt x="25" y="22"/>
                    <a:pt x="25" y="22"/>
                  </a:cubicBezTo>
                  <a:cubicBezTo>
                    <a:pt x="25" y="22"/>
                    <a:pt x="25" y="22"/>
                    <a:pt x="25" y="22"/>
                  </a:cubicBezTo>
                  <a:cubicBezTo>
                    <a:pt x="24" y="22"/>
                    <a:pt x="24" y="22"/>
                    <a:pt x="24" y="22"/>
                  </a:cubicBezTo>
                  <a:cubicBezTo>
                    <a:pt x="24" y="22"/>
                    <a:pt x="24" y="22"/>
                    <a:pt x="24" y="22"/>
                  </a:cubicBezTo>
                  <a:cubicBezTo>
                    <a:pt x="24" y="22"/>
                    <a:pt x="24" y="22"/>
                    <a:pt x="24" y="22"/>
                  </a:cubicBezTo>
                  <a:cubicBezTo>
                    <a:pt x="24" y="23"/>
                    <a:pt x="24" y="23"/>
                    <a:pt x="24" y="23"/>
                  </a:cubicBezTo>
                  <a:cubicBezTo>
                    <a:pt x="24" y="23"/>
                    <a:pt x="24" y="24"/>
                    <a:pt x="24" y="24"/>
                  </a:cubicBezTo>
                  <a:cubicBezTo>
                    <a:pt x="24" y="25"/>
                    <a:pt x="24" y="25"/>
                    <a:pt x="25" y="26"/>
                  </a:cubicBezTo>
                  <a:cubicBezTo>
                    <a:pt x="25" y="27"/>
                    <a:pt x="25" y="27"/>
                    <a:pt x="25" y="27"/>
                  </a:cubicBezTo>
                  <a:cubicBezTo>
                    <a:pt x="25" y="27"/>
                    <a:pt x="25" y="27"/>
                    <a:pt x="25" y="27"/>
                  </a:cubicBezTo>
                  <a:cubicBezTo>
                    <a:pt x="25" y="27"/>
                    <a:pt x="25" y="27"/>
                    <a:pt x="25" y="27"/>
                  </a:cubicBezTo>
                  <a:cubicBezTo>
                    <a:pt x="25" y="27"/>
                    <a:pt x="25" y="27"/>
                    <a:pt x="25" y="27"/>
                  </a:cubicBezTo>
                  <a:cubicBezTo>
                    <a:pt x="25" y="27"/>
                    <a:pt x="25" y="27"/>
                    <a:pt x="25" y="27"/>
                  </a:cubicBezTo>
                  <a:cubicBezTo>
                    <a:pt x="25" y="27"/>
                    <a:pt x="25" y="27"/>
                    <a:pt x="25" y="27"/>
                  </a:cubicBezTo>
                  <a:cubicBezTo>
                    <a:pt x="25" y="27"/>
                    <a:pt x="25" y="27"/>
                    <a:pt x="25" y="27"/>
                  </a:cubicBezTo>
                  <a:cubicBezTo>
                    <a:pt x="25" y="27"/>
                    <a:pt x="25" y="27"/>
                    <a:pt x="25" y="27"/>
                  </a:cubicBezTo>
                  <a:cubicBezTo>
                    <a:pt x="25" y="27"/>
                    <a:pt x="25" y="27"/>
                    <a:pt x="25" y="27"/>
                  </a:cubicBezTo>
                  <a:cubicBezTo>
                    <a:pt x="28" y="26"/>
                    <a:pt x="30" y="26"/>
                    <a:pt x="31" y="25"/>
                  </a:cubicBezTo>
                  <a:cubicBezTo>
                    <a:pt x="32" y="25"/>
                    <a:pt x="33" y="25"/>
                    <a:pt x="33" y="25"/>
                  </a:cubicBezTo>
                  <a:cubicBezTo>
                    <a:pt x="34" y="26"/>
                    <a:pt x="35" y="29"/>
                    <a:pt x="35" y="30"/>
                  </a:cubicBezTo>
                  <a:cubicBezTo>
                    <a:pt x="34" y="30"/>
                    <a:pt x="32" y="31"/>
                    <a:pt x="27" y="32"/>
                  </a:cubicBezTo>
                  <a:cubicBezTo>
                    <a:pt x="27" y="32"/>
                    <a:pt x="27" y="32"/>
                    <a:pt x="27" y="32"/>
                  </a:cubicBezTo>
                  <a:cubicBezTo>
                    <a:pt x="27" y="32"/>
                    <a:pt x="27" y="32"/>
                    <a:pt x="27" y="32"/>
                  </a:cubicBezTo>
                  <a:cubicBezTo>
                    <a:pt x="27" y="33"/>
                    <a:pt x="27" y="33"/>
                    <a:pt x="27" y="33"/>
                  </a:cubicBezTo>
                  <a:cubicBezTo>
                    <a:pt x="27" y="33"/>
                    <a:pt x="27" y="33"/>
                    <a:pt x="27" y="33"/>
                  </a:cubicBezTo>
                  <a:cubicBezTo>
                    <a:pt x="27" y="33"/>
                    <a:pt x="27" y="33"/>
                    <a:pt x="27" y="33"/>
                  </a:cubicBezTo>
                  <a:cubicBezTo>
                    <a:pt x="28" y="35"/>
                    <a:pt x="28" y="36"/>
                    <a:pt x="28" y="37"/>
                  </a:cubicBezTo>
                  <a:cubicBezTo>
                    <a:pt x="29" y="38"/>
                    <a:pt x="29" y="38"/>
                    <a:pt x="30" y="40"/>
                  </a:cubicBezTo>
                  <a:cubicBezTo>
                    <a:pt x="28" y="40"/>
                    <a:pt x="26" y="40"/>
                    <a:pt x="24" y="42"/>
                  </a:cubicBezTo>
                  <a:cubicBezTo>
                    <a:pt x="23" y="39"/>
                    <a:pt x="23" y="38"/>
                    <a:pt x="22" y="35"/>
                  </a:cubicBezTo>
                  <a:cubicBezTo>
                    <a:pt x="21" y="35"/>
                    <a:pt x="21" y="35"/>
                    <a:pt x="21" y="35"/>
                  </a:cubicBezTo>
                  <a:cubicBezTo>
                    <a:pt x="21" y="35"/>
                    <a:pt x="21" y="35"/>
                    <a:pt x="21" y="35"/>
                  </a:cubicBezTo>
                  <a:cubicBezTo>
                    <a:pt x="21" y="35"/>
                    <a:pt x="21" y="35"/>
                    <a:pt x="21" y="35"/>
                  </a:cubicBezTo>
                  <a:cubicBezTo>
                    <a:pt x="16" y="36"/>
                    <a:pt x="13" y="37"/>
                    <a:pt x="12" y="38"/>
                  </a:cubicBezTo>
                  <a:cubicBezTo>
                    <a:pt x="12" y="36"/>
                    <a:pt x="11" y="34"/>
                    <a:pt x="11" y="33"/>
                  </a:cubicBezTo>
                  <a:cubicBezTo>
                    <a:pt x="12" y="32"/>
                    <a:pt x="16" y="31"/>
                    <a:pt x="19" y="30"/>
                  </a:cubicBezTo>
                  <a:cubicBezTo>
                    <a:pt x="19" y="30"/>
                    <a:pt x="19" y="30"/>
                    <a:pt x="19" y="30"/>
                  </a:cubicBezTo>
                  <a:cubicBezTo>
                    <a:pt x="19" y="30"/>
                    <a:pt x="19" y="30"/>
                    <a:pt x="19" y="30"/>
                  </a:cubicBezTo>
                  <a:cubicBezTo>
                    <a:pt x="19" y="30"/>
                    <a:pt x="19" y="30"/>
                    <a:pt x="19" y="30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7"/>
                    <a:pt x="18" y="26"/>
                    <a:pt x="18" y="26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7" y="25"/>
                    <a:pt x="17" y="25"/>
                    <a:pt x="17" y="25"/>
                  </a:cubicBezTo>
                  <a:cubicBezTo>
                    <a:pt x="17" y="25"/>
                    <a:pt x="17" y="25"/>
                    <a:pt x="17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3" y="27"/>
                    <a:pt x="10" y="27"/>
                    <a:pt x="8" y="28"/>
                  </a:cubicBezTo>
                  <a:cubicBezTo>
                    <a:pt x="7" y="27"/>
                    <a:pt x="7" y="26"/>
                    <a:pt x="7" y="24"/>
                  </a:cubicBezTo>
                  <a:cubicBezTo>
                    <a:pt x="8" y="24"/>
                    <a:pt x="9" y="24"/>
                    <a:pt x="9" y="24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11" y="23"/>
                    <a:pt x="12" y="23"/>
                    <a:pt x="12" y="23"/>
                  </a:cubicBezTo>
                  <a:cubicBezTo>
                    <a:pt x="13" y="23"/>
                    <a:pt x="13" y="23"/>
                    <a:pt x="13" y="23"/>
                  </a:cubicBezTo>
                  <a:cubicBezTo>
                    <a:pt x="13" y="22"/>
                    <a:pt x="13" y="22"/>
                    <a:pt x="13" y="22"/>
                  </a:cubicBezTo>
                  <a:cubicBezTo>
                    <a:pt x="13" y="22"/>
                    <a:pt x="13" y="22"/>
                    <a:pt x="13" y="22"/>
                  </a:cubicBezTo>
                  <a:cubicBezTo>
                    <a:pt x="13" y="22"/>
                    <a:pt x="13" y="22"/>
                    <a:pt x="13" y="22"/>
                  </a:cubicBezTo>
                  <a:cubicBezTo>
                    <a:pt x="10" y="19"/>
                    <a:pt x="5" y="15"/>
                    <a:pt x="2" y="11"/>
                  </a:cubicBezTo>
                  <a:cubicBezTo>
                    <a:pt x="3" y="10"/>
                    <a:pt x="7" y="9"/>
                    <a:pt x="8" y="9"/>
                  </a:cubicBezTo>
                  <a:cubicBezTo>
                    <a:pt x="9" y="10"/>
                    <a:pt x="16" y="17"/>
                    <a:pt x="18" y="20"/>
                  </a:cubicBezTo>
                  <a:cubicBezTo>
                    <a:pt x="19" y="20"/>
                    <a:pt x="19" y="20"/>
                    <a:pt x="19" y="20"/>
                  </a:cubicBezTo>
                  <a:moveTo>
                    <a:pt x="29" y="0"/>
                  </a:moveTo>
                  <a:cubicBezTo>
                    <a:pt x="20" y="4"/>
                    <a:pt x="20" y="4"/>
                    <a:pt x="20" y="4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19" y="9"/>
                    <a:pt x="18" y="14"/>
                    <a:pt x="18" y="18"/>
                  </a:cubicBezTo>
                  <a:cubicBezTo>
                    <a:pt x="15" y="15"/>
                    <a:pt x="9" y="8"/>
                    <a:pt x="9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8"/>
                    <a:pt x="2" y="9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1" y="14"/>
                    <a:pt x="1" y="14"/>
                    <a:pt x="2" y="15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1" y="16"/>
                    <a:pt x="3" y="17"/>
                    <a:pt x="3" y="17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4" y="19"/>
                    <a:pt x="6" y="20"/>
                    <a:pt x="7" y="21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8" y="23"/>
                    <a:pt x="7" y="23"/>
                    <a:pt x="6" y="24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6" y="26"/>
                    <a:pt x="6" y="27"/>
                    <a:pt x="7" y="29"/>
                  </a:cubicBezTo>
                  <a:cubicBezTo>
                    <a:pt x="7" y="29"/>
                    <a:pt x="7" y="29"/>
                    <a:pt x="7" y="29"/>
                  </a:cubicBezTo>
                  <a:cubicBezTo>
                    <a:pt x="7" y="30"/>
                    <a:pt x="7" y="31"/>
                    <a:pt x="8" y="31"/>
                  </a:cubicBezTo>
                  <a:cubicBezTo>
                    <a:pt x="8" y="32"/>
                    <a:pt x="8" y="32"/>
                    <a:pt x="8" y="32"/>
                  </a:cubicBezTo>
                  <a:cubicBezTo>
                    <a:pt x="9" y="32"/>
                    <a:pt x="9" y="32"/>
                    <a:pt x="9" y="32"/>
                  </a:cubicBezTo>
                  <a:cubicBezTo>
                    <a:pt x="9" y="31"/>
                    <a:pt x="10" y="31"/>
                    <a:pt x="11" y="31"/>
                  </a:cubicBezTo>
                  <a:cubicBezTo>
                    <a:pt x="11" y="31"/>
                    <a:pt x="12" y="30"/>
                    <a:pt x="14" y="30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6" y="29"/>
                    <a:pt x="16" y="29"/>
                    <a:pt x="16" y="29"/>
                  </a:cubicBezTo>
                  <a:cubicBezTo>
                    <a:pt x="16" y="29"/>
                    <a:pt x="16" y="29"/>
                    <a:pt x="16" y="29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2" y="31"/>
                    <a:pt x="10" y="32"/>
                    <a:pt x="10" y="32"/>
                  </a:cubicBezTo>
                  <a:cubicBezTo>
                    <a:pt x="10" y="32"/>
                    <a:pt x="10" y="32"/>
                    <a:pt x="10" y="32"/>
                  </a:cubicBezTo>
                  <a:cubicBezTo>
                    <a:pt x="10" y="33"/>
                    <a:pt x="10" y="33"/>
                    <a:pt x="10" y="33"/>
                  </a:cubicBezTo>
                  <a:cubicBezTo>
                    <a:pt x="10" y="34"/>
                    <a:pt x="11" y="36"/>
                    <a:pt x="11" y="38"/>
                  </a:cubicBezTo>
                  <a:cubicBezTo>
                    <a:pt x="11" y="38"/>
                    <a:pt x="11" y="38"/>
                    <a:pt x="11" y="38"/>
                  </a:cubicBezTo>
                  <a:cubicBezTo>
                    <a:pt x="11" y="39"/>
                    <a:pt x="11" y="39"/>
                    <a:pt x="11" y="39"/>
                  </a:cubicBezTo>
                  <a:cubicBezTo>
                    <a:pt x="12" y="40"/>
                    <a:pt x="13" y="41"/>
                    <a:pt x="14" y="42"/>
                  </a:cubicBezTo>
                  <a:cubicBezTo>
                    <a:pt x="14" y="42"/>
                    <a:pt x="14" y="42"/>
                    <a:pt x="14" y="42"/>
                  </a:cubicBezTo>
                  <a:cubicBezTo>
                    <a:pt x="15" y="42"/>
                    <a:pt x="15" y="42"/>
                    <a:pt x="15" y="42"/>
                  </a:cubicBezTo>
                  <a:cubicBezTo>
                    <a:pt x="17" y="41"/>
                    <a:pt x="19" y="40"/>
                    <a:pt x="21" y="39"/>
                  </a:cubicBezTo>
                  <a:cubicBezTo>
                    <a:pt x="22" y="41"/>
                    <a:pt x="23" y="43"/>
                    <a:pt x="24" y="45"/>
                  </a:cubicBezTo>
                  <a:cubicBezTo>
                    <a:pt x="24" y="46"/>
                    <a:pt x="25" y="47"/>
                    <a:pt x="25" y="47"/>
                  </a:cubicBezTo>
                  <a:cubicBezTo>
                    <a:pt x="25" y="48"/>
                    <a:pt x="25" y="48"/>
                    <a:pt x="25" y="48"/>
                  </a:cubicBezTo>
                  <a:cubicBezTo>
                    <a:pt x="25" y="48"/>
                    <a:pt x="25" y="48"/>
                    <a:pt x="25" y="48"/>
                  </a:cubicBezTo>
                  <a:cubicBezTo>
                    <a:pt x="25" y="47"/>
                    <a:pt x="25" y="47"/>
                    <a:pt x="25" y="47"/>
                  </a:cubicBezTo>
                  <a:cubicBezTo>
                    <a:pt x="26" y="48"/>
                    <a:pt x="26" y="48"/>
                    <a:pt x="26" y="48"/>
                  </a:cubicBezTo>
                  <a:cubicBezTo>
                    <a:pt x="26" y="48"/>
                    <a:pt x="26" y="48"/>
                    <a:pt x="26" y="48"/>
                  </a:cubicBezTo>
                  <a:cubicBezTo>
                    <a:pt x="26" y="48"/>
                    <a:pt x="26" y="48"/>
                    <a:pt x="26" y="48"/>
                  </a:cubicBezTo>
                  <a:cubicBezTo>
                    <a:pt x="26" y="48"/>
                    <a:pt x="26" y="48"/>
                    <a:pt x="26" y="48"/>
                  </a:cubicBezTo>
                  <a:cubicBezTo>
                    <a:pt x="26" y="48"/>
                    <a:pt x="26" y="48"/>
                    <a:pt x="26" y="48"/>
                  </a:cubicBezTo>
                  <a:cubicBezTo>
                    <a:pt x="26" y="48"/>
                    <a:pt x="26" y="48"/>
                    <a:pt x="26" y="48"/>
                  </a:cubicBezTo>
                  <a:cubicBezTo>
                    <a:pt x="26" y="47"/>
                    <a:pt x="26" y="47"/>
                    <a:pt x="26" y="47"/>
                  </a:cubicBezTo>
                  <a:cubicBezTo>
                    <a:pt x="27" y="47"/>
                    <a:pt x="28" y="46"/>
                    <a:pt x="29" y="46"/>
                  </a:cubicBezTo>
                  <a:cubicBezTo>
                    <a:pt x="29" y="46"/>
                    <a:pt x="29" y="46"/>
                    <a:pt x="29" y="46"/>
                  </a:cubicBezTo>
                  <a:cubicBezTo>
                    <a:pt x="30" y="46"/>
                    <a:pt x="30" y="46"/>
                    <a:pt x="30" y="46"/>
                  </a:cubicBezTo>
                  <a:cubicBezTo>
                    <a:pt x="30" y="46"/>
                    <a:pt x="30" y="46"/>
                    <a:pt x="30" y="46"/>
                  </a:cubicBezTo>
                  <a:cubicBezTo>
                    <a:pt x="30" y="46"/>
                    <a:pt x="30" y="46"/>
                    <a:pt x="30" y="46"/>
                  </a:cubicBezTo>
                  <a:cubicBezTo>
                    <a:pt x="30" y="45"/>
                    <a:pt x="31" y="45"/>
                    <a:pt x="32" y="45"/>
                  </a:cubicBezTo>
                  <a:cubicBezTo>
                    <a:pt x="32" y="44"/>
                    <a:pt x="32" y="44"/>
                    <a:pt x="32" y="44"/>
                  </a:cubicBezTo>
                  <a:cubicBezTo>
                    <a:pt x="32" y="44"/>
                    <a:pt x="32" y="44"/>
                    <a:pt x="32" y="44"/>
                  </a:cubicBezTo>
                  <a:cubicBezTo>
                    <a:pt x="31" y="43"/>
                    <a:pt x="31" y="42"/>
                    <a:pt x="30" y="40"/>
                  </a:cubicBezTo>
                  <a:cubicBezTo>
                    <a:pt x="31" y="40"/>
                    <a:pt x="31" y="40"/>
                    <a:pt x="31" y="40"/>
                  </a:cubicBezTo>
                  <a:cubicBezTo>
                    <a:pt x="31" y="40"/>
                    <a:pt x="31" y="40"/>
                    <a:pt x="31" y="40"/>
                  </a:cubicBezTo>
                  <a:cubicBezTo>
                    <a:pt x="30" y="39"/>
                    <a:pt x="30" y="38"/>
                    <a:pt x="29" y="37"/>
                  </a:cubicBezTo>
                  <a:cubicBezTo>
                    <a:pt x="30" y="37"/>
                    <a:pt x="30" y="37"/>
                    <a:pt x="30" y="37"/>
                  </a:cubicBezTo>
                  <a:cubicBezTo>
                    <a:pt x="30" y="36"/>
                    <a:pt x="35" y="34"/>
                    <a:pt x="36" y="34"/>
                  </a:cubicBezTo>
                  <a:cubicBezTo>
                    <a:pt x="37" y="34"/>
                    <a:pt x="37" y="34"/>
                    <a:pt x="37" y="34"/>
                  </a:cubicBezTo>
                  <a:cubicBezTo>
                    <a:pt x="36" y="30"/>
                    <a:pt x="36" y="30"/>
                    <a:pt x="36" y="30"/>
                  </a:cubicBezTo>
                  <a:cubicBezTo>
                    <a:pt x="36" y="30"/>
                    <a:pt x="36" y="30"/>
                    <a:pt x="36" y="30"/>
                  </a:cubicBezTo>
                  <a:cubicBezTo>
                    <a:pt x="36" y="30"/>
                    <a:pt x="35" y="25"/>
                    <a:pt x="34" y="24"/>
                  </a:cubicBezTo>
                  <a:cubicBezTo>
                    <a:pt x="34" y="23"/>
                    <a:pt x="34" y="23"/>
                    <a:pt x="34" y="23"/>
                  </a:cubicBezTo>
                  <a:cubicBezTo>
                    <a:pt x="33" y="24"/>
                    <a:pt x="33" y="24"/>
                    <a:pt x="33" y="24"/>
                  </a:cubicBezTo>
                  <a:cubicBezTo>
                    <a:pt x="33" y="24"/>
                    <a:pt x="32" y="24"/>
                    <a:pt x="31" y="24"/>
                  </a:cubicBezTo>
                  <a:cubicBezTo>
                    <a:pt x="30" y="25"/>
                    <a:pt x="28" y="25"/>
                    <a:pt x="26" y="26"/>
                  </a:cubicBezTo>
                  <a:cubicBezTo>
                    <a:pt x="26" y="26"/>
                    <a:pt x="26" y="26"/>
                    <a:pt x="26" y="26"/>
                  </a:cubicBezTo>
                  <a:cubicBezTo>
                    <a:pt x="26" y="25"/>
                    <a:pt x="26" y="25"/>
                    <a:pt x="26" y="25"/>
                  </a:cubicBezTo>
                  <a:cubicBezTo>
                    <a:pt x="26" y="25"/>
                    <a:pt x="26" y="25"/>
                    <a:pt x="26" y="25"/>
                  </a:cubicBezTo>
                  <a:cubicBezTo>
                    <a:pt x="26" y="25"/>
                    <a:pt x="26" y="25"/>
                    <a:pt x="26" y="25"/>
                  </a:cubicBezTo>
                  <a:cubicBezTo>
                    <a:pt x="28" y="25"/>
                    <a:pt x="29" y="24"/>
                    <a:pt x="30" y="24"/>
                  </a:cubicBezTo>
                  <a:cubicBezTo>
                    <a:pt x="31" y="24"/>
                    <a:pt x="31" y="24"/>
                    <a:pt x="31" y="24"/>
                  </a:cubicBezTo>
                  <a:cubicBezTo>
                    <a:pt x="31" y="24"/>
                    <a:pt x="31" y="24"/>
                    <a:pt x="31" y="24"/>
                  </a:cubicBezTo>
                  <a:cubicBezTo>
                    <a:pt x="31" y="24"/>
                    <a:pt x="31" y="24"/>
                    <a:pt x="31" y="24"/>
                  </a:cubicBezTo>
                  <a:cubicBezTo>
                    <a:pt x="31" y="24"/>
                    <a:pt x="31" y="24"/>
                    <a:pt x="31" y="24"/>
                  </a:cubicBezTo>
                  <a:cubicBezTo>
                    <a:pt x="32" y="23"/>
                    <a:pt x="32" y="23"/>
                    <a:pt x="33" y="23"/>
                  </a:cubicBezTo>
                  <a:cubicBezTo>
                    <a:pt x="33" y="23"/>
                    <a:pt x="33" y="23"/>
                    <a:pt x="33" y="23"/>
                  </a:cubicBezTo>
                  <a:cubicBezTo>
                    <a:pt x="33" y="22"/>
                    <a:pt x="33" y="21"/>
                    <a:pt x="33" y="20"/>
                  </a:cubicBezTo>
                  <a:cubicBezTo>
                    <a:pt x="33" y="20"/>
                    <a:pt x="33" y="20"/>
                    <a:pt x="33" y="20"/>
                  </a:cubicBezTo>
                  <a:cubicBezTo>
                    <a:pt x="33" y="18"/>
                    <a:pt x="32" y="1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1" y="14"/>
                    <a:pt x="31" y="14"/>
                    <a:pt x="31" y="14"/>
                  </a:cubicBezTo>
                  <a:cubicBezTo>
                    <a:pt x="30" y="14"/>
                    <a:pt x="29" y="15"/>
                    <a:pt x="28" y="15"/>
                  </a:cubicBezTo>
                  <a:cubicBezTo>
                    <a:pt x="29" y="14"/>
                    <a:pt x="29" y="13"/>
                    <a:pt x="29" y="12"/>
                  </a:cubicBezTo>
                  <a:cubicBezTo>
                    <a:pt x="29" y="11"/>
                    <a:pt x="30" y="10"/>
                    <a:pt x="30" y="8"/>
                  </a:cubicBezTo>
                  <a:cubicBezTo>
                    <a:pt x="30" y="8"/>
                    <a:pt x="31" y="7"/>
                    <a:pt x="30" y="6"/>
                  </a:cubicBezTo>
                  <a:cubicBezTo>
                    <a:pt x="30" y="4"/>
                    <a:pt x="30" y="2"/>
                    <a:pt x="30" y="1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456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610" name="Freeform 192"/>
            <p:cNvSpPr>
              <a:spLocks noEditPoints="1"/>
            </p:cNvSpPr>
            <p:nvPr/>
          </p:nvSpPr>
          <p:spPr bwMode="auto">
            <a:xfrm>
              <a:off x="4210" y="2070"/>
              <a:ext cx="76" cy="121"/>
            </a:xfrm>
            <a:custGeom>
              <a:avLst/>
              <a:gdLst>
                <a:gd name="T0" fmla="*/ 24 w 32"/>
                <a:gd name="T1" fmla="*/ 50 h 51"/>
                <a:gd name="T2" fmla="*/ 22 w 32"/>
                <a:gd name="T3" fmla="*/ 49 h 51"/>
                <a:gd name="T4" fmla="*/ 20 w 32"/>
                <a:gd name="T5" fmla="*/ 49 h 51"/>
                <a:gd name="T6" fmla="*/ 28 w 32"/>
                <a:gd name="T7" fmla="*/ 46 h 51"/>
                <a:gd name="T8" fmla="*/ 16 w 32"/>
                <a:gd name="T9" fmla="*/ 48 h 51"/>
                <a:gd name="T10" fmla="*/ 27 w 32"/>
                <a:gd name="T11" fmla="*/ 49 h 51"/>
                <a:gd name="T12" fmla="*/ 29 w 32"/>
                <a:gd name="T13" fmla="*/ 49 h 51"/>
                <a:gd name="T14" fmla="*/ 16 w 32"/>
                <a:gd name="T15" fmla="*/ 48 h 51"/>
                <a:gd name="T16" fmla="*/ 3 w 32"/>
                <a:gd name="T17" fmla="*/ 46 h 51"/>
                <a:gd name="T18" fmla="*/ 12 w 32"/>
                <a:gd name="T19" fmla="*/ 47 h 51"/>
                <a:gd name="T20" fmla="*/ 5 w 32"/>
                <a:gd name="T21" fmla="*/ 45 h 51"/>
                <a:gd name="T22" fmla="*/ 11 w 32"/>
                <a:gd name="T23" fmla="*/ 44 h 51"/>
                <a:gd name="T24" fmla="*/ 9 w 32"/>
                <a:gd name="T25" fmla="*/ 43 h 51"/>
                <a:gd name="T26" fmla="*/ 9 w 32"/>
                <a:gd name="T27" fmla="*/ 47 h 51"/>
                <a:gd name="T28" fmla="*/ 4 w 32"/>
                <a:gd name="T29" fmla="*/ 43 h 51"/>
                <a:gd name="T30" fmla="*/ 2 w 32"/>
                <a:gd name="T31" fmla="*/ 41 h 51"/>
                <a:gd name="T32" fmla="*/ 1 w 32"/>
                <a:gd name="T33" fmla="*/ 39 h 51"/>
                <a:gd name="T34" fmla="*/ 23 w 32"/>
                <a:gd name="T35" fmla="*/ 29 h 51"/>
                <a:gd name="T36" fmla="*/ 22 w 32"/>
                <a:gd name="T37" fmla="*/ 31 h 51"/>
                <a:gd name="T38" fmla="*/ 20 w 32"/>
                <a:gd name="T39" fmla="*/ 31 h 51"/>
                <a:gd name="T40" fmla="*/ 18 w 32"/>
                <a:gd name="T41" fmla="*/ 31 h 51"/>
                <a:gd name="T42" fmla="*/ 16 w 32"/>
                <a:gd name="T43" fmla="*/ 30 h 51"/>
                <a:gd name="T44" fmla="*/ 4 w 32"/>
                <a:gd name="T45" fmla="*/ 28 h 51"/>
                <a:gd name="T46" fmla="*/ 5 w 32"/>
                <a:gd name="T47" fmla="*/ 31 h 51"/>
                <a:gd name="T48" fmla="*/ 7 w 32"/>
                <a:gd name="T49" fmla="*/ 31 h 51"/>
                <a:gd name="T50" fmla="*/ 28 w 32"/>
                <a:gd name="T51" fmla="*/ 15 h 51"/>
                <a:gd name="T52" fmla="*/ 22 w 32"/>
                <a:gd name="T53" fmla="*/ 18 h 51"/>
                <a:gd name="T54" fmla="*/ 20 w 32"/>
                <a:gd name="T55" fmla="*/ 14 h 51"/>
                <a:gd name="T56" fmla="*/ 28 w 32"/>
                <a:gd name="T57" fmla="*/ 14 h 51"/>
                <a:gd name="T58" fmla="*/ 24 w 32"/>
                <a:gd name="T59" fmla="*/ 17 h 51"/>
                <a:gd name="T60" fmla="*/ 26 w 32"/>
                <a:gd name="T61" fmla="*/ 14 h 51"/>
                <a:gd name="T62" fmla="*/ 21 w 32"/>
                <a:gd name="T63" fmla="*/ 11 h 51"/>
                <a:gd name="T64" fmla="*/ 14 w 32"/>
                <a:gd name="T65" fmla="*/ 14 h 51"/>
                <a:gd name="T66" fmla="*/ 21 w 32"/>
                <a:gd name="T67" fmla="*/ 11 h 51"/>
                <a:gd name="T68" fmla="*/ 16 w 32"/>
                <a:gd name="T69" fmla="*/ 11 h 51"/>
                <a:gd name="T70" fmla="*/ 18 w 32"/>
                <a:gd name="T71" fmla="*/ 10 h 51"/>
                <a:gd name="T72" fmla="*/ 7 w 32"/>
                <a:gd name="T73" fmla="*/ 8 h 51"/>
                <a:gd name="T74" fmla="*/ 19 w 32"/>
                <a:gd name="T75" fmla="*/ 9 h 51"/>
                <a:gd name="T76" fmla="*/ 14 w 32"/>
                <a:gd name="T77" fmla="*/ 17 h 51"/>
                <a:gd name="T78" fmla="*/ 16 w 32"/>
                <a:gd name="T79" fmla="*/ 27 h 51"/>
                <a:gd name="T80" fmla="*/ 29 w 32"/>
                <a:gd name="T81" fmla="*/ 38 h 51"/>
                <a:gd name="T82" fmla="*/ 3 w 32"/>
                <a:gd name="T83" fmla="*/ 40 h 51"/>
                <a:gd name="T84" fmla="*/ 9 w 32"/>
                <a:gd name="T85" fmla="*/ 27 h 51"/>
                <a:gd name="T86" fmla="*/ 8 w 32"/>
                <a:gd name="T87" fmla="*/ 27 h 51"/>
                <a:gd name="T88" fmla="*/ 12 w 32"/>
                <a:gd name="T89" fmla="*/ 1 h 51"/>
                <a:gd name="T90" fmla="*/ 1 w 32"/>
                <a:gd name="T91" fmla="*/ 27 h 51"/>
                <a:gd name="T92" fmla="*/ 5 w 32"/>
                <a:gd name="T93" fmla="*/ 32 h 51"/>
                <a:gd name="T94" fmla="*/ 0 w 32"/>
                <a:gd name="T95" fmla="*/ 41 h 51"/>
                <a:gd name="T96" fmla="*/ 4 w 32"/>
                <a:gd name="T97" fmla="*/ 50 h 51"/>
                <a:gd name="T98" fmla="*/ 30 w 32"/>
                <a:gd name="T99" fmla="*/ 50 h 51"/>
                <a:gd name="T100" fmla="*/ 32 w 32"/>
                <a:gd name="T101" fmla="*/ 44 h 51"/>
                <a:gd name="T102" fmla="*/ 30 w 32"/>
                <a:gd name="T103" fmla="*/ 37 h 51"/>
                <a:gd name="T104" fmla="*/ 24 w 32"/>
                <a:gd name="T105" fmla="*/ 32 h 51"/>
                <a:gd name="T106" fmla="*/ 16 w 32"/>
                <a:gd name="T107" fmla="*/ 21 h 51"/>
                <a:gd name="T108" fmla="*/ 20 w 32"/>
                <a:gd name="T109" fmla="*/ 17 h 51"/>
                <a:gd name="T110" fmla="*/ 29 w 32"/>
                <a:gd name="T111" fmla="*/ 16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2" h="51">
                  <a:moveTo>
                    <a:pt x="21" y="49"/>
                  </a:moveTo>
                  <a:cubicBezTo>
                    <a:pt x="21" y="49"/>
                    <a:pt x="21" y="49"/>
                    <a:pt x="20" y="49"/>
                  </a:cubicBezTo>
                  <a:cubicBezTo>
                    <a:pt x="20" y="49"/>
                    <a:pt x="21" y="46"/>
                    <a:pt x="22" y="46"/>
                  </a:cubicBezTo>
                  <a:cubicBezTo>
                    <a:pt x="22" y="46"/>
                    <a:pt x="22" y="46"/>
                    <a:pt x="22" y="46"/>
                  </a:cubicBezTo>
                  <a:cubicBezTo>
                    <a:pt x="22" y="46"/>
                    <a:pt x="23" y="46"/>
                    <a:pt x="23" y="46"/>
                  </a:cubicBezTo>
                  <a:cubicBezTo>
                    <a:pt x="22" y="47"/>
                    <a:pt x="22" y="48"/>
                    <a:pt x="21" y="49"/>
                  </a:cubicBezTo>
                  <a:moveTo>
                    <a:pt x="24" y="50"/>
                  </a:moveTo>
                  <a:cubicBezTo>
                    <a:pt x="24" y="49"/>
                    <a:pt x="24" y="49"/>
                    <a:pt x="24" y="49"/>
                  </a:cubicBezTo>
                  <a:cubicBezTo>
                    <a:pt x="24" y="48"/>
                    <a:pt x="25" y="47"/>
                    <a:pt x="26" y="46"/>
                  </a:cubicBezTo>
                  <a:cubicBezTo>
                    <a:pt x="26" y="46"/>
                    <a:pt x="26" y="46"/>
                    <a:pt x="26" y="46"/>
                  </a:cubicBezTo>
                  <a:cubicBezTo>
                    <a:pt x="26" y="46"/>
                    <a:pt x="27" y="46"/>
                    <a:pt x="27" y="46"/>
                  </a:cubicBezTo>
                  <a:cubicBezTo>
                    <a:pt x="26" y="47"/>
                    <a:pt x="26" y="48"/>
                    <a:pt x="25" y="50"/>
                  </a:cubicBezTo>
                  <a:cubicBezTo>
                    <a:pt x="25" y="50"/>
                    <a:pt x="25" y="50"/>
                    <a:pt x="25" y="50"/>
                  </a:cubicBezTo>
                  <a:cubicBezTo>
                    <a:pt x="24" y="50"/>
                    <a:pt x="23" y="50"/>
                    <a:pt x="22" y="49"/>
                  </a:cubicBezTo>
                  <a:cubicBezTo>
                    <a:pt x="22" y="48"/>
                    <a:pt x="23" y="47"/>
                    <a:pt x="24" y="46"/>
                  </a:cubicBezTo>
                  <a:cubicBezTo>
                    <a:pt x="24" y="46"/>
                    <a:pt x="24" y="46"/>
                    <a:pt x="24" y="46"/>
                  </a:cubicBezTo>
                  <a:cubicBezTo>
                    <a:pt x="24" y="46"/>
                    <a:pt x="25" y="46"/>
                    <a:pt x="25" y="46"/>
                  </a:cubicBezTo>
                  <a:cubicBezTo>
                    <a:pt x="25" y="47"/>
                    <a:pt x="24" y="48"/>
                    <a:pt x="23" y="49"/>
                  </a:cubicBezTo>
                  <a:cubicBezTo>
                    <a:pt x="24" y="50"/>
                    <a:pt x="24" y="50"/>
                    <a:pt x="24" y="50"/>
                  </a:cubicBezTo>
                  <a:cubicBezTo>
                    <a:pt x="24" y="50"/>
                    <a:pt x="24" y="50"/>
                    <a:pt x="24" y="50"/>
                  </a:cubicBezTo>
                  <a:moveTo>
                    <a:pt x="20" y="49"/>
                  </a:moveTo>
                  <a:cubicBezTo>
                    <a:pt x="19" y="49"/>
                    <a:pt x="18" y="49"/>
                    <a:pt x="18" y="48"/>
                  </a:cubicBezTo>
                  <a:cubicBezTo>
                    <a:pt x="18" y="47"/>
                    <a:pt x="19" y="47"/>
                    <a:pt x="20" y="46"/>
                  </a:cubicBezTo>
                  <a:cubicBezTo>
                    <a:pt x="20" y="46"/>
                    <a:pt x="20" y="46"/>
                    <a:pt x="20" y="46"/>
                  </a:cubicBezTo>
                  <a:cubicBezTo>
                    <a:pt x="20" y="46"/>
                    <a:pt x="21" y="46"/>
                    <a:pt x="21" y="46"/>
                  </a:cubicBezTo>
                  <a:cubicBezTo>
                    <a:pt x="20" y="49"/>
                    <a:pt x="20" y="49"/>
                    <a:pt x="20" y="49"/>
                  </a:cubicBezTo>
                  <a:moveTo>
                    <a:pt x="26" y="50"/>
                  </a:moveTo>
                  <a:cubicBezTo>
                    <a:pt x="26" y="48"/>
                    <a:pt x="27" y="47"/>
                    <a:pt x="28" y="46"/>
                  </a:cubicBezTo>
                  <a:cubicBezTo>
                    <a:pt x="28" y="45"/>
                    <a:pt x="29" y="45"/>
                    <a:pt x="29" y="45"/>
                  </a:cubicBezTo>
                  <a:cubicBezTo>
                    <a:pt x="28" y="47"/>
                    <a:pt x="28" y="48"/>
                    <a:pt x="27" y="49"/>
                  </a:cubicBezTo>
                  <a:cubicBezTo>
                    <a:pt x="27" y="50"/>
                    <a:pt x="27" y="50"/>
                    <a:pt x="27" y="50"/>
                  </a:cubicBezTo>
                  <a:cubicBezTo>
                    <a:pt x="27" y="50"/>
                    <a:pt x="27" y="50"/>
                    <a:pt x="27" y="50"/>
                  </a:cubicBezTo>
                  <a:cubicBezTo>
                    <a:pt x="27" y="50"/>
                    <a:pt x="26" y="50"/>
                    <a:pt x="26" y="50"/>
                  </a:cubicBezTo>
                  <a:moveTo>
                    <a:pt x="17" y="48"/>
                  </a:moveTo>
                  <a:cubicBezTo>
                    <a:pt x="16" y="48"/>
                    <a:pt x="16" y="48"/>
                    <a:pt x="16" y="48"/>
                  </a:cubicBezTo>
                  <a:cubicBezTo>
                    <a:pt x="16" y="48"/>
                    <a:pt x="16" y="48"/>
                    <a:pt x="16" y="48"/>
                  </a:cubicBezTo>
                  <a:cubicBezTo>
                    <a:pt x="16" y="47"/>
                    <a:pt x="17" y="46"/>
                    <a:pt x="18" y="45"/>
                  </a:cubicBezTo>
                  <a:cubicBezTo>
                    <a:pt x="18" y="45"/>
                    <a:pt x="18" y="45"/>
                    <a:pt x="18" y="45"/>
                  </a:cubicBezTo>
                  <a:cubicBezTo>
                    <a:pt x="19" y="45"/>
                    <a:pt x="19" y="45"/>
                    <a:pt x="19" y="45"/>
                  </a:cubicBezTo>
                  <a:cubicBezTo>
                    <a:pt x="19" y="46"/>
                    <a:pt x="18" y="47"/>
                    <a:pt x="17" y="48"/>
                  </a:cubicBezTo>
                  <a:moveTo>
                    <a:pt x="27" y="49"/>
                  </a:moveTo>
                  <a:cubicBezTo>
                    <a:pt x="27" y="49"/>
                    <a:pt x="27" y="49"/>
                    <a:pt x="27" y="49"/>
                  </a:cubicBezTo>
                  <a:cubicBezTo>
                    <a:pt x="28" y="48"/>
                    <a:pt x="29" y="46"/>
                    <a:pt x="30" y="45"/>
                  </a:cubicBezTo>
                  <a:cubicBezTo>
                    <a:pt x="30" y="45"/>
                    <a:pt x="30" y="45"/>
                    <a:pt x="30" y="45"/>
                  </a:cubicBezTo>
                  <a:cubicBezTo>
                    <a:pt x="30" y="45"/>
                    <a:pt x="30" y="45"/>
                    <a:pt x="31" y="45"/>
                  </a:cubicBezTo>
                  <a:cubicBezTo>
                    <a:pt x="31" y="45"/>
                    <a:pt x="31" y="45"/>
                    <a:pt x="31" y="45"/>
                  </a:cubicBezTo>
                  <a:cubicBezTo>
                    <a:pt x="31" y="45"/>
                    <a:pt x="31" y="45"/>
                    <a:pt x="31" y="45"/>
                  </a:cubicBezTo>
                  <a:cubicBezTo>
                    <a:pt x="29" y="49"/>
                    <a:pt x="29" y="49"/>
                    <a:pt x="29" y="49"/>
                  </a:cubicBezTo>
                  <a:cubicBezTo>
                    <a:pt x="29" y="49"/>
                    <a:pt x="29" y="49"/>
                    <a:pt x="29" y="49"/>
                  </a:cubicBezTo>
                  <a:cubicBezTo>
                    <a:pt x="29" y="49"/>
                    <a:pt x="29" y="49"/>
                    <a:pt x="29" y="49"/>
                  </a:cubicBezTo>
                  <a:cubicBezTo>
                    <a:pt x="29" y="49"/>
                    <a:pt x="29" y="49"/>
                    <a:pt x="29" y="49"/>
                  </a:cubicBezTo>
                  <a:cubicBezTo>
                    <a:pt x="30" y="47"/>
                    <a:pt x="30" y="47"/>
                    <a:pt x="30" y="47"/>
                  </a:cubicBezTo>
                  <a:cubicBezTo>
                    <a:pt x="30" y="48"/>
                    <a:pt x="30" y="48"/>
                    <a:pt x="30" y="48"/>
                  </a:cubicBezTo>
                  <a:cubicBezTo>
                    <a:pt x="30" y="48"/>
                    <a:pt x="30" y="49"/>
                    <a:pt x="30" y="49"/>
                  </a:cubicBezTo>
                  <a:cubicBezTo>
                    <a:pt x="29" y="49"/>
                    <a:pt x="28" y="49"/>
                    <a:pt x="27" y="49"/>
                  </a:cubicBezTo>
                  <a:moveTo>
                    <a:pt x="16" y="48"/>
                  </a:moveTo>
                  <a:cubicBezTo>
                    <a:pt x="15" y="47"/>
                    <a:pt x="14" y="47"/>
                    <a:pt x="13" y="47"/>
                  </a:cubicBezTo>
                  <a:cubicBezTo>
                    <a:pt x="14" y="46"/>
                    <a:pt x="14" y="45"/>
                    <a:pt x="15" y="44"/>
                  </a:cubicBezTo>
                  <a:cubicBezTo>
                    <a:pt x="15" y="44"/>
                    <a:pt x="15" y="44"/>
                    <a:pt x="15" y="44"/>
                  </a:cubicBezTo>
                  <a:cubicBezTo>
                    <a:pt x="16" y="44"/>
                    <a:pt x="16" y="45"/>
                    <a:pt x="17" y="45"/>
                  </a:cubicBezTo>
                  <a:cubicBezTo>
                    <a:pt x="17" y="46"/>
                    <a:pt x="16" y="47"/>
                    <a:pt x="16" y="48"/>
                  </a:cubicBezTo>
                  <a:moveTo>
                    <a:pt x="3" y="48"/>
                  </a:moveTo>
                  <a:cubicBezTo>
                    <a:pt x="3" y="47"/>
                    <a:pt x="3" y="47"/>
                    <a:pt x="3" y="46"/>
                  </a:cubicBezTo>
                  <a:cubicBezTo>
                    <a:pt x="2" y="46"/>
                    <a:pt x="2" y="46"/>
                    <a:pt x="2" y="46"/>
                  </a:cubicBezTo>
                  <a:cubicBezTo>
                    <a:pt x="3" y="45"/>
                    <a:pt x="3" y="44"/>
                    <a:pt x="4" y="44"/>
                  </a:cubicBezTo>
                  <a:cubicBezTo>
                    <a:pt x="4" y="45"/>
                    <a:pt x="4" y="46"/>
                    <a:pt x="3" y="47"/>
                  </a:cubicBezTo>
                  <a:cubicBezTo>
                    <a:pt x="3" y="48"/>
                    <a:pt x="3" y="48"/>
                    <a:pt x="3" y="48"/>
                  </a:cubicBezTo>
                  <a:moveTo>
                    <a:pt x="13" y="47"/>
                  </a:moveTo>
                  <a:cubicBezTo>
                    <a:pt x="13" y="47"/>
                    <a:pt x="13" y="47"/>
                    <a:pt x="13" y="47"/>
                  </a:cubicBezTo>
                  <a:cubicBezTo>
                    <a:pt x="12" y="47"/>
                    <a:pt x="12" y="47"/>
                    <a:pt x="12" y="47"/>
                  </a:cubicBezTo>
                  <a:cubicBezTo>
                    <a:pt x="12" y="46"/>
                    <a:pt x="13" y="45"/>
                    <a:pt x="13" y="44"/>
                  </a:cubicBezTo>
                  <a:cubicBezTo>
                    <a:pt x="13" y="44"/>
                    <a:pt x="13" y="44"/>
                    <a:pt x="13" y="44"/>
                  </a:cubicBezTo>
                  <a:cubicBezTo>
                    <a:pt x="14" y="44"/>
                    <a:pt x="14" y="44"/>
                    <a:pt x="14" y="44"/>
                  </a:cubicBezTo>
                  <a:cubicBezTo>
                    <a:pt x="14" y="45"/>
                    <a:pt x="13" y="46"/>
                    <a:pt x="13" y="47"/>
                  </a:cubicBezTo>
                  <a:moveTo>
                    <a:pt x="4" y="48"/>
                  </a:moveTo>
                  <a:cubicBezTo>
                    <a:pt x="4" y="48"/>
                    <a:pt x="4" y="47"/>
                    <a:pt x="5" y="47"/>
                  </a:cubicBezTo>
                  <a:cubicBezTo>
                    <a:pt x="5" y="46"/>
                    <a:pt x="5" y="46"/>
                    <a:pt x="5" y="45"/>
                  </a:cubicBezTo>
                  <a:cubicBezTo>
                    <a:pt x="5" y="45"/>
                    <a:pt x="5" y="45"/>
                    <a:pt x="5" y="45"/>
                  </a:cubicBezTo>
                  <a:cubicBezTo>
                    <a:pt x="5" y="45"/>
                    <a:pt x="5" y="45"/>
                    <a:pt x="5" y="45"/>
                  </a:cubicBezTo>
                  <a:cubicBezTo>
                    <a:pt x="6" y="45"/>
                    <a:pt x="6" y="44"/>
                    <a:pt x="7" y="44"/>
                  </a:cubicBezTo>
                  <a:cubicBezTo>
                    <a:pt x="6" y="45"/>
                    <a:pt x="5" y="47"/>
                    <a:pt x="4" y="48"/>
                  </a:cubicBezTo>
                  <a:moveTo>
                    <a:pt x="9" y="47"/>
                  </a:moveTo>
                  <a:cubicBezTo>
                    <a:pt x="10" y="47"/>
                    <a:pt x="10" y="47"/>
                    <a:pt x="10" y="47"/>
                  </a:cubicBezTo>
                  <a:cubicBezTo>
                    <a:pt x="11" y="44"/>
                    <a:pt x="11" y="44"/>
                    <a:pt x="11" y="44"/>
                  </a:cubicBezTo>
                  <a:cubicBezTo>
                    <a:pt x="12" y="44"/>
                    <a:pt x="12" y="44"/>
                    <a:pt x="13" y="44"/>
                  </a:cubicBezTo>
                  <a:cubicBezTo>
                    <a:pt x="12" y="45"/>
                    <a:pt x="12" y="46"/>
                    <a:pt x="11" y="47"/>
                  </a:cubicBezTo>
                  <a:cubicBezTo>
                    <a:pt x="11" y="47"/>
                    <a:pt x="10" y="47"/>
                    <a:pt x="9" y="47"/>
                  </a:cubicBezTo>
                  <a:cubicBezTo>
                    <a:pt x="9" y="47"/>
                    <a:pt x="9" y="47"/>
                    <a:pt x="9" y="47"/>
                  </a:cubicBezTo>
                  <a:moveTo>
                    <a:pt x="5" y="48"/>
                  </a:moveTo>
                  <a:cubicBezTo>
                    <a:pt x="6" y="47"/>
                    <a:pt x="7" y="45"/>
                    <a:pt x="7" y="44"/>
                  </a:cubicBezTo>
                  <a:cubicBezTo>
                    <a:pt x="8" y="44"/>
                    <a:pt x="8" y="44"/>
                    <a:pt x="9" y="43"/>
                  </a:cubicBezTo>
                  <a:cubicBezTo>
                    <a:pt x="7" y="47"/>
                    <a:pt x="7" y="47"/>
                    <a:pt x="7" y="47"/>
                  </a:cubicBezTo>
                  <a:cubicBezTo>
                    <a:pt x="7" y="47"/>
                    <a:pt x="7" y="47"/>
                    <a:pt x="7" y="47"/>
                  </a:cubicBezTo>
                  <a:cubicBezTo>
                    <a:pt x="6" y="48"/>
                    <a:pt x="6" y="48"/>
                    <a:pt x="5" y="48"/>
                  </a:cubicBezTo>
                  <a:moveTo>
                    <a:pt x="7" y="47"/>
                  </a:moveTo>
                  <a:cubicBezTo>
                    <a:pt x="9" y="43"/>
                    <a:pt x="9" y="43"/>
                    <a:pt x="9" y="43"/>
                  </a:cubicBezTo>
                  <a:cubicBezTo>
                    <a:pt x="10" y="43"/>
                    <a:pt x="10" y="44"/>
                    <a:pt x="10" y="44"/>
                  </a:cubicBezTo>
                  <a:cubicBezTo>
                    <a:pt x="9" y="47"/>
                    <a:pt x="9" y="47"/>
                    <a:pt x="9" y="47"/>
                  </a:cubicBezTo>
                  <a:cubicBezTo>
                    <a:pt x="9" y="47"/>
                    <a:pt x="9" y="47"/>
                    <a:pt x="9" y="47"/>
                  </a:cubicBezTo>
                  <a:cubicBezTo>
                    <a:pt x="9" y="47"/>
                    <a:pt x="9" y="47"/>
                    <a:pt x="9" y="47"/>
                  </a:cubicBezTo>
                  <a:cubicBezTo>
                    <a:pt x="9" y="47"/>
                    <a:pt x="8" y="47"/>
                    <a:pt x="7" y="47"/>
                  </a:cubicBezTo>
                  <a:moveTo>
                    <a:pt x="2" y="46"/>
                  </a:moveTo>
                  <a:cubicBezTo>
                    <a:pt x="2" y="45"/>
                    <a:pt x="2" y="45"/>
                    <a:pt x="2" y="45"/>
                  </a:cubicBezTo>
                  <a:cubicBezTo>
                    <a:pt x="2" y="44"/>
                    <a:pt x="2" y="43"/>
                    <a:pt x="3" y="42"/>
                  </a:cubicBezTo>
                  <a:cubicBezTo>
                    <a:pt x="3" y="42"/>
                    <a:pt x="3" y="43"/>
                    <a:pt x="4" y="43"/>
                  </a:cubicBezTo>
                  <a:cubicBezTo>
                    <a:pt x="3" y="44"/>
                    <a:pt x="3" y="45"/>
                    <a:pt x="2" y="46"/>
                  </a:cubicBezTo>
                  <a:moveTo>
                    <a:pt x="1" y="44"/>
                  </a:moveTo>
                  <a:cubicBezTo>
                    <a:pt x="1" y="44"/>
                    <a:pt x="1" y="44"/>
                    <a:pt x="1" y="44"/>
                  </a:cubicBezTo>
                  <a:cubicBezTo>
                    <a:pt x="1" y="43"/>
                    <a:pt x="1" y="43"/>
                    <a:pt x="1" y="43"/>
                  </a:cubicBezTo>
                  <a:cubicBezTo>
                    <a:pt x="1" y="43"/>
                    <a:pt x="1" y="43"/>
                    <a:pt x="1" y="43"/>
                  </a:cubicBezTo>
                  <a:cubicBezTo>
                    <a:pt x="1" y="43"/>
                    <a:pt x="1" y="43"/>
                    <a:pt x="1" y="43"/>
                  </a:cubicBezTo>
                  <a:cubicBezTo>
                    <a:pt x="1" y="42"/>
                    <a:pt x="2" y="41"/>
                    <a:pt x="2" y="41"/>
                  </a:cubicBezTo>
                  <a:cubicBezTo>
                    <a:pt x="2" y="41"/>
                    <a:pt x="2" y="41"/>
                    <a:pt x="2" y="41"/>
                  </a:cubicBezTo>
                  <a:cubicBezTo>
                    <a:pt x="3" y="41"/>
                    <a:pt x="3" y="41"/>
                    <a:pt x="3" y="41"/>
                  </a:cubicBezTo>
                  <a:cubicBezTo>
                    <a:pt x="2" y="42"/>
                    <a:pt x="2" y="43"/>
                    <a:pt x="1" y="44"/>
                  </a:cubicBezTo>
                  <a:moveTo>
                    <a:pt x="1" y="42"/>
                  </a:moveTo>
                  <a:cubicBezTo>
                    <a:pt x="1" y="42"/>
                    <a:pt x="1" y="41"/>
                    <a:pt x="1" y="41"/>
                  </a:cubicBezTo>
                  <a:cubicBezTo>
                    <a:pt x="1" y="41"/>
                    <a:pt x="1" y="41"/>
                    <a:pt x="1" y="41"/>
                  </a:cubicBezTo>
                  <a:cubicBezTo>
                    <a:pt x="1" y="40"/>
                    <a:pt x="1" y="40"/>
                    <a:pt x="1" y="39"/>
                  </a:cubicBezTo>
                  <a:cubicBezTo>
                    <a:pt x="1" y="40"/>
                    <a:pt x="2" y="40"/>
                    <a:pt x="2" y="40"/>
                  </a:cubicBezTo>
                  <a:cubicBezTo>
                    <a:pt x="1" y="41"/>
                    <a:pt x="1" y="42"/>
                    <a:pt x="1" y="42"/>
                  </a:cubicBezTo>
                  <a:moveTo>
                    <a:pt x="23" y="31"/>
                  </a:moveTo>
                  <a:cubicBezTo>
                    <a:pt x="22" y="31"/>
                    <a:pt x="22" y="31"/>
                    <a:pt x="22" y="31"/>
                  </a:cubicBezTo>
                  <a:cubicBezTo>
                    <a:pt x="22" y="31"/>
                    <a:pt x="22" y="31"/>
                    <a:pt x="22" y="31"/>
                  </a:cubicBezTo>
                  <a:cubicBezTo>
                    <a:pt x="23" y="30"/>
                    <a:pt x="23" y="29"/>
                    <a:pt x="23" y="29"/>
                  </a:cubicBezTo>
                  <a:cubicBezTo>
                    <a:pt x="23" y="29"/>
                    <a:pt x="23" y="29"/>
                    <a:pt x="23" y="29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3" y="30"/>
                    <a:pt x="23" y="30"/>
                    <a:pt x="23" y="31"/>
                  </a:cubicBezTo>
                  <a:moveTo>
                    <a:pt x="22" y="31"/>
                  </a:moveTo>
                  <a:cubicBezTo>
                    <a:pt x="21" y="31"/>
                    <a:pt x="21" y="31"/>
                    <a:pt x="21" y="31"/>
                  </a:cubicBezTo>
                  <a:cubicBezTo>
                    <a:pt x="21" y="30"/>
                    <a:pt x="22" y="29"/>
                    <a:pt x="22" y="29"/>
                  </a:cubicBezTo>
                  <a:cubicBezTo>
                    <a:pt x="23" y="29"/>
                    <a:pt x="23" y="29"/>
                    <a:pt x="23" y="29"/>
                  </a:cubicBezTo>
                  <a:cubicBezTo>
                    <a:pt x="23" y="29"/>
                    <a:pt x="22" y="30"/>
                    <a:pt x="22" y="31"/>
                  </a:cubicBezTo>
                  <a:cubicBezTo>
                    <a:pt x="22" y="31"/>
                    <a:pt x="22" y="31"/>
                    <a:pt x="22" y="31"/>
                  </a:cubicBezTo>
                  <a:moveTo>
                    <a:pt x="20" y="31"/>
                  </a:moveTo>
                  <a:cubicBezTo>
                    <a:pt x="19" y="31"/>
                    <a:pt x="19" y="31"/>
                    <a:pt x="18" y="31"/>
                  </a:cubicBezTo>
                  <a:cubicBezTo>
                    <a:pt x="19" y="30"/>
                    <a:pt x="19" y="30"/>
                    <a:pt x="19" y="30"/>
                  </a:cubicBezTo>
                  <a:cubicBezTo>
                    <a:pt x="19" y="30"/>
                    <a:pt x="20" y="29"/>
                    <a:pt x="20" y="28"/>
                  </a:cubicBezTo>
                  <a:cubicBezTo>
                    <a:pt x="20" y="28"/>
                    <a:pt x="21" y="28"/>
                    <a:pt x="22" y="29"/>
                  </a:cubicBezTo>
                  <a:cubicBezTo>
                    <a:pt x="21" y="29"/>
                    <a:pt x="20" y="30"/>
                    <a:pt x="20" y="31"/>
                  </a:cubicBezTo>
                  <a:moveTo>
                    <a:pt x="18" y="31"/>
                  </a:moveTo>
                  <a:cubicBezTo>
                    <a:pt x="17" y="31"/>
                    <a:pt x="17" y="31"/>
                    <a:pt x="16" y="31"/>
                  </a:cubicBezTo>
                  <a:cubicBezTo>
                    <a:pt x="17" y="30"/>
                    <a:pt x="17" y="29"/>
                    <a:pt x="18" y="28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9" y="28"/>
                    <a:pt x="19" y="28"/>
                  </a:cubicBezTo>
                  <a:cubicBezTo>
                    <a:pt x="19" y="29"/>
                    <a:pt x="19" y="29"/>
                    <a:pt x="18" y="30"/>
                  </a:cubicBezTo>
                  <a:cubicBezTo>
                    <a:pt x="18" y="30"/>
                    <a:pt x="18" y="31"/>
                    <a:pt x="18" y="31"/>
                  </a:cubicBezTo>
                  <a:moveTo>
                    <a:pt x="2" y="30"/>
                  </a:moveTo>
                  <a:cubicBezTo>
                    <a:pt x="2" y="29"/>
                    <a:pt x="2" y="29"/>
                    <a:pt x="2" y="28"/>
                  </a:cubicBezTo>
                  <a:cubicBezTo>
                    <a:pt x="3" y="28"/>
                    <a:pt x="3" y="28"/>
                    <a:pt x="3" y="28"/>
                  </a:cubicBezTo>
                  <a:cubicBezTo>
                    <a:pt x="3" y="28"/>
                    <a:pt x="3" y="28"/>
                    <a:pt x="3" y="28"/>
                  </a:cubicBezTo>
                  <a:cubicBezTo>
                    <a:pt x="3" y="29"/>
                    <a:pt x="3" y="29"/>
                    <a:pt x="3" y="29"/>
                  </a:cubicBezTo>
                  <a:cubicBezTo>
                    <a:pt x="2" y="30"/>
                    <a:pt x="2" y="30"/>
                    <a:pt x="2" y="30"/>
                  </a:cubicBezTo>
                  <a:moveTo>
                    <a:pt x="16" y="30"/>
                  </a:moveTo>
                  <a:cubicBezTo>
                    <a:pt x="16" y="30"/>
                    <a:pt x="16" y="29"/>
                    <a:pt x="16" y="28"/>
                  </a:cubicBezTo>
                  <a:cubicBezTo>
                    <a:pt x="17" y="28"/>
                    <a:pt x="17" y="28"/>
                    <a:pt x="17" y="28"/>
                  </a:cubicBezTo>
                  <a:cubicBezTo>
                    <a:pt x="17" y="29"/>
                    <a:pt x="16" y="30"/>
                    <a:pt x="16" y="30"/>
                  </a:cubicBezTo>
                  <a:moveTo>
                    <a:pt x="3" y="31"/>
                  </a:moveTo>
                  <a:cubicBezTo>
                    <a:pt x="3" y="31"/>
                    <a:pt x="3" y="31"/>
                    <a:pt x="3" y="31"/>
                  </a:cubicBezTo>
                  <a:cubicBezTo>
                    <a:pt x="3" y="30"/>
                    <a:pt x="3" y="29"/>
                    <a:pt x="4" y="28"/>
                  </a:cubicBezTo>
                  <a:cubicBezTo>
                    <a:pt x="4" y="28"/>
                    <a:pt x="4" y="28"/>
                    <a:pt x="4" y="28"/>
                  </a:cubicBezTo>
                  <a:cubicBezTo>
                    <a:pt x="3" y="31"/>
                    <a:pt x="3" y="31"/>
                    <a:pt x="3" y="31"/>
                  </a:cubicBezTo>
                  <a:cubicBezTo>
                    <a:pt x="3" y="31"/>
                    <a:pt x="3" y="31"/>
                    <a:pt x="3" y="31"/>
                  </a:cubicBezTo>
                  <a:cubicBezTo>
                    <a:pt x="3" y="31"/>
                    <a:pt x="3" y="31"/>
                    <a:pt x="3" y="31"/>
                  </a:cubicBezTo>
                  <a:moveTo>
                    <a:pt x="4" y="31"/>
                  </a:moveTo>
                  <a:cubicBezTo>
                    <a:pt x="5" y="28"/>
                    <a:pt x="5" y="28"/>
                    <a:pt x="5" y="28"/>
                  </a:cubicBezTo>
                  <a:cubicBezTo>
                    <a:pt x="5" y="28"/>
                    <a:pt x="6" y="28"/>
                    <a:pt x="6" y="28"/>
                  </a:cubicBezTo>
                  <a:cubicBezTo>
                    <a:pt x="6" y="29"/>
                    <a:pt x="5" y="30"/>
                    <a:pt x="5" y="31"/>
                  </a:cubicBezTo>
                  <a:cubicBezTo>
                    <a:pt x="5" y="31"/>
                    <a:pt x="5" y="31"/>
                    <a:pt x="5" y="31"/>
                  </a:cubicBezTo>
                  <a:cubicBezTo>
                    <a:pt x="5" y="31"/>
                    <a:pt x="5" y="31"/>
                    <a:pt x="5" y="31"/>
                  </a:cubicBezTo>
                  <a:cubicBezTo>
                    <a:pt x="4" y="31"/>
                    <a:pt x="4" y="31"/>
                    <a:pt x="4" y="31"/>
                  </a:cubicBezTo>
                  <a:moveTo>
                    <a:pt x="5" y="31"/>
                  </a:moveTo>
                  <a:cubicBezTo>
                    <a:pt x="6" y="30"/>
                    <a:pt x="7" y="29"/>
                    <a:pt x="7" y="28"/>
                  </a:cubicBezTo>
                  <a:cubicBezTo>
                    <a:pt x="8" y="28"/>
                    <a:pt x="8" y="28"/>
                    <a:pt x="8" y="28"/>
                  </a:cubicBezTo>
                  <a:cubicBezTo>
                    <a:pt x="8" y="29"/>
                    <a:pt x="7" y="30"/>
                    <a:pt x="7" y="31"/>
                  </a:cubicBezTo>
                  <a:cubicBezTo>
                    <a:pt x="6" y="31"/>
                    <a:pt x="6" y="31"/>
                    <a:pt x="5" y="31"/>
                  </a:cubicBezTo>
                  <a:moveTo>
                    <a:pt x="7" y="21"/>
                  </a:moveTo>
                  <a:cubicBezTo>
                    <a:pt x="7" y="20"/>
                    <a:pt x="7" y="19"/>
                    <a:pt x="7" y="18"/>
                  </a:cubicBezTo>
                  <a:cubicBezTo>
                    <a:pt x="7" y="19"/>
                    <a:pt x="7" y="20"/>
                    <a:pt x="7" y="21"/>
                  </a:cubicBezTo>
                  <a:cubicBezTo>
                    <a:pt x="7" y="21"/>
                    <a:pt x="7" y="21"/>
                    <a:pt x="7" y="21"/>
                  </a:cubicBezTo>
                  <a:moveTo>
                    <a:pt x="28" y="16"/>
                  </a:moveTo>
                  <a:cubicBezTo>
                    <a:pt x="28" y="15"/>
                    <a:pt x="28" y="15"/>
                    <a:pt x="28" y="15"/>
                  </a:cubicBezTo>
                  <a:cubicBezTo>
                    <a:pt x="28" y="15"/>
                    <a:pt x="28" y="15"/>
                    <a:pt x="28" y="15"/>
                  </a:cubicBezTo>
                  <a:cubicBezTo>
                    <a:pt x="28" y="16"/>
                    <a:pt x="28" y="16"/>
                    <a:pt x="28" y="16"/>
                  </a:cubicBezTo>
                  <a:moveTo>
                    <a:pt x="22" y="17"/>
                  </a:moveTo>
                  <a:cubicBezTo>
                    <a:pt x="22" y="16"/>
                    <a:pt x="22" y="15"/>
                    <a:pt x="22" y="15"/>
                  </a:cubicBezTo>
                  <a:cubicBezTo>
                    <a:pt x="23" y="15"/>
                    <a:pt x="23" y="15"/>
                    <a:pt x="23" y="15"/>
                  </a:cubicBezTo>
                  <a:cubicBezTo>
                    <a:pt x="22" y="15"/>
                    <a:pt x="22" y="16"/>
                    <a:pt x="22" y="17"/>
                  </a:cubicBezTo>
                  <a:moveTo>
                    <a:pt x="22" y="18"/>
                  </a:moveTo>
                  <a:cubicBezTo>
                    <a:pt x="22" y="17"/>
                    <a:pt x="23" y="15"/>
                    <a:pt x="24" y="14"/>
                  </a:cubicBezTo>
                  <a:cubicBezTo>
                    <a:pt x="25" y="14"/>
                    <a:pt x="25" y="14"/>
                    <a:pt x="25" y="14"/>
                  </a:cubicBezTo>
                  <a:cubicBezTo>
                    <a:pt x="24" y="15"/>
                    <a:pt x="23" y="16"/>
                    <a:pt x="23" y="17"/>
                  </a:cubicBezTo>
                  <a:cubicBezTo>
                    <a:pt x="23" y="17"/>
                    <a:pt x="23" y="17"/>
                    <a:pt x="23" y="17"/>
                  </a:cubicBezTo>
                  <a:cubicBezTo>
                    <a:pt x="23" y="17"/>
                    <a:pt x="22" y="17"/>
                    <a:pt x="22" y="18"/>
                  </a:cubicBezTo>
                  <a:moveTo>
                    <a:pt x="21" y="15"/>
                  </a:moveTo>
                  <a:cubicBezTo>
                    <a:pt x="20" y="14"/>
                    <a:pt x="20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1" y="15"/>
                    <a:pt x="21" y="15"/>
                    <a:pt x="21" y="15"/>
                  </a:cubicBezTo>
                  <a:moveTo>
                    <a:pt x="27" y="16"/>
                  </a:moveTo>
                  <a:cubicBezTo>
                    <a:pt x="28" y="14"/>
                    <a:pt x="28" y="14"/>
                    <a:pt x="28" y="14"/>
                  </a:cubicBezTo>
                  <a:cubicBezTo>
                    <a:pt x="29" y="13"/>
                    <a:pt x="29" y="13"/>
                    <a:pt x="29" y="13"/>
                  </a:cubicBezTo>
                  <a:cubicBezTo>
                    <a:pt x="28" y="14"/>
                    <a:pt x="28" y="14"/>
                    <a:pt x="28" y="15"/>
                  </a:cubicBezTo>
                  <a:cubicBezTo>
                    <a:pt x="28" y="15"/>
                    <a:pt x="28" y="15"/>
                    <a:pt x="28" y="15"/>
                  </a:cubicBezTo>
                  <a:cubicBezTo>
                    <a:pt x="27" y="16"/>
                    <a:pt x="27" y="16"/>
                    <a:pt x="27" y="16"/>
                  </a:cubicBezTo>
                  <a:cubicBezTo>
                    <a:pt x="27" y="16"/>
                    <a:pt x="27" y="16"/>
                    <a:pt x="27" y="16"/>
                  </a:cubicBezTo>
                  <a:cubicBezTo>
                    <a:pt x="27" y="16"/>
                    <a:pt x="27" y="16"/>
                    <a:pt x="27" y="16"/>
                  </a:cubicBezTo>
                  <a:moveTo>
                    <a:pt x="24" y="17"/>
                  </a:moveTo>
                  <a:cubicBezTo>
                    <a:pt x="24" y="16"/>
                    <a:pt x="25" y="15"/>
                    <a:pt x="25" y="14"/>
                  </a:cubicBezTo>
                  <a:cubicBezTo>
                    <a:pt x="25" y="14"/>
                    <a:pt x="25" y="14"/>
                    <a:pt x="25" y="14"/>
                  </a:cubicBezTo>
                  <a:cubicBezTo>
                    <a:pt x="28" y="13"/>
                    <a:pt x="28" y="13"/>
                    <a:pt x="28" y="13"/>
                  </a:cubicBezTo>
                  <a:cubicBezTo>
                    <a:pt x="28" y="13"/>
                    <a:pt x="28" y="13"/>
                    <a:pt x="28" y="13"/>
                  </a:cubicBezTo>
                  <a:cubicBezTo>
                    <a:pt x="26" y="16"/>
                    <a:pt x="26" y="16"/>
                    <a:pt x="26" y="16"/>
                  </a:cubicBezTo>
                  <a:cubicBezTo>
                    <a:pt x="25" y="16"/>
                    <a:pt x="25" y="16"/>
                    <a:pt x="25" y="16"/>
                  </a:cubicBezTo>
                  <a:cubicBezTo>
                    <a:pt x="26" y="16"/>
                    <a:pt x="26" y="15"/>
                    <a:pt x="26" y="14"/>
                  </a:cubicBezTo>
                  <a:cubicBezTo>
                    <a:pt x="26" y="14"/>
                    <a:pt x="26" y="14"/>
                    <a:pt x="26" y="14"/>
                  </a:cubicBezTo>
                  <a:cubicBezTo>
                    <a:pt x="26" y="14"/>
                    <a:pt x="26" y="14"/>
                    <a:pt x="26" y="14"/>
                  </a:cubicBezTo>
                  <a:cubicBezTo>
                    <a:pt x="25" y="15"/>
                    <a:pt x="25" y="16"/>
                    <a:pt x="24" y="17"/>
                  </a:cubicBezTo>
                  <a:cubicBezTo>
                    <a:pt x="24" y="17"/>
                    <a:pt x="24" y="17"/>
                    <a:pt x="24" y="17"/>
                  </a:cubicBezTo>
                  <a:moveTo>
                    <a:pt x="20" y="14"/>
                  </a:moveTo>
                  <a:cubicBezTo>
                    <a:pt x="19" y="13"/>
                    <a:pt x="19" y="13"/>
                    <a:pt x="19" y="13"/>
                  </a:cubicBezTo>
                  <a:cubicBezTo>
                    <a:pt x="21" y="11"/>
                    <a:pt x="21" y="11"/>
                    <a:pt x="21" y="11"/>
                  </a:cubicBezTo>
                  <a:cubicBezTo>
                    <a:pt x="21" y="12"/>
                    <a:pt x="21" y="12"/>
                    <a:pt x="21" y="12"/>
                  </a:cubicBezTo>
                  <a:cubicBezTo>
                    <a:pt x="21" y="12"/>
                    <a:pt x="21" y="12"/>
                    <a:pt x="21" y="12"/>
                  </a:cubicBezTo>
                  <a:cubicBezTo>
                    <a:pt x="21" y="13"/>
                    <a:pt x="20" y="13"/>
                    <a:pt x="20" y="14"/>
                  </a:cubicBezTo>
                  <a:moveTo>
                    <a:pt x="14" y="14"/>
                  </a:moveTo>
                  <a:cubicBezTo>
                    <a:pt x="14" y="13"/>
                    <a:pt x="14" y="13"/>
                    <a:pt x="14" y="13"/>
                  </a:cubicBezTo>
                  <a:cubicBezTo>
                    <a:pt x="14" y="12"/>
                    <a:pt x="15" y="12"/>
                    <a:pt x="15" y="11"/>
                  </a:cubicBezTo>
                  <a:cubicBezTo>
                    <a:pt x="15" y="12"/>
                    <a:pt x="15" y="13"/>
                    <a:pt x="14" y="14"/>
                  </a:cubicBezTo>
                  <a:cubicBezTo>
                    <a:pt x="14" y="14"/>
                    <a:pt x="14" y="14"/>
                    <a:pt x="14" y="14"/>
                  </a:cubicBezTo>
                  <a:moveTo>
                    <a:pt x="19" y="13"/>
                  </a:moveTo>
                  <a:cubicBezTo>
                    <a:pt x="19" y="13"/>
                    <a:pt x="19" y="13"/>
                    <a:pt x="19" y="13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21" y="11"/>
                    <a:pt x="21" y="11"/>
                    <a:pt x="21" y="11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19" y="13"/>
                    <a:pt x="19" y="13"/>
                    <a:pt x="19" y="13"/>
                  </a:cubicBezTo>
                  <a:moveTo>
                    <a:pt x="14" y="15"/>
                  </a:moveTo>
                  <a:cubicBezTo>
                    <a:pt x="14" y="15"/>
                    <a:pt x="14" y="15"/>
                    <a:pt x="14" y="15"/>
                  </a:cubicBezTo>
                  <a:cubicBezTo>
                    <a:pt x="15" y="14"/>
                    <a:pt x="15" y="14"/>
                    <a:pt x="15" y="14"/>
                  </a:cubicBezTo>
                  <a:cubicBezTo>
                    <a:pt x="15" y="13"/>
                    <a:pt x="16" y="12"/>
                    <a:pt x="16" y="11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6" y="10"/>
                    <a:pt x="17" y="10"/>
                    <a:pt x="17" y="10"/>
                  </a:cubicBezTo>
                  <a:cubicBezTo>
                    <a:pt x="16" y="11"/>
                    <a:pt x="16" y="13"/>
                    <a:pt x="15" y="14"/>
                  </a:cubicBezTo>
                  <a:cubicBezTo>
                    <a:pt x="15" y="14"/>
                    <a:pt x="15" y="15"/>
                    <a:pt x="14" y="15"/>
                  </a:cubicBezTo>
                  <a:moveTo>
                    <a:pt x="16" y="13"/>
                  </a:moveTo>
                  <a:cubicBezTo>
                    <a:pt x="17" y="12"/>
                    <a:pt x="17" y="11"/>
                    <a:pt x="18" y="10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9" y="10"/>
                    <a:pt x="19" y="10"/>
                    <a:pt x="19" y="10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6" y="13"/>
                    <a:pt x="16" y="13"/>
                    <a:pt x="16" y="13"/>
                  </a:cubicBezTo>
                  <a:moveTo>
                    <a:pt x="8" y="22"/>
                  </a:moveTo>
                  <a:cubicBezTo>
                    <a:pt x="8" y="21"/>
                    <a:pt x="8" y="21"/>
                    <a:pt x="8" y="21"/>
                  </a:cubicBezTo>
                  <a:cubicBezTo>
                    <a:pt x="8" y="19"/>
                    <a:pt x="6" y="12"/>
                    <a:pt x="7" y="8"/>
                  </a:cubicBezTo>
                  <a:cubicBezTo>
                    <a:pt x="7" y="6"/>
                    <a:pt x="10" y="3"/>
                    <a:pt x="12" y="2"/>
                  </a:cubicBezTo>
                  <a:cubicBezTo>
                    <a:pt x="13" y="2"/>
                    <a:pt x="15" y="1"/>
                    <a:pt x="17" y="1"/>
                  </a:cubicBezTo>
                  <a:cubicBezTo>
                    <a:pt x="19" y="1"/>
                    <a:pt x="22" y="2"/>
                    <a:pt x="24" y="3"/>
                  </a:cubicBezTo>
                  <a:cubicBezTo>
                    <a:pt x="27" y="5"/>
                    <a:pt x="28" y="8"/>
                    <a:pt x="29" y="12"/>
                  </a:cubicBezTo>
                  <a:cubicBezTo>
                    <a:pt x="22" y="14"/>
                    <a:pt x="22" y="14"/>
                    <a:pt x="22" y="14"/>
                  </a:cubicBezTo>
                  <a:cubicBezTo>
                    <a:pt x="22" y="12"/>
                    <a:pt x="22" y="10"/>
                    <a:pt x="21" y="9"/>
                  </a:cubicBezTo>
                  <a:cubicBezTo>
                    <a:pt x="20" y="9"/>
                    <a:pt x="19" y="9"/>
                    <a:pt x="19" y="9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6" y="9"/>
                    <a:pt x="14" y="10"/>
                    <a:pt x="13" y="12"/>
                  </a:cubicBezTo>
                  <a:cubicBezTo>
                    <a:pt x="13" y="13"/>
                    <a:pt x="13" y="14"/>
                    <a:pt x="13" y="15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6"/>
                    <a:pt x="14" y="17"/>
                    <a:pt x="14" y="17"/>
                  </a:cubicBezTo>
                  <a:cubicBezTo>
                    <a:pt x="14" y="19"/>
                    <a:pt x="14" y="21"/>
                    <a:pt x="15" y="22"/>
                  </a:cubicBezTo>
                  <a:cubicBezTo>
                    <a:pt x="15" y="22"/>
                    <a:pt x="15" y="22"/>
                    <a:pt x="15" y="22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24" y="22"/>
                    <a:pt x="24" y="22"/>
                    <a:pt x="24" y="22"/>
                  </a:cubicBezTo>
                  <a:cubicBezTo>
                    <a:pt x="24" y="24"/>
                    <a:pt x="24" y="26"/>
                    <a:pt x="24" y="28"/>
                  </a:cubicBezTo>
                  <a:cubicBezTo>
                    <a:pt x="22" y="27"/>
                    <a:pt x="20" y="27"/>
                    <a:pt x="18" y="27"/>
                  </a:cubicBezTo>
                  <a:cubicBezTo>
                    <a:pt x="17" y="27"/>
                    <a:pt x="16" y="27"/>
                    <a:pt x="16" y="27"/>
                  </a:cubicBezTo>
                  <a:cubicBezTo>
                    <a:pt x="15" y="28"/>
                    <a:pt x="15" y="28"/>
                    <a:pt x="15" y="28"/>
                  </a:cubicBezTo>
                  <a:cubicBezTo>
                    <a:pt x="15" y="28"/>
                    <a:pt x="15" y="28"/>
                    <a:pt x="15" y="28"/>
                  </a:cubicBezTo>
                  <a:cubicBezTo>
                    <a:pt x="15" y="28"/>
                    <a:pt x="15" y="28"/>
                    <a:pt x="15" y="28"/>
                  </a:cubicBezTo>
                  <a:cubicBezTo>
                    <a:pt x="15" y="31"/>
                    <a:pt x="14" y="34"/>
                    <a:pt x="12" y="36"/>
                  </a:cubicBezTo>
                  <a:cubicBezTo>
                    <a:pt x="12" y="37"/>
                    <a:pt x="12" y="37"/>
                    <a:pt x="12" y="37"/>
                  </a:cubicBezTo>
                  <a:cubicBezTo>
                    <a:pt x="13" y="37"/>
                    <a:pt x="17" y="39"/>
                    <a:pt x="23" y="39"/>
                  </a:cubicBezTo>
                  <a:cubicBezTo>
                    <a:pt x="25" y="39"/>
                    <a:pt x="27" y="39"/>
                    <a:pt x="29" y="38"/>
                  </a:cubicBezTo>
                  <a:cubicBezTo>
                    <a:pt x="30" y="40"/>
                    <a:pt x="30" y="41"/>
                    <a:pt x="31" y="43"/>
                  </a:cubicBezTo>
                  <a:cubicBezTo>
                    <a:pt x="31" y="43"/>
                    <a:pt x="31" y="43"/>
                    <a:pt x="31" y="43"/>
                  </a:cubicBezTo>
                  <a:cubicBezTo>
                    <a:pt x="29" y="44"/>
                    <a:pt x="27" y="45"/>
                    <a:pt x="24" y="45"/>
                  </a:cubicBezTo>
                  <a:cubicBezTo>
                    <a:pt x="22" y="45"/>
                    <a:pt x="20" y="45"/>
                    <a:pt x="18" y="44"/>
                  </a:cubicBezTo>
                  <a:cubicBezTo>
                    <a:pt x="14" y="43"/>
                    <a:pt x="11" y="42"/>
                    <a:pt x="9" y="42"/>
                  </a:cubicBezTo>
                  <a:cubicBezTo>
                    <a:pt x="7" y="42"/>
                    <a:pt x="6" y="43"/>
                    <a:pt x="5" y="44"/>
                  </a:cubicBezTo>
                  <a:cubicBezTo>
                    <a:pt x="5" y="42"/>
                    <a:pt x="4" y="41"/>
                    <a:pt x="3" y="40"/>
                  </a:cubicBezTo>
                  <a:cubicBezTo>
                    <a:pt x="3" y="40"/>
                    <a:pt x="2" y="39"/>
                    <a:pt x="2" y="38"/>
                  </a:cubicBezTo>
                  <a:cubicBezTo>
                    <a:pt x="1" y="38"/>
                    <a:pt x="1" y="38"/>
                    <a:pt x="1" y="38"/>
                  </a:cubicBezTo>
                  <a:cubicBezTo>
                    <a:pt x="2" y="37"/>
                    <a:pt x="2" y="37"/>
                    <a:pt x="2" y="37"/>
                  </a:cubicBezTo>
                  <a:cubicBezTo>
                    <a:pt x="4" y="36"/>
                    <a:pt x="6" y="34"/>
                    <a:pt x="7" y="32"/>
                  </a:cubicBezTo>
                  <a:cubicBezTo>
                    <a:pt x="7" y="32"/>
                    <a:pt x="7" y="32"/>
                    <a:pt x="7" y="32"/>
                  </a:cubicBezTo>
                  <a:cubicBezTo>
                    <a:pt x="8" y="31"/>
                    <a:pt x="9" y="29"/>
                    <a:pt x="9" y="28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8" y="27"/>
                    <a:pt x="8" y="27"/>
                    <a:pt x="8" y="27"/>
                  </a:cubicBezTo>
                  <a:cubicBezTo>
                    <a:pt x="8" y="27"/>
                    <a:pt x="8" y="27"/>
                    <a:pt x="8" y="27"/>
                  </a:cubicBezTo>
                  <a:cubicBezTo>
                    <a:pt x="6" y="27"/>
                    <a:pt x="5" y="27"/>
                    <a:pt x="2" y="27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22"/>
                    <a:pt x="8" y="22"/>
                    <a:pt x="8" y="22"/>
                  </a:cubicBezTo>
                  <a:moveTo>
                    <a:pt x="17" y="0"/>
                  </a:moveTo>
                  <a:cubicBezTo>
                    <a:pt x="15" y="0"/>
                    <a:pt x="13" y="0"/>
                    <a:pt x="12" y="1"/>
                  </a:cubicBezTo>
                  <a:cubicBezTo>
                    <a:pt x="9" y="2"/>
                    <a:pt x="6" y="5"/>
                    <a:pt x="6" y="8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5" y="12"/>
                    <a:pt x="5" y="17"/>
                    <a:pt x="6" y="21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1" y="21"/>
                    <a:pt x="1" y="21"/>
                    <a:pt x="1" y="21"/>
                  </a:cubicBezTo>
                  <a:cubicBezTo>
                    <a:pt x="1" y="27"/>
                    <a:pt x="1" y="27"/>
                    <a:pt x="1" y="27"/>
                  </a:cubicBezTo>
                  <a:cubicBezTo>
                    <a:pt x="1" y="28"/>
                    <a:pt x="1" y="28"/>
                    <a:pt x="1" y="28"/>
                  </a:cubicBezTo>
                  <a:cubicBezTo>
                    <a:pt x="1" y="29"/>
                    <a:pt x="1" y="30"/>
                    <a:pt x="1" y="32"/>
                  </a:cubicBezTo>
                  <a:cubicBezTo>
                    <a:pt x="2" y="32"/>
                    <a:pt x="2" y="32"/>
                    <a:pt x="2" y="32"/>
                  </a:cubicBezTo>
                  <a:cubicBezTo>
                    <a:pt x="2" y="32"/>
                    <a:pt x="2" y="32"/>
                    <a:pt x="2" y="32"/>
                  </a:cubicBezTo>
                  <a:cubicBezTo>
                    <a:pt x="2" y="32"/>
                    <a:pt x="2" y="32"/>
                    <a:pt x="2" y="32"/>
                  </a:cubicBezTo>
                  <a:cubicBezTo>
                    <a:pt x="2" y="32"/>
                    <a:pt x="2" y="32"/>
                    <a:pt x="2" y="32"/>
                  </a:cubicBezTo>
                  <a:cubicBezTo>
                    <a:pt x="3" y="32"/>
                    <a:pt x="4" y="32"/>
                    <a:pt x="5" y="32"/>
                  </a:cubicBezTo>
                  <a:cubicBezTo>
                    <a:pt x="5" y="32"/>
                    <a:pt x="5" y="32"/>
                    <a:pt x="6" y="32"/>
                  </a:cubicBezTo>
                  <a:cubicBezTo>
                    <a:pt x="5" y="34"/>
                    <a:pt x="3" y="35"/>
                    <a:pt x="1" y="36"/>
                  </a:cubicBezTo>
                  <a:cubicBezTo>
                    <a:pt x="1" y="37"/>
                    <a:pt x="1" y="37"/>
                    <a:pt x="1" y="37"/>
                  </a:cubicBezTo>
                  <a:cubicBezTo>
                    <a:pt x="1" y="37"/>
                    <a:pt x="1" y="37"/>
                    <a:pt x="1" y="37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0" y="39"/>
                    <a:pt x="0" y="39"/>
                    <a:pt x="0" y="40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2"/>
                    <a:pt x="0" y="43"/>
                  </a:cubicBezTo>
                  <a:cubicBezTo>
                    <a:pt x="0" y="43"/>
                    <a:pt x="0" y="44"/>
                    <a:pt x="0" y="44"/>
                  </a:cubicBezTo>
                  <a:cubicBezTo>
                    <a:pt x="1" y="45"/>
                    <a:pt x="1" y="46"/>
                    <a:pt x="2" y="47"/>
                  </a:cubicBezTo>
                  <a:cubicBezTo>
                    <a:pt x="2" y="48"/>
                    <a:pt x="3" y="49"/>
                    <a:pt x="3" y="50"/>
                  </a:cubicBezTo>
                  <a:cubicBezTo>
                    <a:pt x="3" y="50"/>
                    <a:pt x="3" y="50"/>
                    <a:pt x="3" y="50"/>
                  </a:cubicBezTo>
                  <a:cubicBezTo>
                    <a:pt x="4" y="50"/>
                    <a:pt x="4" y="50"/>
                    <a:pt x="4" y="50"/>
                  </a:cubicBezTo>
                  <a:cubicBezTo>
                    <a:pt x="4" y="50"/>
                    <a:pt x="4" y="50"/>
                    <a:pt x="4" y="50"/>
                  </a:cubicBezTo>
                  <a:cubicBezTo>
                    <a:pt x="5" y="49"/>
                    <a:pt x="8" y="48"/>
                    <a:pt x="10" y="48"/>
                  </a:cubicBezTo>
                  <a:cubicBezTo>
                    <a:pt x="10" y="48"/>
                    <a:pt x="11" y="48"/>
                    <a:pt x="12" y="48"/>
                  </a:cubicBezTo>
                  <a:cubicBezTo>
                    <a:pt x="12" y="48"/>
                    <a:pt x="12" y="48"/>
                    <a:pt x="13" y="48"/>
                  </a:cubicBezTo>
                  <a:cubicBezTo>
                    <a:pt x="14" y="48"/>
                    <a:pt x="15" y="49"/>
                    <a:pt x="16" y="49"/>
                  </a:cubicBezTo>
                  <a:cubicBezTo>
                    <a:pt x="16" y="49"/>
                    <a:pt x="17" y="49"/>
                    <a:pt x="17" y="49"/>
                  </a:cubicBezTo>
                  <a:cubicBezTo>
                    <a:pt x="19" y="50"/>
                    <a:pt x="22" y="51"/>
                    <a:pt x="25" y="51"/>
                  </a:cubicBezTo>
                  <a:cubicBezTo>
                    <a:pt x="27" y="51"/>
                    <a:pt x="28" y="51"/>
                    <a:pt x="30" y="50"/>
                  </a:cubicBezTo>
                  <a:cubicBezTo>
                    <a:pt x="30" y="50"/>
                    <a:pt x="30" y="50"/>
                    <a:pt x="30" y="50"/>
                  </a:cubicBezTo>
                  <a:cubicBezTo>
                    <a:pt x="31" y="50"/>
                    <a:pt x="31" y="50"/>
                    <a:pt x="31" y="50"/>
                  </a:cubicBezTo>
                  <a:cubicBezTo>
                    <a:pt x="31" y="50"/>
                    <a:pt x="31" y="50"/>
                    <a:pt x="31" y="50"/>
                  </a:cubicBezTo>
                  <a:cubicBezTo>
                    <a:pt x="31" y="49"/>
                    <a:pt x="31" y="49"/>
                    <a:pt x="31" y="49"/>
                  </a:cubicBezTo>
                  <a:cubicBezTo>
                    <a:pt x="31" y="48"/>
                    <a:pt x="31" y="48"/>
                    <a:pt x="31" y="48"/>
                  </a:cubicBezTo>
                  <a:cubicBezTo>
                    <a:pt x="32" y="47"/>
                    <a:pt x="32" y="46"/>
                    <a:pt x="32" y="44"/>
                  </a:cubicBezTo>
                  <a:cubicBezTo>
                    <a:pt x="32" y="44"/>
                    <a:pt x="32" y="44"/>
                    <a:pt x="32" y="44"/>
                  </a:cubicBezTo>
                  <a:cubicBezTo>
                    <a:pt x="32" y="44"/>
                    <a:pt x="32" y="44"/>
                    <a:pt x="32" y="44"/>
                  </a:cubicBezTo>
                  <a:cubicBezTo>
                    <a:pt x="32" y="43"/>
                    <a:pt x="32" y="43"/>
                    <a:pt x="32" y="43"/>
                  </a:cubicBezTo>
                  <a:cubicBezTo>
                    <a:pt x="32" y="43"/>
                    <a:pt x="32" y="43"/>
                    <a:pt x="32" y="43"/>
                  </a:cubicBezTo>
                  <a:cubicBezTo>
                    <a:pt x="32" y="43"/>
                    <a:pt x="32" y="43"/>
                    <a:pt x="32" y="43"/>
                  </a:cubicBezTo>
                  <a:cubicBezTo>
                    <a:pt x="31" y="41"/>
                    <a:pt x="31" y="40"/>
                    <a:pt x="31" y="38"/>
                  </a:cubicBezTo>
                  <a:cubicBezTo>
                    <a:pt x="30" y="37"/>
                    <a:pt x="30" y="37"/>
                    <a:pt x="30" y="37"/>
                  </a:cubicBezTo>
                  <a:cubicBezTo>
                    <a:pt x="30" y="37"/>
                    <a:pt x="30" y="37"/>
                    <a:pt x="30" y="37"/>
                  </a:cubicBezTo>
                  <a:cubicBezTo>
                    <a:pt x="27" y="38"/>
                    <a:pt x="25" y="38"/>
                    <a:pt x="23" y="38"/>
                  </a:cubicBezTo>
                  <a:cubicBezTo>
                    <a:pt x="18" y="38"/>
                    <a:pt x="15" y="37"/>
                    <a:pt x="13" y="36"/>
                  </a:cubicBezTo>
                  <a:cubicBezTo>
                    <a:pt x="14" y="35"/>
                    <a:pt x="15" y="34"/>
                    <a:pt x="16" y="32"/>
                  </a:cubicBezTo>
                  <a:cubicBezTo>
                    <a:pt x="19" y="32"/>
                    <a:pt x="21" y="32"/>
                    <a:pt x="23" y="32"/>
                  </a:cubicBezTo>
                  <a:cubicBezTo>
                    <a:pt x="24" y="32"/>
                    <a:pt x="24" y="32"/>
                    <a:pt x="24" y="32"/>
                  </a:cubicBezTo>
                  <a:cubicBezTo>
                    <a:pt x="24" y="32"/>
                    <a:pt x="24" y="32"/>
                    <a:pt x="24" y="32"/>
                  </a:cubicBezTo>
                  <a:cubicBezTo>
                    <a:pt x="24" y="32"/>
                    <a:pt x="24" y="32"/>
                    <a:pt x="24" y="32"/>
                  </a:cubicBezTo>
                  <a:cubicBezTo>
                    <a:pt x="24" y="31"/>
                    <a:pt x="25" y="30"/>
                    <a:pt x="25" y="29"/>
                  </a:cubicBezTo>
                  <a:cubicBezTo>
                    <a:pt x="25" y="29"/>
                    <a:pt x="25" y="29"/>
                    <a:pt x="25" y="29"/>
                  </a:cubicBezTo>
                  <a:cubicBezTo>
                    <a:pt x="25" y="28"/>
                    <a:pt x="25" y="28"/>
                    <a:pt x="25" y="28"/>
                  </a:cubicBezTo>
                  <a:cubicBezTo>
                    <a:pt x="25" y="26"/>
                    <a:pt x="25" y="24"/>
                    <a:pt x="25" y="22"/>
                  </a:cubicBezTo>
                  <a:cubicBezTo>
                    <a:pt x="25" y="22"/>
                    <a:pt x="25" y="22"/>
                    <a:pt x="25" y="22"/>
                  </a:cubicBezTo>
                  <a:cubicBezTo>
                    <a:pt x="25" y="21"/>
                    <a:pt x="25" y="21"/>
                    <a:pt x="25" y="21"/>
                  </a:cubicBezTo>
                  <a:cubicBezTo>
                    <a:pt x="16" y="21"/>
                    <a:pt x="16" y="21"/>
                    <a:pt x="16" y="21"/>
                  </a:cubicBezTo>
                  <a:cubicBezTo>
                    <a:pt x="15" y="21"/>
                    <a:pt x="15" y="19"/>
                    <a:pt x="15" y="18"/>
                  </a:cubicBezTo>
                  <a:cubicBezTo>
                    <a:pt x="15" y="17"/>
                    <a:pt x="15" y="17"/>
                    <a:pt x="15" y="17"/>
                  </a:cubicBezTo>
                  <a:cubicBezTo>
                    <a:pt x="15" y="16"/>
                    <a:pt x="16" y="14"/>
                    <a:pt x="17" y="14"/>
                  </a:cubicBezTo>
                  <a:cubicBezTo>
                    <a:pt x="17" y="14"/>
                    <a:pt x="18" y="14"/>
                    <a:pt x="18" y="14"/>
                  </a:cubicBezTo>
                  <a:cubicBezTo>
                    <a:pt x="18" y="14"/>
                    <a:pt x="18" y="14"/>
                    <a:pt x="18" y="14"/>
                  </a:cubicBezTo>
                  <a:cubicBezTo>
                    <a:pt x="19" y="14"/>
                    <a:pt x="19" y="14"/>
                    <a:pt x="19" y="15"/>
                  </a:cubicBezTo>
                  <a:cubicBezTo>
                    <a:pt x="20" y="15"/>
                    <a:pt x="20" y="16"/>
                    <a:pt x="20" y="17"/>
                  </a:cubicBezTo>
                  <a:cubicBezTo>
                    <a:pt x="20" y="18"/>
                    <a:pt x="20" y="18"/>
                    <a:pt x="20" y="18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22" y="19"/>
                    <a:pt x="22" y="19"/>
                    <a:pt x="22" y="19"/>
                  </a:cubicBezTo>
                  <a:cubicBezTo>
                    <a:pt x="24" y="18"/>
                    <a:pt x="26" y="17"/>
                    <a:pt x="29" y="16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30" y="15"/>
                    <a:pt x="30" y="13"/>
                    <a:pt x="30" y="12"/>
                  </a:cubicBezTo>
                  <a:cubicBezTo>
                    <a:pt x="30" y="12"/>
                    <a:pt x="30" y="12"/>
                    <a:pt x="30" y="12"/>
                  </a:cubicBezTo>
                  <a:cubicBezTo>
                    <a:pt x="29" y="7"/>
                    <a:pt x="27" y="4"/>
                    <a:pt x="24" y="2"/>
                  </a:cubicBezTo>
                  <a:cubicBezTo>
                    <a:pt x="22" y="1"/>
                    <a:pt x="19" y="0"/>
                    <a:pt x="1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456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611" name="Freeform 193"/>
            <p:cNvSpPr>
              <a:spLocks noEditPoints="1"/>
            </p:cNvSpPr>
            <p:nvPr/>
          </p:nvSpPr>
          <p:spPr bwMode="auto">
            <a:xfrm>
              <a:off x="3546" y="2115"/>
              <a:ext cx="105" cy="64"/>
            </a:xfrm>
            <a:custGeom>
              <a:avLst/>
              <a:gdLst>
                <a:gd name="T0" fmla="*/ 35 w 44"/>
                <a:gd name="T1" fmla="*/ 26 h 27"/>
                <a:gd name="T2" fmla="*/ 43 w 44"/>
                <a:gd name="T3" fmla="*/ 14 h 27"/>
                <a:gd name="T4" fmla="*/ 43 w 44"/>
                <a:gd name="T5" fmla="*/ 26 h 27"/>
                <a:gd name="T6" fmla="*/ 35 w 44"/>
                <a:gd name="T7" fmla="*/ 26 h 27"/>
                <a:gd name="T8" fmla="*/ 5 w 44"/>
                <a:gd name="T9" fmla="*/ 26 h 27"/>
                <a:gd name="T10" fmla="*/ 2 w 44"/>
                <a:gd name="T11" fmla="*/ 26 h 27"/>
                <a:gd name="T12" fmla="*/ 2 w 44"/>
                <a:gd name="T13" fmla="*/ 10 h 27"/>
                <a:gd name="T14" fmla="*/ 1 w 44"/>
                <a:gd name="T15" fmla="*/ 8 h 27"/>
                <a:gd name="T16" fmla="*/ 2 w 44"/>
                <a:gd name="T17" fmla="*/ 2 h 27"/>
                <a:gd name="T18" fmla="*/ 2 w 44"/>
                <a:gd name="T19" fmla="*/ 1 h 27"/>
                <a:gd name="T20" fmla="*/ 21 w 44"/>
                <a:gd name="T21" fmla="*/ 1 h 27"/>
                <a:gd name="T22" fmla="*/ 4 w 44"/>
                <a:gd name="T23" fmla="*/ 25 h 27"/>
                <a:gd name="T24" fmla="*/ 5 w 44"/>
                <a:gd name="T25" fmla="*/ 26 h 27"/>
                <a:gd name="T26" fmla="*/ 5 w 44"/>
                <a:gd name="T27" fmla="*/ 26 h 27"/>
                <a:gd name="T28" fmla="*/ 22 w 44"/>
                <a:gd name="T29" fmla="*/ 1 h 27"/>
                <a:gd name="T30" fmla="*/ 30 w 44"/>
                <a:gd name="T31" fmla="*/ 1 h 27"/>
                <a:gd name="T32" fmla="*/ 13 w 44"/>
                <a:gd name="T33" fmla="*/ 25 h 27"/>
                <a:gd name="T34" fmla="*/ 13 w 44"/>
                <a:gd name="T35" fmla="*/ 26 h 27"/>
                <a:gd name="T36" fmla="*/ 11 w 44"/>
                <a:gd name="T37" fmla="*/ 26 h 27"/>
                <a:gd name="T38" fmla="*/ 10 w 44"/>
                <a:gd name="T39" fmla="*/ 26 h 27"/>
                <a:gd name="T40" fmla="*/ 6 w 44"/>
                <a:gd name="T41" fmla="*/ 26 h 27"/>
                <a:gd name="T42" fmla="*/ 5 w 44"/>
                <a:gd name="T43" fmla="*/ 26 h 27"/>
                <a:gd name="T44" fmla="*/ 14 w 44"/>
                <a:gd name="T45" fmla="*/ 26 h 27"/>
                <a:gd name="T46" fmla="*/ 31 w 44"/>
                <a:gd name="T47" fmla="*/ 1 h 27"/>
                <a:gd name="T48" fmla="*/ 38 w 44"/>
                <a:gd name="T49" fmla="*/ 1 h 27"/>
                <a:gd name="T50" fmla="*/ 43 w 44"/>
                <a:gd name="T51" fmla="*/ 1 h 27"/>
                <a:gd name="T52" fmla="*/ 43 w 44"/>
                <a:gd name="T53" fmla="*/ 3 h 27"/>
                <a:gd name="T54" fmla="*/ 43 w 44"/>
                <a:gd name="T55" fmla="*/ 3 h 27"/>
                <a:gd name="T56" fmla="*/ 43 w 44"/>
                <a:gd name="T57" fmla="*/ 13 h 27"/>
                <a:gd name="T58" fmla="*/ 43 w 44"/>
                <a:gd name="T59" fmla="*/ 13 h 27"/>
                <a:gd name="T60" fmla="*/ 34 w 44"/>
                <a:gd name="T61" fmla="*/ 25 h 27"/>
                <a:gd name="T62" fmla="*/ 35 w 44"/>
                <a:gd name="T63" fmla="*/ 26 h 27"/>
                <a:gd name="T64" fmla="*/ 14 w 44"/>
                <a:gd name="T65" fmla="*/ 26 h 27"/>
                <a:gd name="T66" fmla="*/ 22 w 44"/>
                <a:gd name="T67" fmla="*/ 0 h 27"/>
                <a:gd name="T68" fmla="*/ 22 w 44"/>
                <a:gd name="T69" fmla="*/ 0 h 27"/>
                <a:gd name="T70" fmla="*/ 2 w 44"/>
                <a:gd name="T71" fmla="*/ 0 h 27"/>
                <a:gd name="T72" fmla="*/ 1 w 44"/>
                <a:gd name="T73" fmla="*/ 1 h 27"/>
                <a:gd name="T74" fmla="*/ 0 w 44"/>
                <a:gd name="T75" fmla="*/ 8 h 27"/>
                <a:gd name="T76" fmla="*/ 1 w 44"/>
                <a:gd name="T77" fmla="*/ 10 h 27"/>
                <a:gd name="T78" fmla="*/ 1 w 44"/>
                <a:gd name="T79" fmla="*/ 26 h 27"/>
                <a:gd name="T80" fmla="*/ 2 w 44"/>
                <a:gd name="T81" fmla="*/ 27 h 27"/>
                <a:gd name="T82" fmla="*/ 6 w 44"/>
                <a:gd name="T83" fmla="*/ 27 h 27"/>
                <a:gd name="T84" fmla="*/ 10 w 44"/>
                <a:gd name="T85" fmla="*/ 27 h 27"/>
                <a:gd name="T86" fmla="*/ 43 w 44"/>
                <a:gd name="T87" fmla="*/ 27 h 27"/>
                <a:gd name="T88" fmla="*/ 44 w 44"/>
                <a:gd name="T89" fmla="*/ 26 h 27"/>
                <a:gd name="T90" fmla="*/ 44 w 44"/>
                <a:gd name="T91" fmla="*/ 3 h 27"/>
                <a:gd name="T92" fmla="*/ 44 w 44"/>
                <a:gd name="T93" fmla="*/ 3 h 27"/>
                <a:gd name="T94" fmla="*/ 44 w 44"/>
                <a:gd name="T95" fmla="*/ 1 h 27"/>
                <a:gd name="T96" fmla="*/ 43 w 44"/>
                <a:gd name="T97" fmla="*/ 0 h 27"/>
                <a:gd name="T98" fmla="*/ 22 w 44"/>
                <a:gd name="T99" fmla="*/ 0 h 27"/>
                <a:gd name="T100" fmla="*/ 22 w 44"/>
                <a:gd name="T101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44" h="27">
                  <a:moveTo>
                    <a:pt x="35" y="26"/>
                  </a:moveTo>
                  <a:cubicBezTo>
                    <a:pt x="38" y="22"/>
                    <a:pt x="40" y="18"/>
                    <a:pt x="43" y="14"/>
                  </a:cubicBezTo>
                  <a:cubicBezTo>
                    <a:pt x="43" y="26"/>
                    <a:pt x="43" y="26"/>
                    <a:pt x="43" y="26"/>
                  </a:cubicBezTo>
                  <a:cubicBezTo>
                    <a:pt x="35" y="26"/>
                    <a:pt x="35" y="26"/>
                    <a:pt x="35" y="26"/>
                  </a:cubicBezTo>
                  <a:moveTo>
                    <a:pt x="5" y="26"/>
                  </a:moveTo>
                  <a:cubicBezTo>
                    <a:pt x="3" y="26"/>
                    <a:pt x="2" y="26"/>
                    <a:pt x="2" y="26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9"/>
                    <a:pt x="2" y="9"/>
                    <a:pt x="1" y="8"/>
                  </a:cubicBezTo>
                  <a:cubicBezTo>
                    <a:pt x="1" y="6"/>
                    <a:pt x="1" y="2"/>
                    <a:pt x="2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1" y="1"/>
                    <a:pt x="21" y="1"/>
                    <a:pt x="21" y="1"/>
                  </a:cubicBezTo>
                  <a:cubicBezTo>
                    <a:pt x="15" y="9"/>
                    <a:pt x="9" y="17"/>
                    <a:pt x="4" y="25"/>
                  </a:cubicBezTo>
                  <a:cubicBezTo>
                    <a:pt x="5" y="26"/>
                    <a:pt x="5" y="26"/>
                    <a:pt x="5" y="26"/>
                  </a:cubicBezTo>
                  <a:moveTo>
                    <a:pt x="5" y="26"/>
                  </a:moveTo>
                  <a:cubicBezTo>
                    <a:pt x="10" y="17"/>
                    <a:pt x="16" y="9"/>
                    <a:pt x="22" y="1"/>
                  </a:cubicBezTo>
                  <a:cubicBezTo>
                    <a:pt x="30" y="1"/>
                    <a:pt x="30" y="1"/>
                    <a:pt x="30" y="1"/>
                  </a:cubicBezTo>
                  <a:cubicBezTo>
                    <a:pt x="24" y="9"/>
                    <a:pt x="18" y="17"/>
                    <a:pt x="13" y="25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9" y="26"/>
                    <a:pt x="7" y="26"/>
                    <a:pt x="6" y="26"/>
                  </a:cubicBezTo>
                  <a:cubicBezTo>
                    <a:pt x="5" y="26"/>
                    <a:pt x="5" y="26"/>
                    <a:pt x="5" y="26"/>
                  </a:cubicBezTo>
                  <a:moveTo>
                    <a:pt x="14" y="26"/>
                  </a:moveTo>
                  <a:cubicBezTo>
                    <a:pt x="20" y="17"/>
                    <a:pt x="25" y="9"/>
                    <a:pt x="31" y="1"/>
                  </a:cubicBezTo>
                  <a:cubicBezTo>
                    <a:pt x="38" y="1"/>
                    <a:pt x="38" y="1"/>
                    <a:pt x="38" y="1"/>
                  </a:cubicBezTo>
                  <a:cubicBezTo>
                    <a:pt x="43" y="1"/>
                    <a:pt x="43" y="1"/>
                    <a:pt x="43" y="1"/>
                  </a:cubicBezTo>
                  <a:cubicBezTo>
                    <a:pt x="43" y="1"/>
                    <a:pt x="43" y="2"/>
                    <a:pt x="43" y="3"/>
                  </a:cubicBezTo>
                  <a:cubicBezTo>
                    <a:pt x="43" y="3"/>
                    <a:pt x="43" y="3"/>
                    <a:pt x="43" y="3"/>
                  </a:cubicBezTo>
                  <a:cubicBezTo>
                    <a:pt x="43" y="13"/>
                    <a:pt x="43" y="13"/>
                    <a:pt x="43" y="13"/>
                  </a:cubicBezTo>
                  <a:cubicBezTo>
                    <a:pt x="43" y="13"/>
                    <a:pt x="43" y="13"/>
                    <a:pt x="43" y="13"/>
                  </a:cubicBezTo>
                  <a:cubicBezTo>
                    <a:pt x="40" y="17"/>
                    <a:pt x="37" y="21"/>
                    <a:pt x="34" y="25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14" y="26"/>
                    <a:pt x="14" y="26"/>
                    <a:pt x="14" y="26"/>
                  </a:cubicBezTo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1" y="1"/>
                    <a:pt x="1" y="1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9"/>
                    <a:pt x="1" y="9"/>
                    <a:pt x="1" y="10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1" y="26"/>
                    <a:pt x="1" y="27"/>
                    <a:pt x="2" y="27"/>
                  </a:cubicBezTo>
                  <a:cubicBezTo>
                    <a:pt x="3" y="27"/>
                    <a:pt x="4" y="27"/>
                    <a:pt x="6" y="27"/>
                  </a:cubicBezTo>
                  <a:cubicBezTo>
                    <a:pt x="7" y="27"/>
                    <a:pt x="9" y="27"/>
                    <a:pt x="10" y="27"/>
                  </a:cubicBezTo>
                  <a:cubicBezTo>
                    <a:pt x="43" y="27"/>
                    <a:pt x="43" y="27"/>
                    <a:pt x="43" y="27"/>
                  </a:cubicBezTo>
                  <a:cubicBezTo>
                    <a:pt x="44" y="26"/>
                    <a:pt x="44" y="26"/>
                    <a:pt x="44" y="26"/>
                  </a:cubicBezTo>
                  <a:cubicBezTo>
                    <a:pt x="44" y="3"/>
                    <a:pt x="44" y="3"/>
                    <a:pt x="44" y="3"/>
                  </a:cubicBezTo>
                  <a:cubicBezTo>
                    <a:pt x="44" y="3"/>
                    <a:pt x="44" y="3"/>
                    <a:pt x="44" y="3"/>
                  </a:cubicBezTo>
                  <a:cubicBezTo>
                    <a:pt x="44" y="2"/>
                    <a:pt x="44" y="1"/>
                    <a:pt x="44" y="1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456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612" name="Freeform 194"/>
            <p:cNvSpPr>
              <a:spLocks noEditPoints="1"/>
            </p:cNvSpPr>
            <p:nvPr/>
          </p:nvSpPr>
          <p:spPr bwMode="auto">
            <a:xfrm>
              <a:off x="3499" y="2267"/>
              <a:ext cx="104" cy="95"/>
            </a:xfrm>
            <a:custGeom>
              <a:avLst/>
              <a:gdLst>
                <a:gd name="T0" fmla="*/ 4 w 44"/>
                <a:gd name="T1" fmla="*/ 36 h 40"/>
                <a:gd name="T2" fmla="*/ 16 w 44"/>
                <a:gd name="T3" fmla="*/ 39 h 40"/>
                <a:gd name="T4" fmla="*/ 16 w 44"/>
                <a:gd name="T5" fmla="*/ 39 h 40"/>
                <a:gd name="T6" fmla="*/ 28 w 44"/>
                <a:gd name="T7" fmla="*/ 34 h 40"/>
                <a:gd name="T8" fmla="*/ 30 w 44"/>
                <a:gd name="T9" fmla="*/ 15 h 40"/>
                <a:gd name="T10" fmla="*/ 35 w 44"/>
                <a:gd name="T11" fmla="*/ 12 h 40"/>
                <a:gd name="T12" fmla="*/ 37 w 44"/>
                <a:gd name="T13" fmla="*/ 20 h 40"/>
                <a:gd name="T14" fmla="*/ 30 w 44"/>
                <a:gd name="T15" fmla="*/ 20 h 40"/>
                <a:gd name="T16" fmla="*/ 35 w 44"/>
                <a:gd name="T17" fmla="*/ 8 h 40"/>
                <a:gd name="T18" fmla="*/ 33 w 44"/>
                <a:gd name="T19" fmla="*/ 26 h 40"/>
                <a:gd name="T20" fmla="*/ 30 w 44"/>
                <a:gd name="T21" fmla="*/ 22 h 40"/>
                <a:gd name="T22" fmla="*/ 39 w 44"/>
                <a:gd name="T23" fmla="*/ 13 h 40"/>
                <a:gd name="T24" fmla="*/ 31 w 44"/>
                <a:gd name="T25" fmla="*/ 12 h 40"/>
                <a:gd name="T26" fmla="*/ 30 w 44"/>
                <a:gd name="T27" fmla="*/ 11 h 40"/>
                <a:gd name="T28" fmla="*/ 29 w 44"/>
                <a:gd name="T29" fmla="*/ 8 h 40"/>
                <a:gd name="T30" fmla="*/ 24 w 44"/>
                <a:gd name="T31" fmla="*/ 15 h 40"/>
                <a:gd name="T32" fmla="*/ 24 w 44"/>
                <a:gd name="T33" fmla="*/ 15 h 40"/>
                <a:gd name="T34" fmla="*/ 29 w 44"/>
                <a:gd name="T35" fmla="*/ 10 h 40"/>
                <a:gd name="T36" fmla="*/ 25 w 44"/>
                <a:gd name="T37" fmla="*/ 22 h 40"/>
                <a:gd name="T38" fmla="*/ 25 w 44"/>
                <a:gd name="T39" fmla="*/ 22 h 40"/>
                <a:gd name="T40" fmla="*/ 28 w 44"/>
                <a:gd name="T41" fmla="*/ 20 h 40"/>
                <a:gd name="T42" fmla="*/ 25 w 44"/>
                <a:gd name="T43" fmla="*/ 26 h 40"/>
                <a:gd name="T44" fmla="*/ 28 w 44"/>
                <a:gd name="T45" fmla="*/ 31 h 40"/>
                <a:gd name="T46" fmla="*/ 24 w 44"/>
                <a:gd name="T47" fmla="*/ 36 h 40"/>
                <a:gd name="T48" fmla="*/ 3 w 44"/>
                <a:gd name="T49" fmla="*/ 32 h 40"/>
                <a:gd name="T50" fmla="*/ 5 w 44"/>
                <a:gd name="T51" fmla="*/ 9 h 40"/>
                <a:gd name="T52" fmla="*/ 27 w 44"/>
                <a:gd name="T53" fmla="*/ 9 h 40"/>
                <a:gd name="T54" fmla="*/ 24 w 44"/>
                <a:gd name="T55" fmla="*/ 12 h 40"/>
                <a:gd name="T56" fmla="*/ 8 w 44"/>
                <a:gd name="T57" fmla="*/ 8 h 40"/>
                <a:gd name="T58" fmla="*/ 16 w 44"/>
                <a:gd name="T59" fmla="*/ 5 h 40"/>
                <a:gd name="T60" fmla="*/ 24 w 44"/>
                <a:gd name="T61" fmla="*/ 7 h 40"/>
                <a:gd name="T62" fmla="*/ 23 w 44"/>
                <a:gd name="T63" fmla="*/ 7 h 40"/>
                <a:gd name="T64" fmla="*/ 9 w 44"/>
                <a:gd name="T65" fmla="*/ 7 h 40"/>
                <a:gd name="T66" fmla="*/ 9 w 44"/>
                <a:gd name="T67" fmla="*/ 8 h 40"/>
                <a:gd name="T68" fmla="*/ 22 w 44"/>
                <a:gd name="T69" fmla="*/ 8 h 40"/>
                <a:gd name="T70" fmla="*/ 13 w 44"/>
                <a:gd name="T71" fmla="*/ 7 h 40"/>
                <a:gd name="T72" fmla="*/ 16 w 44"/>
                <a:gd name="T73" fmla="*/ 8 h 40"/>
                <a:gd name="T74" fmla="*/ 15 w 44"/>
                <a:gd name="T75" fmla="*/ 7 h 40"/>
                <a:gd name="T76" fmla="*/ 18 w 44"/>
                <a:gd name="T77" fmla="*/ 8 h 40"/>
                <a:gd name="T78" fmla="*/ 15 w 44"/>
                <a:gd name="T79" fmla="*/ 6 h 40"/>
                <a:gd name="T80" fmla="*/ 21 w 44"/>
                <a:gd name="T81" fmla="*/ 9 h 40"/>
                <a:gd name="T82" fmla="*/ 2 w 44"/>
                <a:gd name="T83" fmla="*/ 6 h 40"/>
                <a:gd name="T84" fmla="*/ 16 w 44"/>
                <a:gd name="T85" fmla="*/ 1 h 40"/>
                <a:gd name="T86" fmla="*/ 27 w 44"/>
                <a:gd name="T87" fmla="*/ 8 h 40"/>
                <a:gd name="T88" fmla="*/ 4 w 44"/>
                <a:gd name="T89" fmla="*/ 8 h 40"/>
                <a:gd name="T90" fmla="*/ 1 w 44"/>
                <a:gd name="T91" fmla="*/ 5 h 40"/>
                <a:gd name="T92" fmla="*/ 1 w 44"/>
                <a:gd name="T93" fmla="*/ 23 h 40"/>
                <a:gd name="T94" fmla="*/ 3 w 44"/>
                <a:gd name="T95" fmla="*/ 34 h 40"/>
                <a:gd name="T96" fmla="*/ 3 w 44"/>
                <a:gd name="T97" fmla="*/ 36 h 40"/>
                <a:gd name="T98" fmla="*/ 3 w 44"/>
                <a:gd name="T99" fmla="*/ 37 h 40"/>
                <a:gd name="T100" fmla="*/ 28 w 44"/>
                <a:gd name="T101" fmla="*/ 37 h 40"/>
                <a:gd name="T102" fmla="*/ 28 w 44"/>
                <a:gd name="T103" fmla="*/ 35 h 40"/>
                <a:gd name="T104" fmla="*/ 29 w 44"/>
                <a:gd name="T105" fmla="*/ 34 h 40"/>
                <a:gd name="T106" fmla="*/ 29 w 44"/>
                <a:gd name="T107" fmla="*/ 25 h 40"/>
                <a:gd name="T108" fmla="*/ 42 w 44"/>
                <a:gd name="T109" fmla="*/ 11 h 40"/>
                <a:gd name="T110" fmla="*/ 30 w 44"/>
                <a:gd name="T111" fmla="*/ 9 h 40"/>
                <a:gd name="T112" fmla="*/ 30 w 44"/>
                <a:gd name="T113" fmla="*/ 5 h 40"/>
                <a:gd name="T114" fmla="*/ 16 w 44"/>
                <a:gd name="T115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4" h="40">
                  <a:moveTo>
                    <a:pt x="16" y="39"/>
                  </a:moveTo>
                  <a:cubicBezTo>
                    <a:pt x="15" y="39"/>
                    <a:pt x="14" y="39"/>
                    <a:pt x="12" y="39"/>
                  </a:cubicBezTo>
                  <a:cubicBezTo>
                    <a:pt x="9" y="39"/>
                    <a:pt x="5" y="37"/>
                    <a:pt x="4" y="36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6" y="37"/>
                    <a:pt x="9" y="38"/>
                    <a:pt x="14" y="39"/>
                  </a:cubicBezTo>
                  <a:cubicBezTo>
                    <a:pt x="15" y="39"/>
                    <a:pt x="15" y="39"/>
                    <a:pt x="16" y="39"/>
                  </a:cubicBezTo>
                  <a:cubicBezTo>
                    <a:pt x="20" y="39"/>
                    <a:pt x="24" y="38"/>
                    <a:pt x="27" y="36"/>
                  </a:cubicBezTo>
                  <a:cubicBezTo>
                    <a:pt x="27" y="36"/>
                    <a:pt x="27" y="36"/>
                    <a:pt x="27" y="36"/>
                  </a:cubicBezTo>
                  <a:cubicBezTo>
                    <a:pt x="26" y="37"/>
                    <a:pt x="23" y="39"/>
                    <a:pt x="16" y="39"/>
                  </a:cubicBezTo>
                  <a:moveTo>
                    <a:pt x="24" y="36"/>
                  </a:moveTo>
                  <a:cubicBezTo>
                    <a:pt x="26" y="34"/>
                    <a:pt x="27" y="33"/>
                    <a:pt x="28" y="32"/>
                  </a:cubicBezTo>
                  <a:cubicBezTo>
                    <a:pt x="28" y="32"/>
                    <a:pt x="28" y="33"/>
                    <a:pt x="28" y="34"/>
                  </a:cubicBezTo>
                  <a:cubicBezTo>
                    <a:pt x="27" y="34"/>
                    <a:pt x="26" y="35"/>
                    <a:pt x="24" y="36"/>
                  </a:cubicBezTo>
                  <a:moveTo>
                    <a:pt x="30" y="20"/>
                  </a:moveTo>
                  <a:cubicBezTo>
                    <a:pt x="30" y="19"/>
                    <a:pt x="30" y="17"/>
                    <a:pt x="30" y="15"/>
                  </a:cubicBezTo>
                  <a:cubicBezTo>
                    <a:pt x="30" y="15"/>
                    <a:pt x="30" y="15"/>
                    <a:pt x="30" y="15"/>
                  </a:cubicBezTo>
                  <a:cubicBezTo>
                    <a:pt x="30" y="15"/>
                    <a:pt x="30" y="14"/>
                    <a:pt x="31" y="13"/>
                  </a:cubicBezTo>
                  <a:cubicBezTo>
                    <a:pt x="32" y="12"/>
                    <a:pt x="33" y="12"/>
                    <a:pt x="35" y="12"/>
                  </a:cubicBezTo>
                  <a:cubicBezTo>
                    <a:pt x="35" y="12"/>
                    <a:pt x="35" y="12"/>
                    <a:pt x="35" y="12"/>
                  </a:cubicBezTo>
                  <a:cubicBezTo>
                    <a:pt x="36" y="12"/>
                    <a:pt x="38" y="12"/>
                    <a:pt x="38" y="13"/>
                  </a:cubicBezTo>
                  <a:cubicBezTo>
                    <a:pt x="39" y="16"/>
                    <a:pt x="39" y="18"/>
                    <a:pt x="37" y="20"/>
                  </a:cubicBezTo>
                  <a:cubicBezTo>
                    <a:pt x="36" y="21"/>
                    <a:pt x="35" y="22"/>
                    <a:pt x="33" y="22"/>
                  </a:cubicBezTo>
                  <a:cubicBezTo>
                    <a:pt x="32" y="22"/>
                    <a:pt x="31" y="21"/>
                    <a:pt x="30" y="20"/>
                  </a:cubicBezTo>
                  <a:cubicBezTo>
                    <a:pt x="30" y="20"/>
                    <a:pt x="30" y="20"/>
                    <a:pt x="30" y="20"/>
                  </a:cubicBezTo>
                  <a:moveTo>
                    <a:pt x="30" y="11"/>
                  </a:moveTo>
                  <a:cubicBezTo>
                    <a:pt x="31" y="9"/>
                    <a:pt x="33" y="8"/>
                    <a:pt x="35" y="8"/>
                  </a:cubicBezTo>
                  <a:cubicBezTo>
                    <a:pt x="35" y="8"/>
                    <a:pt x="35" y="8"/>
                    <a:pt x="35" y="8"/>
                  </a:cubicBezTo>
                  <a:cubicBezTo>
                    <a:pt x="38" y="8"/>
                    <a:pt x="40" y="9"/>
                    <a:pt x="41" y="11"/>
                  </a:cubicBezTo>
                  <a:cubicBezTo>
                    <a:pt x="43" y="16"/>
                    <a:pt x="41" y="21"/>
                    <a:pt x="39" y="23"/>
                  </a:cubicBezTo>
                  <a:cubicBezTo>
                    <a:pt x="37" y="25"/>
                    <a:pt x="35" y="26"/>
                    <a:pt x="33" y="26"/>
                  </a:cubicBezTo>
                  <a:cubicBezTo>
                    <a:pt x="32" y="26"/>
                    <a:pt x="31" y="25"/>
                    <a:pt x="30" y="25"/>
                  </a:cubicBezTo>
                  <a:cubicBezTo>
                    <a:pt x="29" y="25"/>
                    <a:pt x="29" y="25"/>
                    <a:pt x="29" y="25"/>
                  </a:cubicBezTo>
                  <a:cubicBezTo>
                    <a:pt x="29" y="24"/>
                    <a:pt x="29" y="23"/>
                    <a:pt x="30" y="22"/>
                  </a:cubicBezTo>
                  <a:cubicBezTo>
                    <a:pt x="31" y="22"/>
                    <a:pt x="32" y="23"/>
                    <a:pt x="33" y="23"/>
                  </a:cubicBezTo>
                  <a:cubicBezTo>
                    <a:pt x="35" y="23"/>
                    <a:pt x="36" y="22"/>
                    <a:pt x="37" y="21"/>
                  </a:cubicBezTo>
                  <a:cubicBezTo>
                    <a:pt x="40" y="19"/>
                    <a:pt x="40" y="16"/>
                    <a:pt x="39" y="13"/>
                  </a:cubicBezTo>
                  <a:cubicBezTo>
                    <a:pt x="38" y="11"/>
                    <a:pt x="37" y="11"/>
                    <a:pt x="35" y="11"/>
                  </a:cubicBezTo>
                  <a:cubicBezTo>
                    <a:pt x="35" y="11"/>
                    <a:pt x="35" y="11"/>
                    <a:pt x="35" y="11"/>
                  </a:cubicBezTo>
                  <a:cubicBezTo>
                    <a:pt x="33" y="11"/>
                    <a:pt x="31" y="12"/>
                    <a:pt x="31" y="12"/>
                  </a:cubicBezTo>
                  <a:cubicBezTo>
                    <a:pt x="30" y="13"/>
                    <a:pt x="30" y="13"/>
                    <a:pt x="30" y="13"/>
                  </a:cubicBezTo>
                  <a:cubicBezTo>
                    <a:pt x="30" y="13"/>
                    <a:pt x="30" y="12"/>
                    <a:pt x="30" y="11"/>
                  </a:cubicBezTo>
                  <a:cubicBezTo>
                    <a:pt x="30" y="11"/>
                    <a:pt x="30" y="11"/>
                    <a:pt x="30" y="11"/>
                  </a:cubicBezTo>
                  <a:moveTo>
                    <a:pt x="24" y="12"/>
                  </a:moveTo>
                  <a:cubicBezTo>
                    <a:pt x="24" y="12"/>
                    <a:pt x="24" y="12"/>
                    <a:pt x="24" y="12"/>
                  </a:cubicBezTo>
                  <a:cubicBezTo>
                    <a:pt x="26" y="11"/>
                    <a:pt x="28" y="9"/>
                    <a:pt x="29" y="8"/>
                  </a:cubicBezTo>
                  <a:cubicBezTo>
                    <a:pt x="29" y="8"/>
                    <a:pt x="29" y="8"/>
                    <a:pt x="29" y="8"/>
                  </a:cubicBezTo>
                  <a:cubicBezTo>
                    <a:pt x="29" y="8"/>
                    <a:pt x="29" y="9"/>
                    <a:pt x="29" y="10"/>
                  </a:cubicBezTo>
                  <a:cubicBezTo>
                    <a:pt x="24" y="15"/>
                    <a:pt x="24" y="15"/>
                    <a:pt x="24" y="15"/>
                  </a:cubicBezTo>
                  <a:cubicBezTo>
                    <a:pt x="24" y="15"/>
                    <a:pt x="24" y="15"/>
                    <a:pt x="24" y="15"/>
                  </a:cubicBezTo>
                  <a:cubicBezTo>
                    <a:pt x="24" y="15"/>
                    <a:pt x="24" y="15"/>
                    <a:pt x="24" y="15"/>
                  </a:cubicBezTo>
                  <a:cubicBezTo>
                    <a:pt x="24" y="15"/>
                    <a:pt x="24" y="15"/>
                    <a:pt x="24" y="15"/>
                  </a:cubicBezTo>
                  <a:cubicBezTo>
                    <a:pt x="25" y="15"/>
                    <a:pt x="25" y="15"/>
                    <a:pt x="25" y="15"/>
                  </a:cubicBezTo>
                  <a:cubicBezTo>
                    <a:pt x="25" y="14"/>
                    <a:pt x="25" y="14"/>
                    <a:pt x="25" y="14"/>
                  </a:cubicBezTo>
                  <a:cubicBezTo>
                    <a:pt x="29" y="10"/>
                    <a:pt x="29" y="10"/>
                    <a:pt x="29" y="10"/>
                  </a:cubicBezTo>
                  <a:cubicBezTo>
                    <a:pt x="29" y="12"/>
                    <a:pt x="29" y="14"/>
                    <a:pt x="29" y="16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25" y="22"/>
                    <a:pt x="25" y="22"/>
                    <a:pt x="25" y="22"/>
                  </a:cubicBezTo>
                  <a:cubicBezTo>
                    <a:pt x="25" y="22"/>
                    <a:pt x="25" y="22"/>
                    <a:pt x="25" y="22"/>
                  </a:cubicBezTo>
                  <a:cubicBezTo>
                    <a:pt x="25" y="22"/>
                    <a:pt x="25" y="22"/>
                    <a:pt x="25" y="22"/>
                  </a:cubicBezTo>
                  <a:cubicBezTo>
                    <a:pt x="25" y="22"/>
                    <a:pt x="25" y="22"/>
                    <a:pt x="25" y="22"/>
                  </a:cubicBezTo>
                  <a:cubicBezTo>
                    <a:pt x="29" y="17"/>
                    <a:pt x="29" y="17"/>
                    <a:pt x="29" y="17"/>
                  </a:cubicBezTo>
                  <a:cubicBezTo>
                    <a:pt x="29" y="18"/>
                    <a:pt x="29" y="19"/>
                    <a:pt x="29" y="20"/>
                  </a:cubicBezTo>
                  <a:cubicBezTo>
                    <a:pt x="28" y="20"/>
                    <a:pt x="28" y="20"/>
                    <a:pt x="28" y="20"/>
                  </a:cubicBezTo>
                  <a:cubicBezTo>
                    <a:pt x="24" y="25"/>
                    <a:pt x="24" y="25"/>
                    <a:pt x="24" y="25"/>
                  </a:cubicBezTo>
                  <a:cubicBezTo>
                    <a:pt x="24" y="26"/>
                    <a:pt x="24" y="26"/>
                    <a:pt x="24" y="26"/>
                  </a:cubicBezTo>
                  <a:cubicBezTo>
                    <a:pt x="25" y="26"/>
                    <a:pt x="25" y="26"/>
                    <a:pt x="25" y="26"/>
                  </a:cubicBezTo>
                  <a:cubicBezTo>
                    <a:pt x="25" y="26"/>
                    <a:pt x="25" y="26"/>
                    <a:pt x="25" y="26"/>
                  </a:cubicBezTo>
                  <a:cubicBezTo>
                    <a:pt x="29" y="21"/>
                    <a:pt x="29" y="21"/>
                    <a:pt x="29" y="21"/>
                  </a:cubicBezTo>
                  <a:cubicBezTo>
                    <a:pt x="28" y="24"/>
                    <a:pt x="28" y="28"/>
                    <a:pt x="28" y="31"/>
                  </a:cubicBezTo>
                  <a:cubicBezTo>
                    <a:pt x="28" y="31"/>
                    <a:pt x="28" y="31"/>
                    <a:pt x="28" y="31"/>
                  </a:cubicBezTo>
                  <a:cubicBezTo>
                    <a:pt x="26" y="33"/>
                    <a:pt x="25" y="34"/>
                    <a:pt x="24" y="36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1" y="37"/>
                    <a:pt x="19" y="38"/>
                    <a:pt x="16" y="38"/>
                  </a:cubicBezTo>
                  <a:cubicBezTo>
                    <a:pt x="15" y="38"/>
                    <a:pt x="15" y="38"/>
                    <a:pt x="14" y="38"/>
                  </a:cubicBezTo>
                  <a:cubicBezTo>
                    <a:pt x="6" y="37"/>
                    <a:pt x="3" y="33"/>
                    <a:pt x="3" y="32"/>
                  </a:cubicBezTo>
                  <a:cubicBezTo>
                    <a:pt x="2" y="29"/>
                    <a:pt x="2" y="26"/>
                    <a:pt x="2" y="23"/>
                  </a:cubicBezTo>
                  <a:cubicBezTo>
                    <a:pt x="2" y="18"/>
                    <a:pt x="2" y="12"/>
                    <a:pt x="1" y="8"/>
                  </a:cubicBezTo>
                  <a:cubicBezTo>
                    <a:pt x="2" y="8"/>
                    <a:pt x="3" y="9"/>
                    <a:pt x="5" y="9"/>
                  </a:cubicBezTo>
                  <a:cubicBezTo>
                    <a:pt x="8" y="10"/>
                    <a:pt x="12" y="10"/>
                    <a:pt x="16" y="10"/>
                  </a:cubicBezTo>
                  <a:cubicBezTo>
                    <a:pt x="18" y="10"/>
                    <a:pt x="20" y="10"/>
                    <a:pt x="23" y="10"/>
                  </a:cubicBezTo>
                  <a:cubicBezTo>
                    <a:pt x="24" y="10"/>
                    <a:pt x="26" y="9"/>
                    <a:pt x="27" y="9"/>
                  </a:cubicBezTo>
                  <a:cubicBezTo>
                    <a:pt x="26" y="10"/>
                    <a:pt x="25" y="11"/>
                    <a:pt x="24" y="12"/>
                  </a:cubicBezTo>
                  <a:cubicBezTo>
                    <a:pt x="24" y="12"/>
                    <a:pt x="24" y="12"/>
                    <a:pt x="24" y="12"/>
                  </a:cubicBezTo>
                  <a:cubicBezTo>
                    <a:pt x="24" y="12"/>
                    <a:pt x="24" y="12"/>
                    <a:pt x="24" y="12"/>
                  </a:cubicBezTo>
                  <a:moveTo>
                    <a:pt x="15" y="9"/>
                  </a:moveTo>
                  <a:cubicBezTo>
                    <a:pt x="13" y="9"/>
                    <a:pt x="11" y="9"/>
                    <a:pt x="9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11" y="6"/>
                    <a:pt x="13" y="5"/>
                    <a:pt x="16" y="5"/>
                  </a:cubicBezTo>
                  <a:cubicBezTo>
                    <a:pt x="16" y="5"/>
                    <a:pt x="17" y="5"/>
                    <a:pt x="17" y="5"/>
                  </a:cubicBezTo>
                  <a:cubicBezTo>
                    <a:pt x="20" y="5"/>
                    <a:pt x="21" y="6"/>
                    <a:pt x="24" y="7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3" y="7"/>
                    <a:pt x="23" y="7"/>
                    <a:pt x="23" y="7"/>
                  </a:cubicBezTo>
                  <a:cubicBezTo>
                    <a:pt x="21" y="6"/>
                    <a:pt x="20" y="6"/>
                    <a:pt x="17" y="6"/>
                  </a:cubicBezTo>
                  <a:cubicBezTo>
                    <a:pt x="17" y="6"/>
                    <a:pt x="16" y="6"/>
                    <a:pt x="16" y="6"/>
                  </a:cubicBezTo>
                  <a:cubicBezTo>
                    <a:pt x="13" y="6"/>
                    <a:pt x="11" y="6"/>
                    <a:pt x="9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11" y="8"/>
                    <a:pt x="13" y="9"/>
                    <a:pt x="15" y="9"/>
                  </a:cubicBezTo>
                  <a:cubicBezTo>
                    <a:pt x="17" y="9"/>
                    <a:pt x="19" y="8"/>
                    <a:pt x="21" y="8"/>
                  </a:cubicBezTo>
                  <a:cubicBezTo>
                    <a:pt x="22" y="8"/>
                    <a:pt x="22" y="8"/>
                    <a:pt x="22" y="8"/>
                  </a:cubicBezTo>
                  <a:cubicBezTo>
                    <a:pt x="21" y="8"/>
                    <a:pt x="19" y="7"/>
                    <a:pt x="16" y="7"/>
                  </a:cubicBezTo>
                  <a:cubicBezTo>
                    <a:pt x="16" y="7"/>
                    <a:pt x="15" y="7"/>
                    <a:pt x="15" y="7"/>
                  </a:cubicBezTo>
                  <a:cubicBezTo>
                    <a:pt x="14" y="7"/>
                    <a:pt x="13" y="7"/>
                    <a:pt x="13" y="7"/>
                  </a:cubicBezTo>
                  <a:cubicBezTo>
                    <a:pt x="13" y="7"/>
                    <a:pt x="14" y="8"/>
                    <a:pt x="15" y="8"/>
                  </a:cubicBezTo>
                  <a:cubicBezTo>
                    <a:pt x="16" y="8"/>
                    <a:pt x="17" y="8"/>
                    <a:pt x="17" y="8"/>
                  </a:cubicBezTo>
                  <a:cubicBezTo>
                    <a:pt x="17" y="8"/>
                    <a:pt x="17" y="8"/>
                    <a:pt x="16" y="8"/>
                  </a:cubicBezTo>
                  <a:cubicBezTo>
                    <a:pt x="16" y="8"/>
                    <a:pt x="16" y="8"/>
                    <a:pt x="15" y="8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7" y="7"/>
                    <a:pt x="18" y="7"/>
                    <a:pt x="18" y="8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8" y="8"/>
                    <a:pt x="17" y="8"/>
                    <a:pt x="15" y="8"/>
                  </a:cubicBezTo>
                  <a:cubicBezTo>
                    <a:pt x="13" y="8"/>
                    <a:pt x="12" y="8"/>
                    <a:pt x="12" y="7"/>
                  </a:cubicBezTo>
                  <a:cubicBezTo>
                    <a:pt x="12" y="7"/>
                    <a:pt x="15" y="6"/>
                    <a:pt x="15" y="6"/>
                  </a:cubicBezTo>
                  <a:cubicBezTo>
                    <a:pt x="15" y="6"/>
                    <a:pt x="16" y="6"/>
                    <a:pt x="16" y="6"/>
                  </a:cubicBezTo>
                  <a:cubicBezTo>
                    <a:pt x="19" y="6"/>
                    <a:pt x="22" y="7"/>
                    <a:pt x="22" y="8"/>
                  </a:cubicBezTo>
                  <a:cubicBezTo>
                    <a:pt x="22" y="8"/>
                    <a:pt x="21" y="9"/>
                    <a:pt x="21" y="9"/>
                  </a:cubicBezTo>
                  <a:cubicBezTo>
                    <a:pt x="19" y="9"/>
                    <a:pt x="17" y="9"/>
                    <a:pt x="15" y="9"/>
                  </a:cubicBezTo>
                  <a:moveTo>
                    <a:pt x="4" y="8"/>
                  </a:moveTo>
                  <a:cubicBezTo>
                    <a:pt x="2" y="7"/>
                    <a:pt x="2" y="7"/>
                    <a:pt x="2" y="6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3" y="4"/>
                    <a:pt x="7" y="2"/>
                    <a:pt x="9" y="1"/>
                  </a:cubicBezTo>
                  <a:cubicBezTo>
                    <a:pt x="11" y="1"/>
                    <a:pt x="13" y="1"/>
                    <a:pt x="16" y="1"/>
                  </a:cubicBezTo>
                  <a:cubicBezTo>
                    <a:pt x="20" y="1"/>
                    <a:pt x="25" y="1"/>
                    <a:pt x="26" y="2"/>
                  </a:cubicBezTo>
                  <a:cubicBezTo>
                    <a:pt x="28" y="3"/>
                    <a:pt x="29" y="4"/>
                    <a:pt x="29" y="5"/>
                  </a:cubicBezTo>
                  <a:cubicBezTo>
                    <a:pt x="29" y="6"/>
                    <a:pt x="28" y="7"/>
                    <a:pt x="27" y="8"/>
                  </a:cubicBezTo>
                  <a:cubicBezTo>
                    <a:pt x="26" y="5"/>
                    <a:pt x="22" y="4"/>
                    <a:pt x="16" y="4"/>
                  </a:cubicBezTo>
                  <a:cubicBezTo>
                    <a:pt x="15" y="4"/>
                    <a:pt x="14" y="5"/>
                    <a:pt x="13" y="5"/>
                  </a:cubicBezTo>
                  <a:cubicBezTo>
                    <a:pt x="8" y="5"/>
                    <a:pt x="4" y="7"/>
                    <a:pt x="4" y="8"/>
                  </a:cubicBezTo>
                  <a:moveTo>
                    <a:pt x="16" y="0"/>
                  </a:moveTo>
                  <a:cubicBezTo>
                    <a:pt x="13" y="0"/>
                    <a:pt x="11" y="0"/>
                    <a:pt x="9" y="0"/>
                  </a:cubicBezTo>
                  <a:cubicBezTo>
                    <a:pt x="7" y="1"/>
                    <a:pt x="2" y="3"/>
                    <a:pt x="1" y="5"/>
                  </a:cubicBezTo>
                  <a:cubicBezTo>
                    <a:pt x="1" y="5"/>
                    <a:pt x="0" y="6"/>
                    <a:pt x="1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11"/>
                    <a:pt x="1" y="17"/>
                    <a:pt x="1" y="23"/>
                  </a:cubicBezTo>
                  <a:cubicBezTo>
                    <a:pt x="1" y="27"/>
                    <a:pt x="1" y="30"/>
                    <a:pt x="2" y="32"/>
                  </a:cubicBezTo>
                  <a:cubicBezTo>
                    <a:pt x="2" y="32"/>
                    <a:pt x="2" y="32"/>
                    <a:pt x="2" y="32"/>
                  </a:cubicBezTo>
                  <a:cubicBezTo>
                    <a:pt x="2" y="33"/>
                    <a:pt x="2" y="34"/>
                    <a:pt x="3" y="34"/>
                  </a:cubicBezTo>
                  <a:cubicBezTo>
                    <a:pt x="3" y="34"/>
                    <a:pt x="3" y="34"/>
                    <a:pt x="3" y="34"/>
                  </a:cubicBezTo>
                  <a:cubicBezTo>
                    <a:pt x="3" y="35"/>
                    <a:pt x="3" y="36"/>
                    <a:pt x="3" y="36"/>
                  </a:cubicBezTo>
                  <a:cubicBezTo>
                    <a:pt x="3" y="36"/>
                    <a:pt x="3" y="36"/>
                    <a:pt x="3" y="36"/>
                  </a:cubicBezTo>
                  <a:cubicBezTo>
                    <a:pt x="3" y="36"/>
                    <a:pt x="3" y="36"/>
                    <a:pt x="3" y="36"/>
                  </a:cubicBezTo>
                  <a:cubicBezTo>
                    <a:pt x="3" y="37"/>
                    <a:pt x="3" y="37"/>
                    <a:pt x="3" y="37"/>
                  </a:cubicBezTo>
                  <a:cubicBezTo>
                    <a:pt x="3" y="37"/>
                    <a:pt x="3" y="37"/>
                    <a:pt x="3" y="37"/>
                  </a:cubicBezTo>
                  <a:cubicBezTo>
                    <a:pt x="5" y="38"/>
                    <a:pt x="9" y="40"/>
                    <a:pt x="12" y="40"/>
                  </a:cubicBezTo>
                  <a:cubicBezTo>
                    <a:pt x="14" y="40"/>
                    <a:pt x="15" y="40"/>
                    <a:pt x="16" y="40"/>
                  </a:cubicBezTo>
                  <a:cubicBezTo>
                    <a:pt x="23" y="40"/>
                    <a:pt x="27" y="38"/>
                    <a:pt x="28" y="37"/>
                  </a:cubicBezTo>
                  <a:cubicBezTo>
                    <a:pt x="28" y="37"/>
                    <a:pt x="28" y="37"/>
                    <a:pt x="28" y="37"/>
                  </a:cubicBezTo>
                  <a:cubicBezTo>
                    <a:pt x="28" y="37"/>
                    <a:pt x="28" y="37"/>
                    <a:pt x="28" y="37"/>
                  </a:cubicBezTo>
                  <a:cubicBezTo>
                    <a:pt x="28" y="35"/>
                    <a:pt x="28" y="35"/>
                    <a:pt x="28" y="35"/>
                  </a:cubicBezTo>
                  <a:cubicBezTo>
                    <a:pt x="28" y="35"/>
                    <a:pt x="29" y="35"/>
                    <a:pt x="29" y="34"/>
                  </a:cubicBezTo>
                  <a:cubicBezTo>
                    <a:pt x="29" y="34"/>
                    <a:pt x="29" y="34"/>
                    <a:pt x="29" y="34"/>
                  </a:cubicBezTo>
                  <a:cubicBezTo>
                    <a:pt x="29" y="34"/>
                    <a:pt x="29" y="34"/>
                    <a:pt x="29" y="34"/>
                  </a:cubicBezTo>
                  <a:cubicBezTo>
                    <a:pt x="29" y="34"/>
                    <a:pt x="29" y="34"/>
                    <a:pt x="29" y="34"/>
                  </a:cubicBezTo>
                  <a:cubicBezTo>
                    <a:pt x="29" y="34"/>
                    <a:pt x="29" y="34"/>
                    <a:pt x="29" y="34"/>
                  </a:cubicBezTo>
                  <a:cubicBezTo>
                    <a:pt x="29" y="31"/>
                    <a:pt x="29" y="28"/>
                    <a:pt x="29" y="25"/>
                  </a:cubicBezTo>
                  <a:cubicBezTo>
                    <a:pt x="31" y="26"/>
                    <a:pt x="32" y="27"/>
                    <a:pt x="33" y="27"/>
                  </a:cubicBezTo>
                  <a:cubicBezTo>
                    <a:pt x="35" y="27"/>
                    <a:pt x="38" y="26"/>
                    <a:pt x="39" y="24"/>
                  </a:cubicBezTo>
                  <a:cubicBezTo>
                    <a:pt x="42" y="22"/>
                    <a:pt x="44" y="17"/>
                    <a:pt x="42" y="11"/>
                  </a:cubicBezTo>
                  <a:cubicBezTo>
                    <a:pt x="40" y="8"/>
                    <a:pt x="38" y="7"/>
                    <a:pt x="35" y="7"/>
                  </a:cubicBezTo>
                  <a:cubicBezTo>
                    <a:pt x="35" y="7"/>
                    <a:pt x="35" y="7"/>
                    <a:pt x="35" y="7"/>
                  </a:cubicBezTo>
                  <a:cubicBezTo>
                    <a:pt x="33" y="7"/>
                    <a:pt x="31" y="7"/>
                    <a:pt x="30" y="9"/>
                  </a:cubicBezTo>
                  <a:cubicBezTo>
                    <a:pt x="30" y="9"/>
                    <a:pt x="30" y="9"/>
                    <a:pt x="30" y="9"/>
                  </a:cubicBezTo>
                  <a:cubicBezTo>
                    <a:pt x="30" y="9"/>
                    <a:pt x="30" y="9"/>
                    <a:pt x="30" y="9"/>
                  </a:cubicBezTo>
                  <a:cubicBezTo>
                    <a:pt x="30" y="8"/>
                    <a:pt x="30" y="6"/>
                    <a:pt x="30" y="5"/>
                  </a:cubicBezTo>
                  <a:cubicBezTo>
                    <a:pt x="30" y="5"/>
                    <a:pt x="30" y="5"/>
                    <a:pt x="30" y="5"/>
                  </a:cubicBezTo>
                  <a:cubicBezTo>
                    <a:pt x="30" y="4"/>
                    <a:pt x="30" y="2"/>
                    <a:pt x="26" y="1"/>
                  </a:cubicBezTo>
                  <a:cubicBezTo>
                    <a:pt x="25" y="0"/>
                    <a:pt x="21" y="0"/>
                    <a:pt x="1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456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613" name="Freeform 195"/>
            <p:cNvSpPr>
              <a:spLocks noEditPoints="1"/>
            </p:cNvSpPr>
            <p:nvPr/>
          </p:nvSpPr>
          <p:spPr bwMode="auto">
            <a:xfrm>
              <a:off x="3396" y="2220"/>
              <a:ext cx="112" cy="78"/>
            </a:xfrm>
            <a:custGeom>
              <a:avLst/>
              <a:gdLst>
                <a:gd name="T0" fmla="*/ 18 w 47"/>
                <a:gd name="T1" fmla="*/ 22 h 33"/>
                <a:gd name="T2" fmla="*/ 17 w 47"/>
                <a:gd name="T3" fmla="*/ 22 h 33"/>
                <a:gd name="T4" fmla="*/ 3 w 47"/>
                <a:gd name="T5" fmla="*/ 19 h 33"/>
                <a:gd name="T6" fmla="*/ 1 w 47"/>
                <a:gd name="T7" fmla="*/ 11 h 33"/>
                <a:gd name="T8" fmla="*/ 16 w 47"/>
                <a:gd name="T9" fmla="*/ 2 h 33"/>
                <a:gd name="T10" fmla="*/ 19 w 47"/>
                <a:gd name="T11" fmla="*/ 2 h 33"/>
                <a:gd name="T12" fmla="*/ 24 w 47"/>
                <a:gd name="T13" fmla="*/ 1 h 33"/>
                <a:gd name="T14" fmla="*/ 32 w 47"/>
                <a:gd name="T15" fmla="*/ 1 h 33"/>
                <a:gd name="T16" fmla="*/ 44 w 47"/>
                <a:gd name="T17" fmla="*/ 7 h 33"/>
                <a:gd name="T18" fmla="*/ 44 w 47"/>
                <a:gd name="T19" fmla="*/ 7 h 33"/>
                <a:gd name="T20" fmla="*/ 41 w 47"/>
                <a:gd name="T21" fmla="*/ 20 h 33"/>
                <a:gd name="T22" fmla="*/ 35 w 47"/>
                <a:gd name="T23" fmla="*/ 27 h 33"/>
                <a:gd name="T24" fmla="*/ 33 w 47"/>
                <a:gd name="T25" fmla="*/ 31 h 33"/>
                <a:gd name="T26" fmla="*/ 34 w 47"/>
                <a:gd name="T27" fmla="*/ 27 h 33"/>
                <a:gd name="T28" fmla="*/ 35 w 47"/>
                <a:gd name="T29" fmla="*/ 22 h 33"/>
                <a:gd name="T30" fmla="*/ 33 w 47"/>
                <a:gd name="T31" fmla="*/ 21 h 33"/>
                <a:gd name="T32" fmla="*/ 31 w 47"/>
                <a:gd name="T33" fmla="*/ 21 h 33"/>
                <a:gd name="T34" fmla="*/ 25 w 47"/>
                <a:gd name="T35" fmla="*/ 22 h 33"/>
                <a:gd name="T36" fmla="*/ 18 w 47"/>
                <a:gd name="T37" fmla="*/ 22 h 33"/>
                <a:gd name="T38" fmla="*/ 32 w 47"/>
                <a:gd name="T39" fmla="*/ 0 h 33"/>
                <a:gd name="T40" fmla="*/ 24 w 47"/>
                <a:gd name="T41" fmla="*/ 0 h 33"/>
                <a:gd name="T42" fmla="*/ 19 w 47"/>
                <a:gd name="T43" fmla="*/ 1 h 33"/>
                <a:gd name="T44" fmla="*/ 16 w 47"/>
                <a:gd name="T45" fmla="*/ 1 h 33"/>
                <a:gd name="T46" fmla="*/ 0 w 47"/>
                <a:gd name="T47" fmla="*/ 11 h 33"/>
                <a:gd name="T48" fmla="*/ 3 w 47"/>
                <a:gd name="T49" fmla="*/ 19 h 33"/>
                <a:gd name="T50" fmla="*/ 17 w 47"/>
                <a:gd name="T51" fmla="*/ 23 h 33"/>
                <a:gd name="T52" fmla="*/ 18 w 47"/>
                <a:gd name="T53" fmla="*/ 23 h 33"/>
                <a:gd name="T54" fmla="*/ 25 w 47"/>
                <a:gd name="T55" fmla="*/ 22 h 33"/>
                <a:gd name="T56" fmla="*/ 31 w 47"/>
                <a:gd name="T57" fmla="*/ 22 h 33"/>
                <a:gd name="T58" fmla="*/ 33 w 47"/>
                <a:gd name="T59" fmla="*/ 22 h 33"/>
                <a:gd name="T60" fmla="*/ 34 w 47"/>
                <a:gd name="T61" fmla="*/ 22 h 33"/>
                <a:gd name="T62" fmla="*/ 33 w 47"/>
                <a:gd name="T63" fmla="*/ 27 h 33"/>
                <a:gd name="T64" fmla="*/ 31 w 47"/>
                <a:gd name="T65" fmla="*/ 32 h 33"/>
                <a:gd name="T66" fmla="*/ 31 w 47"/>
                <a:gd name="T67" fmla="*/ 33 h 33"/>
                <a:gd name="T68" fmla="*/ 32 w 47"/>
                <a:gd name="T69" fmla="*/ 33 h 33"/>
                <a:gd name="T70" fmla="*/ 32 w 47"/>
                <a:gd name="T71" fmla="*/ 33 h 33"/>
                <a:gd name="T72" fmla="*/ 36 w 47"/>
                <a:gd name="T73" fmla="*/ 28 h 33"/>
                <a:gd name="T74" fmla="*/ 41 w 47"/>
                <a:gd name="T75" fmla="*/ 21 h 33"/>
                <a:gd name="T76" fmla="*/ 45 w 47"/>
                <a:gd name="T77" fmla="*/ 7 h 33"/>
                <a:gd name="T78" fmla="*/ 45 w 47"/>
                <a:gd name="T79" fmla="*/ 6 h 33"/>
                <a:gd name="T80" fmla="*/ 45 w 47"/>
                <a:gd name="T81" fmla="*/ 6 h 33"/>
                <a:gd name="T82" fmla="*/ 44 w 47"/>
                <a:gd name="T83" fmla="*/ 5 h 33"/>
                <a:gd name="T84" fmla="*/ 44 w 47"/>
                <a:gd name="T85" fmla="*/ 5 h 33"/>
                <a:gd name="T86" fmla="*/ 32 w 47"/>
                <a:gd name="T87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47" h="33">
                  <a:moveTo>
                    <a:pt x="18" y="22"/>
                  </a:moveTo>
                  <a:cubicBezTo>
                    <a:pt x="17" y="22"/>
                    <a:pt x="17" y="22"/>
                    <a:pt x="17" y="22"/>
                  </a:cubicBezTo>
                  <a:cubicBezTo>
                    <a:pt x="12" y="22"/>
                    <a:pt x="6" y="22"/>
                    <a:pt x="3" y="19"/>
                  </a:cubicBezTo>
                  <a:cubicBezTo>
                    <a:pt x="2" y="17"/>
                    <a:pt x="1" y="14"/>
                    <a:pt x="1" y="11"/>
                  </a:cubicBezTo>
                  <a:cubicBezTo>
                    <a:pt x="2" y="2"/>
                    <a:pt x="9" y="2"/>
                    <a:pt x="16" y="2"/>
                  </a:cubicBezTo>
                  <a:cubicBezTo>
                    <a:pt x="17" y="2"/>
                    <a:pt x="18" y="2"/>
                    <a:pt x="19" y="2"/>
                  </a:cubicBezTo>
                  <a:cubicBezTo>
                    <a:pt x="21" y="2"/>
                    <a:pt x="22" y="2"/>
                    <a:pt x="24" y="1"/>
                  </a:cubicBezTo>
                  <a:cubicBezTo>
                    <a:pt x="27" y="1"/>
                    <a:pt x="29" y="1"/>
                    <a:pt x="32" y="1"/>
                  </a:cubicBezTo>
                  <a:cubicBezTo>
                    <a:pt x="38" y="1"/>
                    <a:pt x="42" y="3"/>
                    <a:pt x="44" y="7"/>
                  </a:cubicBezTo>
                  <a:cubicBezTo>
                    <a:pt x="44" y="7"/>
                    <a:pt x="44" y="7"/>
                    <a:pt x="44" y="7"/>
                  </a:cubicBezTo>
                  <a:cubicBezTo>
                    <a:pt x="46" y="12"/>
                    <a:pt x="45" y="17"/>
                    <a:pt x="41" y="20"/>
                  </a:cubicBezTo>
                  <a:cubicBezTo>
                    <a:pt x="40" y="20"/>
                    <a:pt x="39" y="22"/>
                    <a:pt x="35" y="27"/>
                  </a:cubicBezTo>
                  <a:cubicBezTo>
                    <a:pt x="35" y="28"/>
                    <a:pt x="34" y="30"/>
                    <a:pt x="33" y="31"/>
                  </a:cubicBezTo>
                  <a:cubicBezTo>
                    <a:pt x="33" y="29"/>
                    <a:pt x="34" y="28"/>
                    <a:pt x="34" y="27"/>
                  </a:cubicBezTo>
                  <a:cubicBezTo>
                    <a:pt x="35" y="25"/>
                    <a:pt x="35" y="23"/>
                    <a:pt x="35" y="22"/>
                  </a:cubicBezTo>
                  <a:cubicBezTo>
                    <a:pt x="35" y="21"/>
                    <a:pt x="34" y="21"/>
                    <a:pt x="33" y="21"/>
                  </a:cubicBezTo>
                  <a:cubicBezTo>
                    <a:pt x="32" y="21"/>
                    <a:pt x="32" y="21"/>
                    <a:pt x="31" y="21"/>
                  </a:cubicBezTo>
                  <a:cubicBezTo>
                    <a:pt x="29" y="21"/>
                    <a:pt x="27" y="21"/>
                    <a:pt x="25" y="22"/>
                  </a:cubicBezTo>
                  <a:cubicBezTo>
                    <a:pt x="22" y="22"/>
                    <a:pt x="20" y="22"/>
                    <a:pt x="18" y="22"/>
                  </a:cubicBezTo>
                  <a:moveTo>
                    <a:pt x="32" y="0"/>
                  </a:moveTo>
                  <a:cubicBezTo>
                    <a:pt x="29" y="0"/>
                    <a:pt x="27" y="0"/>
                    <a:pt x="24" y="0"/>
                  </a:cubicBezTo>
                  <a:cubicBezTo>
                    <a:pt x="22" y="1"/>
                    <a:pt x="21" y="1"/>
                    <a:pt x="19" y="1"/>
                  </a:cubicBezTo>
                  <a:cubicBezTo>
                    <a:pt x="18" y="1"/>
                    <a:pt x="17" y="1"/>
                    <a:pt x="16" y="1"/>
                  </a:cubicBezTo>
                  <a:cubicBezTo>
                    <a:pt x="9" y="1"/>
                    <a:pt x="1" y="1"/>
                    <a:pt x="0" y="11"/>
                  </a:cubicBezTo>
                  <a:cubicBezTo>
                    <a:pt x="0" y="15"/>
                    <a:pt x="1" y="17"/>
                    <a:pt x="3" y="19"/>
                  </a:cubicBezTo>
                  <a:cubicBezTo>
                    <a:pt x="6" y="23"/>
                    <a:pt x="12" y="23"/>
                    <a:pt x="17" y="23"/>
                  </a:cubicBezTo>
                  <a:cubicBezTo>
                    <a:pt x="18" y="23"/>
                    <a:pt x="18" y="23"/>
                    <a:pt x="18" y="23"/>
                  </a:cubicBezTo>
                  <a:cubicBezTo>
                    <a:pt x="20" y="23"/>
                    <a:pt x="23" y="23"/>
                    <a:pt x="25" y="22"/>
                  </a:cubicBezTo>
                  <a:cubicBezTo>
                    <a:pt x="27" y="22"/>
                    <a:pt x="29" y="22"/>
                    <a:pt x="31" y="22"/>
                  </a:cubicBezTo>
                  <a:cubicBezTo>
                    <a:pt x="32" y="22"/>
                    <a:pt x="32" y="22"/>
                    <a:pt x="33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5" y="23"/>
                    <a:pt x="34" y="25"/>
                    <a:pt x="33" y="27"/>
                  </a:cubicBezTo>
                  <a:cubicBezTo>
                    <a:pt x="33" y="28"/>
                    <a:pt x="32" y="30"/>
                    <a:pt x="31" y="32"/>
                  </a:cubicBezTo>
                  <a:cubicBezTo>
                    <a:pt x="31" y="33"/>
                    <a:pt x="31" y="33"/>
                    <a:pt x="31" y="33"/>
                  </a:cubicBezTo>
                  <a:cubicBezTo>
                    <a:pt x="32" y="33"/>
                    <a:pt x="32" y="33"/>
                    <a:pt x="32" y="33"/>
                  </a:cubicBezTo>
                  <a:cubicBezTo>
                    <a:pt x="32" y="33"/>
                    <a:pt x="32" y="33"/>
                    <a:pt x="32" y="33"/>
                  </a:cubicBezTo>
                  <a:cubicBezTo>
                    <a:pt x="32" y="33"/>
                    <a:pt x="32" y="33"/>
                    <a:pt x="36" y="28"/>
                  </a:cubicBezTo>
                  <a:cubicBezTo>
                    <a:pt x="38" y="25"/>
                    <a:pt x="41" y="21"/>
                    <a:pt x="41" y="21"/>
                  </a:cubicBezTo>
                  <a:cubicBezTo>
                    <a:pt x="46" y="18"/>
                    <a:pt x="47" y="12"/>
                    <a:pt x="45" y="7"/>
                  </a:cubicBezTo>
                  <a:cubicBezTo>
                    <a:pt x="45" y="6"/>
                    <a:pt x="45" y="6"/>
                    <a:pt x="45" y="6"/>
                  </a:cubicBezTo>
                  <a:cubicBezTo>
                    <a:pt x="45" y="6"/>
                    <a:pt x="45" y="6"/>
                    <a:pt x="45" y="6"/>
                  </a:cubicBezTo>
                  <a:cubicBezTo>
                    <a:pt x="44" y="5"/>
                    <a:pt x="44" y="5"/>
                    <a:pt x="44" y="5"/>
                  </a:cubicBezTo>
                  <a:cubicBezTo>
                    <a:pt x="44" y="5"/>
                    <a:pt x="44" y="5"/>
                    <a:pt x="44" y="5"/>
                  </a:cubicBezTo>
                  <a:cubicBezTo>
                    <a:pt x="41" y="0"/>
                    <a:pt x="36" y="0"/>
                    <a:pt x="3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456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614" name="Freeform 196"/>
            <p:cNvSpPr>
              <a:spLocks noEditPoints="1"/>
            </p:cNvSpPr>
            <p:nvPr/>
          </p:nvSpPr>
          <p:spPr bwMode="auto">
            <a:xfrm>
              <a:off x="3439" y="2239"/>
              <a:ext cx="12" cy="14"/>
            </a:xfrm>
            <a:custGeom>
              <a:avLst/>
              <a:gdLst>
                <a:gd name="T0" fmla="*/ 3 w 5"/>
                <a:gd name="T1" fmla="*/ 5 h 6"/>
                <a:gd name="T2" fmla="*/ 2 w 5"/>
                <a:gd name="T3" fmla="*/ 4 h 6"/>
                <a:gd name="T4" fmla="*/ 2 w 5"/>
                <a:gd name="T5" fmla="*/ 1 h 6"/>
                <a:gd name="T6" fmla="*/ 3 w 5"/>
                <a:gd name="T7" fmla="*/ 1 h 6"/>
                <a:gd name="T8" fmla="*/ 4 w 5"/>
                <a:gd name="T9" fmla="*/ 1 h 6"/>
                <a:gd name="T10" fmla="*/ 4 w 5"/>
                <a:gd name="T11" fmla="*/ 2 h 6"/>
                <a:gd name="T12" fmla="*/ 4 w 5"/>
                <a:gd name="T13" fmla="*/ 3 h 6"/>
                <a:gd name="T14" fmla="*/ 4 w 5"/>
                <a:gd name="T15" fmla="*/ 4 h 6"/>
                <a:gd name="T16" fmla="*/ 3 w 5"/>
                <a:gd name="T17" fmla="*/ 5 h 6"/>
                <a:gd name="T18" fmla="*/ 3 w 5"/>
                <a:gd name="T19" fmla="*/ 0 h 6"/>
                <a:gd name="T20" fmla="*/ 1 w 5"/>
                <a:gd name="T21" fmla="*/ 1 h 6"/>
                <a:gd name="T22" fmla="*/ 1 w 5"/>
                <a:gd name="T23" fmla="*/ 4 h 6"/>
                <a:gd name="T24" fmla="*/ 3 w 5"/>
                <a:gd name="T25" fmla="*/ 6 h 6"/>
                <a:gd name="T26" fmla="*/ 4 w 5"/>
                <a:gd name="T27" fmla="*/ 5 h 6"/>
                <a:gd name="T28" fmla="*/ 5 w 5"/>
                <a:gd name="T29" fmla="*/ 4 h 6"/>
                <a:gd name="T30" fmla="*/ 5 w 5"/>
                <a:gd name="T31" fmla="*/ 2 h 6"/>
                <a:gd name="T32" fmla="*/ 5 w 5"/>
                <a:gd name="T33" fmla="*/ 1 h 6"/>
                <a:gd name="T34" fmla="*/ 3 w 5"/>
                <a:gd name="T35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" h="6">
                  <a:moveTo>
                    <a:pt x="3" y="5"/>
                  </a:moveTo>
                  <a:cubicBezTo>
                    <a:pt x="3" y="5"/>
                    <a:pt x="2" y="4"/>
                    <a:pt x="2" y="4"/>
                  </a:cubicBezTo>
                  <a:cubicBezTo>
                    <a:pt x="1" y="3"/>
                    <a:pt x="1" y="2"/>
                    <a:pt x="2" y="1"/>
                  </a:cubicBezTo>
                  <a:cubicBezTo>
                    <a:pt x="2" y="1"/>
                    <a:pt x="3" y="1"/>
                    <a:pt x="3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5"/>
                    <a:pt x="3" y="5"/>
                    <a:pt x="3" y="5"/>
                  </a:cubicBezTo>
                  <a:moveTo>
                    <a:pt x="3" y="0"/>
                  </a:moveTo>
                  <a:cubicBezTo>
                    <a:pt x="2" y="0"/>
                    <a:pt x="2" y="0"/>
                    <a:pt x="1" y="1"/>
                  </a:cubicBezTo>
                  <a:cubicBezTo>
                    <a:pt x="0" y="2"/>
                    <a:pt x="0" y="3"/>
                    <a:pt x="1" y="4"/>
                  </a:cubicBezTo>
                  <a:cubicBezTo>
                    <a:pt x="1" y="5"/>
                    <a:pt x="2" y="6"/>
                    <a:pt x="3" y="6"/>
                  </a:cubicBezTo>
                  <a:cubicBezTo>
                    <a:pt x="3" y="6"/>
                    <a:pt x="4" y="5"/>
                    <a:pt x="4" y="5"/>
                  </a:cubicBezTo>
                  <a:cubicBezTo>
                    <a:pt x="5" y="5"/>
                    <a:pt x="5" y="4"/>
                    <a:pt x="5" y="4"/>
                  </a:cubicBezTo>
                  <a:cubicBezTo>
                    <a:pt x="5" y="3"/>
                    <a:pt x="5" y="3"/>
                    <a:pt x="5" y="2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0"/>
                    <a:pt x="4" y="0"/>
                    <a:pt x="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456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615" name="Freeform 197"/>
            <p:cNvSpPr>
              <a:spLocks noEditPoints="1"/>
            </p:cNvSpPr>
            <p:nvPr/>
          </p:nvSpPr>
          <p:spPr bwMode="auto">
            <a:xfrm>
              <a:off x="3461" y="2239"/>
              <a:ext cx="16" cy="21"/>
            </a:xfrm>
            <a:custGeom>
              <a:avLst/>
              <a:gdLst>
                <a:gd name="T0" fmla="*/ 1 w 7"/>
                <a:gd name="T1" fmla="*/ 8 h 9"/>
                <a:gd name="T2" fmla="*/ 1 w 7"/>
                <a:gd name="T3" fmla="*/ 2 h 9"/>
                <a:gd name="T4" fmla="*/ 1 w 7"/>
                <a:gd name="T5" fmla="*/ 2 h 9"/>
                <a:gd name="T6" fmla="*/ 1 w 7"/>
                <a:gd name="T7" fmla="*/ 1 h 9"/>
                <a:gd name="T8" fmla="*/ 6 w 7"/>
                <a:gd name="T9" fmla="*/ 7 h 9"/>
                <a:gd name="T10" fmla="*/ 1 w 7"/>
                <a:gd name="T11" fmla="*/ 8 h 9"/>
                <a:gd name="T12" fmla="*/ 1 w 7"/>
                <a:gd name="T13" fmla="*/ 0 h 9"/>
                <a:gd name="T14" fmla="*/ 1 w 7"/>
                <a:gd name="T15" fmla="*/ 1 h 9"/>
                <a:gd name="T16" fmla="*/ 0 w 7"/>
                <a:gd name="T17" fmla="*/ 1 h 9"/>
                <a:gd name="T18" fmla="*/ 0 w 7"/>
                <a:gd name="T19" fmla="*/ 2 h 9"/>
                <a:gd name="T20" fmla="*/ 0 w 7"/>
                <a:gd name="T21" fmla="*/ 9 h 9"/>
                <a:gd name="T22" fmla="*/ 1 w 7"/>
                <a:gd name="T23" fmla="*/ 9 h 9"/>
                <a:gd name="T24" fmla="*/ 7 w 7"/>
                <a:gd name="T25" fmla="*/ 7 h 9"/>
                <a:gd name="T26" fmla="*/ 7 w 7"/>
                <a:gd name="T27" fmla="*/ 7 h 9"/>
                <a:gd name="T28" fmla="*/ 1 w 7"/>
                <a:gd name="T29" fmla="*/ 0 h 9"/>
                <a:gd name="T30" fmla="*/ 1 w 7"/>
                <a:gd name="T31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" h="9">
                  <a:moveTo>
                    <a:pt x="1" y="8"/>
                  </a:moveTo>
                  <a:cubicBezTo>
                    <a:pt x="1" y="6"/>
                    <a:pt x="1" y="4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3" y="3"/>
                    <a:pt x="5" y="5"/>
                    <a:pt x="6" y="7"/>
                  </a:cubicBezTo>
                  <a:cubicBezTo>
                    <a:pt x="1" y="8"/>
                    <a:pt x="1" y="8"/>
                    <a:pt x="1" y="8"/>
                  </a:cubicBezTo>
                  <a:moveTo>
                    <a:pt x="1" y="0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5"/>
                    <a:pt x="0" y="7"/>
                    <a:pt x="0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6" y="4"/>
                    <a:pt x="4" y="2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456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616" name="Freeform 198"/>
            <p:cNvSpPr>
              <a:spLocks noEditPoints="1"/>
            </p:cNvSpPr>
            <p:nvPr/>
          </p:nvSpPr>
          <p:spPr bwMode="auto">
            <a:xfrm>
              <a:off x="3670" y="2550"/>
              <a:ext cx="88" cy="79"/>
            </a:xfrm>
            <a:custGeom>
              <a:avLst/>
              <a:gdLst>
                <a:gd name="T0" fmla="*/ 29 w 37"/>
                <a:gd name="T1" fmla="*/ 29 h 33"/>
                <a:gd name="T2" fmla="*/ 27 w 37"/>
                <a:gd name="T3" fmla="*/ 30 h 33"/>
                <a:gd name="T4" fmla="*/ 27 w 37"/>
                <a:gd name="T5" fmla="*/ 29 h 33"/>
                <a:gd name="T6" fmla="*/ 9 w 37"/>
                <a:gd name="T7" fmla="*/ 27 h 33"/>
                <a:gd name="T8" fmla="*/ 11 w 37"/>
                <a:gd name="T9" fmla="*/ 26 h 33"/>
                <a:gd name="T10" fmla="*/ 7 w 37"/>
                <a:gd name="T11" fmla="*/ 26 h 33"/>
                <a:gd name="T12" fmla="*/ 33 w 37"/>
                <a:gd name="T13" fmla="*/ 19 h 33"/>
                <a:gd name="T14" fmla="*/ 11 w 37"/>
                <a:gd name="T15" fmla="*/ 19 h 33"/>
                <a:gd name="T16" fmla="*/ 8 w 37"/>
                <a:gd name="T17" fmla="*/ 20 h 33"/>
                <a:gd name="T18" fmla="*/ 13 w 37"/>
                <a:gd name="T19" fmla="*/ 24 h 33"/>
                <a:gd name="T20" fmla="*/ 16 w 37"/>
                <a:gd name="T21" fmla="*/ 31 h 33"/>
                <a:gd name="T22" fmla="*/ 15 w 37"/>
                <a:gd name="T23" fmla="*/ 22 h 33"/>
                <a:gd name="T24" fmla="*/ 14 w 37"/>
                <a:gd name="T25" fmla="*/ 19 h 33"/>
                <a:gd name="T26" fmla="*/ 22 w 37"/>
                <a:gd name="T27" fmla="*/ 28 h 33"/>
                <a:gd name="T28" fmla="*/ 13 w 37"/>
                <a:gd name="T29" fmla="*/ 28 h 33"/>
                <a:gd name="T30" fmla="*/ 12 w 37"/>
                <a:gd name="T31" fmla="*/ 18 h 33"/>
                <a:gd name="T32" fmla="*/ 11 w 37"/>
                <a:gd name="T33" fmla="*/ 17 h 33"/>
                <a:gd name="T34" fmla="*/ 7 w 37"/>
                <a:gd name="T35" fmla="*/ 17 h 33"/>
                <a:gd name="T36" fmla="*/ 9 w 37"/>
                <a:gd name="T37" fmla="*/ 19 h 33"/>
                <a:gd name="T38" fmla="*/ 12 w 37"/>
                <a:gd name="T39" fmla="*/ 17 h 33"/>
                <a:gd name="T40" fmla="*/ 6 w 37"/>
                <a:gd name="T41" fmla="*/ 17 h 33"/>
                <a:gd name="T42" fmla="*/ 33 w 37"/>
                <a:gd name="T43" fmla="*/ 19 h 33"/>
                <a:gd name="T44" fmla="*/ 29 w 37"/>
                <a:gd name="T45" fmla="*/ 15 h 33"/>
                <a:gd name="T46" fmla="*/ 30 w 37"/>
                <a:gd name="T47" fmla="*/ 17 h 33"/>
                <a:gd name="T48" fmla="*/ 31 w 37"/>
                <a:gd name="T49" fmla="*/ 15 h 33"/>
                <a:gd name="T50" fmla="*/ 33 w 37"/>
                <a:gd name="T51" fmla="*/ 15 h 33"/>
                <a:gd name="T52" fmla="*/ 33 w 37"/>
                <a:gd name="T53" fmla="*/ 19 h 33"/>
                <a:gd name="T54" fmla="*/ 18 w 37"/>
                <a:gd name="T55" fmla="*/ 12 h 33"/>
                <a:gd name="T56" fmla="*/ 17 w 37"/>
                <a:gd name="T57" fmla="*/ 11 h 33"/>
                <a:gd name="T58" fmla="*/ 15 w 37"/>
                <a:gd name="T59" fmla="*/ 12 h 33"/>
                <a:gd name="T60" fmla="*/ 22 w 37"/>
                <a:gd name="T61" fmla="*/ 9 h 33"/>
                <a:gd name="T62" fmla="*/ 10 w 37"/>
                <a:gd name="T63" fmla="*/ 9 h 33"/>
                <a:gd name="T64" fmla="*/ 11 w 37"/>
                <a:gd name="T65" fmla="*/ 4 h 33"/>
                <a:gd name="T66" fmla="*/ 19 w 37"/>
                <a:gd name="T67" fmla="*/ 7 h 33"/>
                <a:gd name="T68" fmla="*/ 18 w 37"/>
                <a:gd name="T69" fmla="*/ 7 h 33"/>
                <a:gd name="T70" fmla="*/ 18 w 37"/>
                <a:gd name="T71" fmla="*/ 10 h 33"/>
                <a:gd name="T72" fmla="*/ 13 w 37"/>
                <a:gd name="T73" fmla="*/ 7 h 33"/>
                <a:gd name="T74" fmla="*/ 26 w 37"/>
                <a:gd name="T75" fmla="*/ 12 h 33"/>
                <a:gd name="T76" fmla="*/ 32 w 37"/>
                <a:gd name="T77" fmla="*/ 8 h 33"/>
                <a:gd name="T78" fmla="*/ 22 w 37"/>
                <a:gd name="T79" fmla="*/ 24 h 33"/>
                <a:gd name="T80" fmla="*/ 19 w 37"/>
                <a:gd name="T81" fmla="*/ 16 h 33"/>
                <a:gd name="T82" fmla="*/ 22 w 37"/>
                <a:gd name="T83" fmla="*/ 2 h 33"/>
                <a:gd name="T84" fmla="*/ 27 w 37"/>
                <a:gd name="T85" fmla="*/ 16 h 33"/>
                <a:gd name="T86" fmla="*/ 33 w 37"/>
                <a:gd name="T87" fmla="*/ 21 h 33"/>
                <a:gd name="T88" fmla="*/ 23 w 37"/>
                <a:gd name="T89" fmla="*/ 28 h 33"/>
                <a:gd name="T90" fmla="*/ 13 w 37"/>
                <a:gd name="T91" fmla="*/ 16 h 33"/>
                <a:gd name="T92" fmla="*/ 6 w 37"/>
                <a:gd name="T93" fmla="*/ 12 h 33"/>
                <a:gd name="T94" fmla="*/ 14 w 37"/>
                <a:gd name="T95" fmla="*/ 13 h 33"/>
                <a:gd name="T96" fmla="*/ 19 w 37"/>
                <a:gd name="T97" fmla="*/ 18 h 33"/>
                <a:gd name="T98" fmla="*/ 22 w 37"/>
                <a:gd name="T99" fmla="*/ 1 h 33"/>
                <a:gd name="T100" fmla="*/ 7 w 37"/>
                <a:gd name="T101" fmla="*/ 8 h 33"/>
                <a:gd name="T102" fmla="*/ 6 w 37"/>
                <a:gd name="T103" fmla="*/ 25 h 33"/>
                <a:gd name="T104" fmla="*/ 15 w 37"/>
                <a:gd name="T105" fmla="*/ 33 h 33"/>
                <a:gd name="T106" fmla="*/ 26 w 37"/>
                <a:gd name="T107" fmla="*/ 31 h 33"/>
                <a:gd name="T108" fmla="*/ 29 w 37"/>
                <a:gd name="T109" fmla="*/ 30 h 33"/>
                <a:gd name="T110" fmla="*/ 36 w 37"/>
                <a:gd name="T111" fmla="*/ 22 h 33"/>
                <a:gd name="T112" fmla="*/ 33 w 37"/>
                <a:gd name="T113" fmla="*/ 7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7" h="33">
                  <a:moveTo>
                    <a:pt x="25" y="30"/>
                  </a:moveTo>
                  <a:cubicBezTo>
                    <a:pt x="25" y="30"/>
                    <a:pt x="24" y="30"/>
                    <a:pt x="24" y="30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5" y="29"/>
                    <a:pt x="25" y="29"/>
                    <a:pt x="25" y="29"/>
                  </a:cubicBezTo>
                  <a:cubicBezTo>
                    <a:pt x="25" y="30"/>
                    <a:pt x="25" y="30"/>
                    <a:pt x="25" y="30"/>
                  </a:cubicBezTo>
                  <a:moveTo>
                    <a:pt x="29" y="29"/>
                  </a:moveTo>
                  <a:cubicBezTo>
                    <a:pt x="29" y="29"/>
                    <a:pt x="29" y="29"/>
                    <a:pt x="29" y="29"/>
                  </a:cubicBezTo>
                  <a:cubicBezTo>
                    <a:pt x="30" y="29"/>
                    <a:pt x="30" y="29"/>
                    <a:pt x="30" y="29"/>
                  </a:cubicBezTo>
                  <a:cubicBezTo>
                    <a:pt x="29" y="29"/>
                    <a:pt x="29" y="29"/>
                    <a:pt x="29" y="29"/>
                  </a:cubicBezTo>
                  <a:moveTo>
                    <a:pt x="27" y="30"/>
                  </a:moveTo>
                  <a:cubicBezTo>
                    <a:pt x="26" y="30"/>
                    <a:pt x="26" y="30"/>
                    <a:pt x="26" y="30"/>
                  </a:cubicBezTo>
                  <a:cubicBezTo>
                    <a:pt x="26" y="30"/>
                    <a:pt x="26" y="30"/>
                    <a:pt x="26" y="30"/>
                  </a:cubicBezTo>
                  <a:cubicBezTo>
                    <a:pt x="26" y="30"/>
                    <a:pt x="25" y="29"/>
                    <a:pt x="25" y="29"/>
                  </a:cubicBezTo>
                  <a:cubicBezTo>
                    <a:pt x="25" y="29"/>
                    <a:pt x="25" y="29"/>
                    <a:pt x="25" y="29"/>
                  </a:cubicBezTo>
                  <a:cubicBezTo>
                    <a:pt x="26" y="29"/>
                    <a:pt x="26" y="29"/>
                    <a:pt x="26" y="29"/>
                  </a:cubicBezTo>
                  <a:cubicBezTo>
                    <a:pt x="26" y="29"/>
                    <a:pt x="26" y="29"/>
                    <a:pt x="26" y="29"/>
                  </a:cubicBezTo>
                  <a:cubicBezTo>
                    <a:pt x="27" y="30"/>
                    <a:pt x="27" y="30"/>
                    <a:pt x="27" y="30"/>
                  </a:cubicBezTo>
                  <a:cubicBezTo>
                    <a:pt x="27" y="30"/>
                    <a:pt x="27" y="30"/>
                    <a:pt x="27" y="30"/>
                  </a:cubicBezTo>
                  <a:moveTo>
                    <a:pt x="28" y="29"/>
                  </a:moveTo>
                  <a:cubicBezTo>
                    <a:pt x="28" y="29"/>
                    <a:pt x="28" y="29"/>
                    <a:pt x="28" y="29"/>
                  </a:cubicBezTo>
                  <a:cubicBezTo>
                    <a:pt x="28" y="29"/>
                    <a:pt x="28" y="29"/>
                    <a:pt x="28" y="29"/>
                  </a:cubicBezTo>
                  <a:cubicBezTo>
                    <a:pt x="28" y="29"/>
                    <a:pt x="28" y="29"/>
                    <a:pt x="28" y="29"/>
                  </a:cubicBezTo>
                  <a:cubicBezTo>
                    <a:pt x="28" y="29"/>
                    <a:pt x="28" y="29"/>
                    <a:pt x="28" y="29"/>
                  </a:cubicBezTo>
                  <a:cubicBezTo>
                    <a:pt x="28" y="29"/>
                    <a:pt x="28" y="29"/>
                    <a:pt x="28" y="29"/>
                  </a:cubicBezTo>
                  <a:moveTo>
                    <a:pt x="27" y="30"/>
                  </a:moveTo>
                  <a:cubicBezTo>
                    <a:pt x="27" y="29"/>
                    <a:pt x="27" y="29"/>
                    <a:pt x="27" y="29"/>
                  </a:cubicBezTo>
                  <a:cubicBezTo>
                    <a:pt x="27" y="29"/>
                    <a:pt x="27" y="29"/>
                    <a:pt x="27" y="29"/>
                  </a:cubicBezTo>
                  <a:cubicBezTo>
                    <a:pt x="28" y="30"/>
                    <a:pt x="28" y="30"/>
                    <a:pt x="28" y="30"/>
                  </a:cubicBezTo>
                  <a:cubicBezTo>
                    <a:pt x="27" y="30"/>
                    <a:pt x="27" y="30"/>
                    <a:pt x="27" y="30"/>
                  </a:cubicBezTo>
                  <a:moveTo>
                    <a:pt x="10" y="30"/>
                  </a:moveTo>
                  <a:cubicBezTo>
                    <a:pt x="9" y="29"/>
                    <a:pt x="8" y="28"/>
                    <a:pt x="7" y="27"/>
                  </a:cubicBezTo>
                  <a:cubicBezTo>
                    <a:pt x="7" y="27"/>
                    <a:pt x="7" y="27"/>
                    <a:pt x="7" y="27"/>
                  </a:cubicBezTo>
                  <a:cubicBezTo>
                    <a:pt x="8" y="27"/>
                    <a:pt x="8" y="27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11" y="29"/>
                    <a:pt x="11" y="29"/>
                    <a:pt x="10" y="30"/>
                  </a:cubicBezTo>
                  <a:moveTo>
                    <a:pt x="11" y="26"/>
                  </a:moveTo>
                  <a:cubicBezTo>
                    <a:pt x="11" y="26"/>
                    <a:pt x="11" y="26"/>
                    <a:pt x="11" y="26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1" y="26"/>
                    <a:pt x="11" y="26"/>
                    <a:pt x="11" y="26"/>
                  </a:cubicBezTo>
                  <a:moveTo>
                    <a:pt x="7" y="26"/>
                  </a:moveTo>
                  <a:cubicBezTo>
                    <a:pt x="7" y="25"/>
                    <a:pt x="7" y="25"/>
                    <a:pt x="7" y="25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8" y="26"/>
                    <a:pt x="8" y="26"/>
                    <a:pt x="8" y="26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7" y="26"/>
                    <a:pt x="7" y="26"/>
                    <a:pt x="7" y="26"/>
                  </a:cubicBezTo>
                  <a:moveTo>
                    <a:pt x="10" y="26"/>
                  </a:moveTo>
                  <a:cubicBezTo>
                    <a:pt x="9" y="26"/>
                    <a:pt x="9" y="26"/>
                    <a:pt x="9" y="26"/>
                  </a:cubicBezTo>
                  <a:cubicBezTo>
                    <a:pt x="9" y="25"/>
                    <a:pt x="9" y="25"/>
                    <a:pt x="9" y="25"/>
                  </a:cubicBezTo>
                  <a:cubicBezTo>
                    <a:pt x="9" y="25"/>
                    <a:pt x="9" y="25"/>
                    <a:pt x="9" y="25"/>
                  </a:cubicBezTo>
                  <a:cubicBezTo>
                    <a:pt x="10" y="26"/>
                    <a:pt x="10" y="26"/>
                    <a:pt x="10" y="26"/>
                  </a:cubicBezTo>
                  <a:moveTo>
                    <a:pt x="33" y="19"/>
                  </a:moveTo>
                  <a:cubicBezTo>
                    <a:pt x="33" y="19"/>
                    <a:pt x="33" y="19"/>
                    <a:pt x="33" y="19"/>
                  </a:cubicBezTo>
                  <a:cubicBezTo>
                    <a:pt x="33" y="19"/>
                    <a:pt x="33" y="19"/>
                    <a:pt x="33" y="19"/>
                  </a:cubicBezTo>
                  <a:cubicBezTo>
                    <a:pt x="33" y="19"/>
                    <a:pt x="33" y="19"/>
                    <a:pt x="33" y="19"/>
                  </a:cubicBezTo>
                  <a:moveTo>
                    <a:pt x="16" y="20"/>
                  </a:moveTo>
                  <a:cubicBezTo>
                    <a:pt x="16" y="20"/>
                    <a:pt x="16" y="20"/>
                    <a:pt x="16" y="20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4" y="18"/>
                    <a:pt x="14" y="18"/>
                    <a:pt x="14" y="18"/>
                  </a:cubicBezTo>
                  <a:cubicBezTo>
                    <a:pt x="15" y="19"/>
                    <a:pt x="15" y="20"/>
                    <a:pt x="16" y="20"/>
                  </a:cubicBezTo>
                  <a:moveTo>
                    <a:pt x="11" y="19"/>
                  </a:moveTo>
                  <a:cubicBezTo>
                    <a:pt x="10" y="18"/>
                    <a:pt x="10" y="18"/>
                    <a:pt x="10" y="18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11" y="19"/>
                    <a:pt x="11" y="19"/>
                    <a:pt x="11" y="19"/>
                  </a:cubicBezTo>
                  <a:cubicBezTo>
                    <a:pt x="11" y="19"/>
                    <a:pt x="11" y="19"/>
                    <a:pt x="11" y="19"/>
                  </a:cubicBezTo>
                  <a:moveTo>
                    <a:pt x="7" y="24"/>
                  </a:moveTo>
                  <a:cubicBezTo>
                    <a:pt x="5" y="23"/>
                    <a:pt x="3" y="21"/>
                    <a:pt x="2" y="18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5" y="20"/>
                    <a:pt x="7" y="20"/>
                    <a:pt x="8" y="20"/>
                  </a:cubicBezTo>
                  <a:cubicBezTo>
                    <a:pt x="8" y="21"/>
                    <a:pt x="8" y="21"/>
                    <a:pt x="8" y="21"/>
                  </a:cubicBezTo>
                  <a:cubicBezTo>
                    <a:pt x="8" y="21"/>
                    <a:pt x="8" y="21"/>
                    <a:pt x="8" y="21"/>
                  </a:cubicBezTo>
                  <a:cubicBezTo>
                    <a:pt x="8" y="21"/>
                    <a:pt x="8" y="21"/>
                    <a:pt x="8" y="21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10" y="20"/>
                    <a:pt x="11" y="20"/>
                    <a:pt x="11" y="20"/>
                  </a:cubicBezTo>
                  <a:cubicBezTo>
                    <a:pt x="12" y="21"/>
                    <a:pt x="13" y="22"/>
                    <a:pt x="13" y="22"/>
                  </a:cubicBezTo>
                  <a:cubicBezTo>
                    <a:pt x="13" y="23"/>
                    <a:pt x="13" y="24"/>
                    <a:pt x="13" y="24"/>
                  </a:cubicBezTo>
                  <a:cubicBezTo>
                    <a:pt x="13" y="25"/>
                    <a:pt x="13" y="25"/>
                    <a:pt x="13" y="25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4" y="27"/>
                    <a:pt x="14" y="27"/>
                    <a:pt x="14" y="27"/>
                  </a:cubicBezTo>
                  <a:cubicBezTo>
                    <a:pt x="14" y="27"/>
                    <a:pt x="14" y="27"/>
                    <a:pt x="14" y="28"/>
                  </a:cubicBezTo>
                  <a:cubicBezTo>
                    <a:pt x="14" y="28"/>
                    <a:pt x="14" y="29"/>
                    <a:pt x="14" y="29"/>
                  </a:cubicBezTo>
                  <a:cubicBezTo>
                    <a:pt x="15" y="31"/>
                    <a:pt x="15" y="31"/>
                    <a:pt x="15" y="31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15" y="29"/>
                    <a:pt x="15" y="29"/>
                    <a:pt x="15" y="29"/>
                  </a:cubicBezTo>
                  <a:cubicBezTo>
                    <a:pt x="14" y="28"/>
                    <a:pt x="14" y="28"/>
                    <a:pt x="14" y="28"/>
                  </a:cubicBezTo>
                  <a:cubicBezTo>
                    <a:pt x="15" y="27"/>
                    <a:pt x="15" y="27"/>
                    <a:pt x="15" y="27"/>
                  </a:cubicBezTo>
                  <a:cubicBezTo>
                    <a:pt x="15" y="27"/>
                    <a:pt x="15" y="27"/>
                    <a:pt x="15" y="27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4" y="24"/>
                    <a:pt x="14" y="24"/>
                    <a:pt x="14" y="24"/>
                  </a:cubicBezTo>
                  <a:cubicBezTo>
                    <a:pt x="14" y="24"/>
                    <a:pt x="14" y="23"/>
                    <a:pt x="15" y="22"/>
                  </a:cubicBezTo>
                  <a:cubicBezTo>
                    <a:pt x="14" y="22"/>
                    <a:pt x="14" y="22"/>
                    <a:pt x="14" y="22"/>
                  </a:cubicBezTo>
                  <a:cubicBezTo>
                    <a:pt x="13" y="21"/>
                    <a:pt x="13" y="20"/>
                    <a:pt x="12" y="19"/>
                  </a:cubicBezTo>
                  <a:cubicBezTo>
                    <a:pt x="13" y="19"/>
                    <a:pt x="13" y="19"/>
                    <a:pt x="13" y="19"/>
                  </a:cubicBezTo>
                  <a:cubicBezTo>
                    <a:pt x="13" y="19"/>
                    <a:pt x="13" y="19"/>
                    <a:pt x="13" y="19"/>
                  </a:cubicBezTo>
                  <a:cubicBezTo>
                    <a:pt x="13" y="19"/>
                    <a:pt x="13" y="19"/>
                    <a:pt x="13" y="19"/>
                  </a:cubicBezTo>
                  <a:cubicBezTo>
                    <a:pt x="13" y="19"/>
                    <a:pt x="13" y="19"/>
                    <a:pt x="13" y="19"/>
                  </a:cubicBezTo>
                  <a:cubicBezTo>
                    <a:pt x="13" y="19"/>
                    <a:pt x="13" y="19"/>
                    <a:pt x="13" y="19"/>
                  </a:cubicBezTo>
                  <a:cubicBezTo>
                    <a:pt x="14" y="19"/>
                    <a:pt x="14" y="19"/>
                    <a:pt x="14" y="19"/>
                  </a:cubicBezTo>
                  <a:cubicBezTo>
                    <a:pt x="14" y="19"/>
                    <a:pt x="14" y="19"/>
                    <a:pt x="14" y="19"/>
                  </a:cubicBezTo>
                  <a:cubicBezTo>
                    <a:pt x="14" y="19"/>
                    <a:pt x="14" y="19"/>
                    <a:pt x="14" y="19"/>
                  </a:cubicBezTo>
                  <a:cubicBezTo>
                    <a:pt x="14" y="20"/>
                    <a:pt x="15" y="21"/>
                    <a:pt x="15" y="21"/>
                  </a:cubicBezTo>
                  <a:cubicBezTo>
                    <a:pt x="16" y="21"/>
                    <a:pt x="16" y="21"/>
                    <a:pt x="16" y="21"/>
                  </a:cubicBezTo>
                  <a:cubicBezTo>
                    <a:pt x="17" y="21"/>
                    <a:pt x="17" y="21"/>
                    <a:pt x="17" y="21"/>
                  </a:cubicBezTo>
                  <a:cubicBezTo>
                    <a:pt x="17" y="21"/>
                    <a:pt x="17" y="21"/>
                    <a:pt x="17" y="21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20" y="27"/>
                    <a:pt x="21" y="28"/>
                    <a:pt x="22" y="28"/>
                  </a:cubicBezTo>
                  <a:cubicBezTo>
                    <a:pt x="22" y="29"/>
                    <a:pt x="22" y="30"/>
                    <a:pt x="23" y="30"/>
                  </a:cubicBezTo>
                  <a:cubicBezTo>
                    <a:pt x="22" y="31"/>
                    <a:pt x="20" y="32"/>
                    <a:pt x="19" y="32"/>
                  </a:cubicBezTo>
                  <a:cubicBezTo>
                    <a:pt x="18" y="32"/>
                    <a:pt x="18" y="32"/>
                    <a:pt x="17" y="32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16" y="32"/>
                    <a:pt x="16" y="31"/>
                    <a:pt x="15" y="31"/>
                  </a:cubicBezTo>
                  <a:cubicBezTo>
                    <a:pt x="15" y="32"/>
                    <a:pt x="15" y="32"/>
                    <a:pt x="15" y="32"/>
                  </a:cubicBezTo>
                  <a:cubicBezTo>
                    <a:pt x="14" y="29"/>
                    <a:pt x="14" y="29"/>
                    <a:pt x="14" y="29"/>
                  </a:cubicBezTo>
                  <a:cubicBezTo>
                    <a:pt x="13" y="29"/>
                    <a:pt x="13" y="29"/>
                    <a:pt x="13" y="29"/>
                  </a:cubicBezTo>
                  <a:cubicBezTo>
                    <a:pt x="13" y="28"/>
                    <a:pt x="13" y="28"/>
                    <a:pt x="13" y="28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6"/>
                    <a:pt x="12" y="25"/>
                    <a:pt x="11" y="25"/>
                  </a:cubicBezTo>
                  <a:cubicBezTo>
                    <a:pt x="11" y="24"/>
                    <a:pt x="10" y="24"/>
                    <a:pt x="10" y="24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8" y="24"/>
                    <a:pt x="8" y="24"/>
                    <a:pt x="7" y="24"/>
                  </a:cubicBezTo>
                  <a:moveTo>
                    <a:pt x="12" y="18"/>
                  </a:moveTo>
                  <a:cubicBezTo>
                    <a:pt x="12" y="18"/>
                    <a:pt x="12" y="18"/>
                    <a:pt x="12" y="18"/>
                  </a:cubicBezTo>
                  <a:cubicBezTo>
                    <a:pt x="13" y="18"/>
                    <a:pt x="13" y="18"/>
                    <a:pt x="13" y="18"/>
                  </a:cubicBezTo>
                  <a:cubicBezTo>
                    <a:pt x="12" y="18"/>
                    <a:pt x="12" y="18"/>
                    <a:pt x="12" y="18"/>
                  </a:cubicBezTo>
                  <a:moveTo>
                    <a:pt x="6" y="18"/>
                  </a:moveTo>
                  <a:cubicBezTo>
                    <a:pt x="5" y="18"/>
                    <a:pt x="5" y="18"/>
                    <a:pt x="5" y="18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6" y="18"/>
                    <a:pt x="6" y="18"/>
                    <a:pt x="6" y="18"/>
                  </a:cubicBezTo>
                  <a:moveTo>
                    <a:pt x="11" y="19"/>
                  </a:moveTo>
                  <a:cubicBezTo>
                    <a:pt x="11" y="18"/>
                    <a:pt x="11" y="18"/>
                    <a:pt x="11" y="18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2" y="19"/>
                    <a:pt x="12" y="19"/>
                    <a:pt x="12" y="19"/>
                  </a:cubicBezTo>
                  <a:cubicBezTo>
                    <a:pt x="12" y="19"/>
                    <a:pt x="12" y="19"/>
                    <a:pt x="12" y="19"/>
                  </a:cubicBezTo>
                  <a:cubicBezTo>
                    <a:pt x="11" y="19"/>
                    <a:pt x="11" y="19"/>
                    <a:pt x="11" y="19"/>
                  </a:cubicBezTo>
                  <a:cubicBezTo>
                    <a:pt x="11" y="19"/>
                    <a:pt x="11" y="19"/>
                    <a:pt x="11" y="19"/>
                  </a:cubicBezTo>
                  <a:moveTo>
                    <a:pt x="9" y="19"/>
                  </a:moveTo>
                  <a:cubicBezTo>
                    <a:pt x="8" y="19"/>
                    <a:pt x="8" y="19"/>
                    <a:pt x="8" y="19"/>
                  </a:cubicBezTo>
                  <a:cubicBezTo>
                    <a:pt x="8" y="18"/>
                    <a:pt x="8" y="18"/>
                    <a:pt x="7" y="17"/>
                  </a:cubicBezTo>
                  <a:cubicBezTo>
                    <a:pt x="8" y="17"/>
                    <a:pt x="8" y="17"/>
                    <a:pt x="9" y="17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9" y="18"/>
                    <a:pt x="10" y="18"/>
                    <a:pt x="10" y="19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9" y="18"/>
                    <a:pt x="9" y="18"/>
                    <a:pt x="9" y="18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9" y="19"/>
                    <a:pt x="9" y="19"/>
                    <a:pt x="9" y="19"/>
                  </a:cubicBezTo>
                  <a:moveTo>
                    <a:pt x="12" y="18"/>
                  </a:moveTo>
                  <a:cubicBezTo>
                    <a:pt x="12" y="17"/>
                    <a:pt x="12" y="17"/>
                    <a:pt x="12" y="17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2" y="18"/>
                    <a:pt x="12" y="18"/>
                    <a:pt x="12" y="18"/>
                  </a:cubicBezTo>
                  <a:moveTo>
                    <a:pt x="13" y="18"/>
                  </a:moveTo>
                  <a:cubicBezTo>
                    <a:pt x="12" y="17"/>
                    <a:pt x="12" y="17"/>
                    <a:pt x="12" y="17"/>
                  </a:cubicBezTo>
                  <a:cubicBezTo>
                    <a:pt x="13" y="17"/>
                    <a:pt x="13" y="17"/>
                    <a:pt x="13" y="17"/>
                  </a:cubicBezTo>
                  <a:cubicBezTo>
                    <a:pt x="13" y="17"/>
                    <a:pt x="13" y="17"/>
                    <a:pt x="13" y="17"/>
                  </a:cubicBezTo>
                  <a:cubicBezTo>
                    <a:pt x="13" y="17"/>
                    <a:pt x="13" y="17"/>
                    <a:pt x="13" y="17"/>
                  </a:cubicBezTo>
                  <a:cubicBezTo>
                    <a:pt x="14" y="18"/>
                    <a:pt x="14" y="18"/>
                    <a:pt x="14" y="18"/>
                  </a:cubicBezTo>
                  <a:cubicBezTo>
                    <a:pt x="13" y="18"/>
                    <a:pt x="13" y="18"/>
                    <a:pt x="13" y="18"/>
                  </a:cubicBezTo>
                  <a:cubicBezTo>
                    <a:pt x="13" y="18"/>
                    <a:pt x="13" y="18"/>
                    <a:pt x="13" y="18"/>
                  </a:cubicBezTo>
                  <a:moveTo>
                    <a:pt x="7" y="19"/>
                  </a:moveTo>
                  <a:cubicBezTo>
                    <a:pt x="7" y="19"/>
                    <a:pt x="7" y="19"/>
                    <a:pt x="7" y="19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7" y="18"/>
                    <a:pt x="7" y="18"/>
                    <a:pt x="7" y="19"/>
                  </a:cubicBezTo>
                  <a:moveTo>
                    <a:pt x="33" y="19"/>
                  </a:moveTo>
                  <a:cubicBezTo>
                    <a:pt x="32" y="18"/>
                    <a:pt x="32" y="18"/>
                    <a:pt x="32" y="18"/>
                  </a:cubicBezTo>
                  <a:cubicBezTo>
                    <a:pt x="32" y="18"/>
                    <a:pt x="32" y="17"/>
                    <a:pt x="32" y="16"/>
                  </a:cubicBezTo>
                  <a:cubicBezTo>
                    <a:pt x="32" y="17"/>
                    <a:pt x="32" y="18"/>
                    <a:pt x="33" y="19"/>
                  </a:cubicBezTo>
                  <a:moveTo>
                    <a:pt x="28" y="16"/>
                  </a:moveTo>
                  <a:cubicBezTo>
                    <a:pt x="28" y="15"/>
                    <a:pt x="28" y="15"/>
                    <a:pt x="28" y="15"/>
                  </a:cubicBezTo>
                  <a:cubicBezTo>
                    <a:pt x="28" y="15"/>
                    <a:pt x="28" y="15"/>
                    <a:pt x="28" y="15"/>
                  </a:cubicBezTo>
                  <a:cubicBezTo>
                    <a:pt x="28" y="15"/>
                    <a:pt x="28" y="15"/>
                    <a:pt x="28" y="15"/>
                  </a:cubicBezTo>
                  <a:cubicBezTo>
                    <a:pt x="28" y="16"/>
                    <a:pt x="28" y="16"/>
                    <a:pt x="28" y="16"/>
                  </a:cubicBezTo>
                  <a:moveTo>
                    <a:pt x="30" y="17"/>
                  </a:moveTo>
                  <a:cubicBezTo>
                    <a:pt x="29" y="17"/>
                    <a:pt x="29" y="17"/>
                    <a:pt x="29" y="17"/>
                  </a:cubicBezTo>
                  <a:cubicBezTo>
                    <a:pt x="29" y="16"/>
                    <a:pt x="29" y="16"/>
                    <a:pt x="29" y="15"/>
                  </a:cubicBezTo>
                  <a:cubicBezTo>
                    <a:pt x="29" y="15"/>
                    <a:pt x="29" y="15"/>
                    <a:pt x="29" y="15"/>
                  </a:cubicBezTo>
                  <a:cubicBezTo>
                    <a:pt x="29" y="16"/>
                    <a:pt x="29" y="16"/>
                    <a:pt x="30" y="17"/>
                  </a:cubicBezTo>
                  <a:moveTo>
                    <a:pt x="34" y="16"/>
                  </a:moveTo>
                  <a:cubicBezTo>
                    <a:pt x="34" y="16"/>
                    <a:pt x="34" y="15"/>
                    <a:pt x="33" y="15"/>
                  </a:cubicBezTo>
                  <a:cubicBezTo>
                    <a:pt x="34" y="15"/>
                    <a:pt x="34" y="15"/>
                    <a:pt x="34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4" y="16"/>
                    <a:pt x="34" y="16"/>
                    <a:pt x="34" y="16"/>
                  </a:cubicBezTo>
                  <a:moveTo>
                    <a:pt x="31" y="17"/>
                  </a:moveTo>
                  <a:cubicBezTo>
                    <a:pt x="30" y="17"/>
                    <a:pt x="30" y="17"/>
                    <a:pt x="30" y="17"/>
                  </a:cubicBezTo>
                  <a:cubicBezTo>
                    <a:pt x="30" y="17"/>
                    <a:pt x="30" y="17"/>
                    <a:pt x="30" y="17"/>
                  </a:cubicBezTo>
                  <a:cubicBezTo>
                    <a:pt x="30" y="17"/>
                    <a:pt x="30" y="16"/>
                    <a:pt x="29" y="15"/>
                  </a:cubicBezTo>
                  <a:cubicBezTo>
                    <a:pt x="30" y="15"/>
                    <a:pt x="30" y="15"/>
                    <a:pt x="30" y="15"/>
                  </a:cubicBezTo>
                  <a:cubicBezTo>
                    <a:pt x="31" y="17"/>
                    <a:pt x="31" y="17"/>
                    <a:pt x="31" y="17"/>
                  </a:cubicBezTo>
                  <a:moveTo>
                    <a:pt x="32" y="18"/>
                  </a:moveTo>
                  <a:cubicBezTo>
                    <a:pt x="31" y="18"/>
                    <a:pt x="31" y="18"/>
                    <a:pt x="31" y="18"/>
                  </a:cubicBezTo>
                  <a:cubicBezTo>
                    <a:pt x="30" y="15"/>
                    <a:pt x="30" y="15"/>
                    <a:pt x="30" y="15"/>
                  </a:cubicBezTo>
                  <a:cubicBezTo>
                    <a:pt x="31" y="15"/>
                    <a:pt x="31" y="15"/>
                    <a:pt x="31" y="15"/>
                  </a:cubicBezTo>
                  <a:cubicBezTo>
                    <a:pt x="31" y="15"/>
                    <a:pt x="31" y="15"/>
                    <a:pt x="31" y="15"/>
                  </a:cubicBezTo>
                  <a:cubicBezTo>
                    <a:pt x="31" y="15"/>
                    <a:pt x="31" y="15"/>
                    <a:pt x="31" y="15"/>
                  </a:cubicBezTo>
                  <a:cubicBezTo>
                    <a:pt x="31" y="15"/>
                    <a:pt x="31" y="15"/>
                    <a:pt x="31" y="15"/>
                  </a:cubicBezTo>
                  <a:cubicBezTo>
                    <a:pt x="31" y="16"/>
                    <a:pt x="31" y="17"/>
                    <a:pt x="32" y="18"/>
                  </a:cubicBezTo>
                  <a:moveTo>
                    <a:pt x="33" y="19"/>
                  </a:moveTo>
                  <a:cubicBezTo>
                    <a:pt x="33" y="17"/>
                    <a:pt x="32" y="1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3" y="15"/>
                    <a:pt x="33" y="15"/>
                    <a:pt x="33" y="15"/>
                  </a:cubicBezTo>
                  <a:cubicBezTo>
                    <a:pt x="33" y="15"/>
                    <a:pt x="33" y="15"/>
                    <a:pt x="33" y="15"/>
                  </a:cubicBezTo>
                  <a:cubicBezTo>
                    <a:pt x="33" y="16"/>
                    <a:pt x="33" y="16"/>
                    <a:pt x="34" y="17"/>
                  </a:cubicBezTo>
                  <a:cubicBezTo>
                    <a:pt x="34" y="17"/>
                    <a:pt x="34" y="17"/>
                    <a:pt x="34" y="17"/>
                  </a:cubicBezTo>
                  <a:cubicBezTo>
                    <a:pt x="34" y="17"/>
                    <a:pt x="34" y="17"/>
                    <a:pt x="34" y="17"/>
                  </a:cubicBezTo>
                  <a:cubicBezTo>
                    <a:pt x="33" y="15"/>
                    <a:pt x="33" y="15"/>
                    <a:pt x="33" y="15"/>
                  </a:cubicBezTo>
                  <a:cubicBezTo>
                    <a:pt x="33" y="15"/>
                    <a:pt x="33" y="15"/>
                    <a:pt x="33" y="1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3" y="18"/>
                    <a:pt x="33" y="18"/>
                    <a:pt x="33" y="18"/>
                  </a:cubicBezTo>
                  <a:cubicBezTo>
                    <a:pt x="33" y="18"/>
                    <a:pt x="33" y="18"/>
                    <a:pt x="33" y="18"/>
                  </a:cubicBezTo>
                  <a:cubicBezTo>
                    <a:pt x="33" y="19"/>
                    <a:pt x="33" y="19"/>
                    <a:pt x="33" y="19"/>
                  </a:cubicBezTo>
                  <a:moveTo>
                    <a:pt x="10" y="17"/>
                  </a:moveTo>
                  <a:cubicBezTo>
                    <a:pt x="9" y="17"/>
                    <a:pt x="9" y="17"/>
                    <a:pt x="9" y="17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8" y="17"/>
                    <a:pt x="7" y="16"/>
                    <a:pt x="6" y="16"/>
                  </a:cubicBezTo>
                  <a:cubicBezTo>
                    <a:pt x="6" y="16"/>
                    <a:pt x="6" y="16"/>
                    <a:pt x="6" y="16"/>
                  </a:cubicBezTo>
                  <a:cubicBezTo>
                    <a:pt x="6" y="15"/>
                    <a:pt x="6" y="14"/>
                    <a:pt x="7" y="14"/>
                  </a:cubicBezTo>
                  <a:cubicBezTo>
                    <a:pt x="8" y="15"/>
                    <a:pt x="9" y="16"/>
                    <a:pt x="10" y="17"/>
                  </a:cubicBezTo>
                  <a:moveTo>
                    <a:pt x="18" y="14"/>
                  </a:moveTo>
                  <a:cubicBezTo>
                    <a:pt x="18" y="12"/>
                    <a:pt x="18" y="12"/>
                    <a:pt x="18" y="12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18" y="14"/>
                    <a:pt x="18" y="14"/>
                    <a:pt x="18" y="14"/>
                  </a:cubicBezTo>
                  <a:moveTo>
                    <a:pt x="18" y="14"/>
                  </a:moveTo>
                  <a:cubicBezTo>
                    <a:pt x="18" y="14"/>
                    <a:pt x="18" y="14"/>
                    <a:pt x="18" y="14"/>
                  </a:cubicBezTo>
                  <a:cubicBezTo>
                    <a:pt x="18" y="14"/>
                    <a:pt x="17" y="13"/>
                    <a:pt x="17" y="13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8" y="14"/>
                    <a:pt x="18" y="14"/>
                    <a:pt x="18" y="14"/>
                  </a:cubicBezTo>
                  <a:moveTo>
                    <a:pt x="16" y="13"/>
                  </a:moveTo>
                  <a:cubicBezTo>
                    <a:pt x="16" y="13"/>
                    <a:pt x="16" y="13"/>
                    <a:pt x="16" y="13"/>
                  </a:cubicBezTo>
                  <a:cubicBezTo>
                    <a:pt x="15" y="12"/>
                    <a:pt x="15" y="11"/>
                    <a:pt x="15" y="11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6" y="13"/>
                    <a:pt x="16" y="13"/>
                    <a:pt x="16" y="13"/>
                  </a:cubicBezTo>
                  <a:moveTo>
                    <a:pt x="15" y="12"/>
                  </a:moveTo>
                  <a:cubicBezTo>
                    <a:pt x="15" y="12"/>
                    <a:pt x="15" y="12"/>
                    <a:pt x="15" y="12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4" y="12"/>
                    <a:pt x="14" y="12"/>
                    <a:pt x="14" y="12"/>
                  </a:cubicBezTo>
                  <a:cubicBezTo>
                    <a:pt x="14" y="12"/>
                    <a:pt x="14" y="12"/>
                    <a:pt x="14" y="12"/>
                  </a:cubicBezTo>
                  <a:cubicBezTo>
                    <a:pt x="14" y="12"/>
                    <a:pt x="14" y="11"/>
                    <a:pt x="14" y="11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15" y="11"/>
                    <a:pt x="15" y="12"/>
                    <a:pt x="15" y="12"/>
                  </a:cubicBezTo>
                  <a:moveTo>
                    <a:pt x="22" y="9"/>
                  </a:moveTo>
                  <a:cubicBezTo>
                    <a:pt x="21" y="8"/>
                    <a:pt x="21" y="8"/>
                    <a:pt x="21" y="8"/>
                  </a:cubicBezTo>
                  <a:cubicBezTo>
                    <a:pt x="22" y="9"/>
                    <a:pt x="22" y="9"/>
                    <a:pt x="22" y="9"/>
                  </a:cubicBezTo>
                  <a:cubicBezTo>
                    <a:pt x="22" y="9"/>
                    <a:pt x="22" y="9"/>
                    <a:pt x="22" y="9"/>
                  </a:cubicBezTo>
                  <a:cubicBezTo>
                    <a:pt x="22" y="9"/>
                    <a:pt x="22" y="9"/>
                    <a:pt x="22" y="9"/>
                  </a:cubicBezTo>
                  <a:moveTo>
                    <a:pt x="11" y="9"/>
                  </a:moveTo>
                  <a:cubicBezTo>
                    <a:pt x="11" y="8"/>
                    <a:pt x="11" y="8"/>
                    <a:pt x="11" y="8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1" y="9"/>
                    <a:pt x="11" y="9"/>
                    <a:pt x="11" y="9"/>
                  </a:cubicBezTo>
                  <a:moveTo>
                    <a:pt x="10" y="9"/>
                  </a:moveTo>
                  <a:cubicBezTo>
                    <a:pt x="9" y="8"/>
                    <a:pt x="9" y="8"/>
                    <a:pt x="8" y="8"/>
                  </a:cubicBezTo>
                  <a:cubicBezTo>
                    <a:pt x="9" y="8"/>
                    <a:pt x="9" y="7"/>
                    <a:pt x="9" y="7"/>
                  </a:cubicBezTo>
                  <a:cubicBezTo>
                    <a:pt x="10" y="7"/>
                    <a:pt x="10" y="8"/>
                    <a:pt x="10" y="9"/>
                  </a:cubicBezTo>
                  <a:moveTo>
                    <a:pt x="12" y="7"/>
                  </a:moveTo>
                  <a:cubicBezTo>
                    <a:pt x="11" y="7"/>
                    <a:pt x="11" y="7"/>
                    <a:pt x="11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0" y="5"/>
                    <a:pt x="11" y="4"/>
                    <a:pt x="11" y="4"/>
                  </a:cubicBezTo>
                  <a:cubicBezTo>
                    <a:pt x="11" y="4"/>
                    <a:pt x="13" y="4"/>
                    <a:pt x="15" y="4"/>
                  </a:cubicBezTo>
                  <a:cubicBezTo>
                    <a:pt x="18" y="4"/>
                    <a:pt x="19" y="4"/>
                    <a:pt x="20" y="5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20" y="7"/>
                    <a:pt x="20" y="7"/>
                    <a:pt x="20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21" y="11"/>
                    <a:pt x="21" y="11"/>
                    <a:pt x="21" y="11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19" y="11"/>
                    <a:pt x="19" y="11"/>
                    <a:pt x="19" y="11"/>
                  </a:cubicBezTo>
                  <a:cubicBezTo>
                    <a:pt x="19" y="9"/>
                    <a:pt x="18" y="8"/>
                    <a:pt x="19" y="7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8" y="8"/>
                    <a:pt x="18" y="10"/>
                    <a:pt x="19" y="11"/>
                  </a:cubicBezTo>
                  <a:cubicBezTo>
                    <a:pt x="19" y="12"/>
                    <a:pt x="19" y="12"/>
                    <a:pt x="19" y="12"/>
                  </a:cubicBezTo>
                  <a:cubicBezTo>
                    <a:pt x="19" y="12"/>
                    <a:pt x="19" y="12"/>
                    <a:pt x="19" y="12"/>
                  </a:cubicBezTo>
                  <a:cubicBezTo>
                    <a:pt x="19" y="12"/>
                    <a:pt x="19" y="12"/>
                    <a:pt x="19" y="12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moveTo>
                    <a:pt x="28" y="14"/>
                  </a:moveTo>
                  <a:cubicBezTo>
                    <a:pt x="27" y="14"/>
                    <a:pt x="27" y="14"/>
                    <a:pt x="27" y="14"/>
                  </a:cubicBezTo>
                  <a:cubicBezTo>
                    <a:pt x="27" y="13"/>
                    <a:pt x="26" y="12"/>
                    <a:pt x="26" y="12"/>
                  </a:cubicBezTo>
                  <a:cubicBezTo>
                    <a:pt x="26" y="12"/>
                    <a:pt x="26" y="12"/>
                    <a:pt x="26" y="12"/>
                  </a:cubicBezTo>
                  <a:cubicBezTo>
                    <a:pt x="25" y="11"/>
                    <a:pt x="25" y="11"/>
                    <a:pt x="25" y="10"/>
                  </a:cubicBezTo>
                  <a:cubicBezTo>
                    <a:pt x="25" y="10"/>
                    <a:pt x="25" y="10"/>
                    <a:pt x="25" y="10"/>
                  </a:cubicBezTo>
                  <a:cubicBezTo>
                    <a:pt x="25" y="7"/>
                    <a:pt x="25" y="7"/>
                    <a:pt x="25" y="7"/>
                  </a:cubicBezTo>
                  <a:cubicBezTo>
                    <a:pt x="25" y="7"/>
                    <a:pt x="25" y="6"/>
                    <a:pt x="25" y="6"/>
                  </a:cubicBezTo>
                  <a:cubicBezTo>
                    <a:pt x="25" y="5"/>
                    <a:pt x="25" y="5"/>
                    <a:pt x="24" y="4"/>
                  </a:cubicBezTo>
                  <a:cubicBezTo>
                    <a:pt x="24" y="3"/>
                    <a:pt x="23" y="2"/>
                    <a:pt x="23" y="2"/>
                  </a:cubicBezTo>
                  <a:cubicBezTo>
                    <a:pt x="25" y="3"/>
                    <a:pt x="30" y="5"/>
                    <a:pt x="31" y="7"/>
                  </a:cubicBezTo>
                  <a:cubicBezTo>
                    <a:pt x="31" y="7"/>
                    <a:pt x="31" y="7"/>
                    <a:pt x="31" y="7"/>
                  </a:cubicBezTo>
                  <a:cubicBezTo>
                    <a:pt x="31" y="8"/>
                    <a:pt x="31" y="8"/>
                    <a:pt x="32" y="8"/>
                  </a:cubicBezTo>
                  <a:cubicBezTo>
                    <a:pt x="32" y="9"/>
                    <a:pt x="32" y="9"/>
                    <a:pt x="33" y="9"/>
                  </a:cubicBezTo>
                  <a:cubicBezTo>
                    <a:pt x="33" y="9"/>
                    <a:pt x="33" y="9"/>
                    <a:pt x="33" y="9"/>
                  </a:cubicBezTo>
                  <a:cubicBezTo>
                    <a:pt x="35" y="14"/>
                    <a:pt x="35" y="14"/>
                    <a:pt x="35" y="14"/>
                  </a:cubicBezTo>
                  <a:cubicBezTo>
                    <a:pt x="35" y="14"/>
                    <a:pt x="35" y="14"/>
                    <a:pt x="34" y="14"/>
                  </a:cubicBezTo>
                  <a:cubicBezTo>
                    <a:pt x="34" y="14"/>
                    <a:pt x="33" y="14"/>
                    <a:pt x="33" y="14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28" y="14"/>
                    <a:pt x="28" y="14"/>
                    <a:pt x="28" y="14"/>
                  </a:cubicBezTo>
                  <a:moveTo>
                    <a:pt x="22" y="24"/>
                  </a:moveTo>
                  <a:cubicBezTo>
                    <a:pt x="22" y="24"/>
                    <a:pt x="22" y="24"/>
                    <a:pt x="22" y="24"/>
                  </a:cubicBezTo>
                  <a:cubicBezTo>
                    <a:pt x="22" y="23"/>
                    <a:pt x="22" y="23"/>
                    <a:pt x="22" y="23"/>
                  </a:cubicBezTo>
                  <a:cubicBezTo>
                    <a:pt x="20" y="21"/>
                    <a:pt x="20" y="21"/>
                    <a:pt x="20" y="21"/>
                  </a:cubicBezTo>
                  <a:cubicBezTo>
                    <a:pt x="20" y="21"/>
                    <a:pt x="20" y="20"/>
                    <a:pt x="20" y="20"/>
                  </a:cubicBezTo>
                  <a:cubicBezTo>
                    <a:pt x="20" y="19"/>
                    <a:pt x="20" y="19"/>
                    <a:pt x="20" y="19"/>
                  </a:cubicBezTo>
                  <a:cubicBezTo>
                    <a:pt x="20" y="19"/>
                    <a:pt x="20" y="19"/>
                    <a:pt x="20" y="19"/>
                  </a:cubicBezTo>
                  <a:cubicBezTo>
                    <a:pt x="20" y="18"/>
                    <a:pt x="20" y="18"/>
                    <a:pt x="20" y="18"/>
                  </a:cubicBezTo>
                  <a:cubicBezTo>
                    <a:pt x="20" y="18"/>
                    <a:pt x="20" y="17"/>
                    <a:pt x="20" y="17"/>
                  </a:cubicBezTo>
                  <a:cubicBezTo>
                    <a:pt x="19" y="16"/>
                    <a:pt x="19" y="16"/>
                    <a:pt x="19" y="16"/>
                  </a:cubicBezTo>
                  <a:cubicBezTo>
                    <a:pt x="19" y="15"/>
                    <a:pt x="19" y="14"/>
                    <a:pt x="20" y="14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3" y="9"/>
                    <a:pt x="23" y="9"/>
                    <a:pt x="23" y="9"/>
                  </a:cubicBezTo>
                  <a:cubicBezTo>
                    <a:pt x="23" y="9"/>
                    <a:pt x="23" y="8"/>
                    <a:pt x="23" y="8"/>
                  </a:cubicBezTo>
                  <a:cubicBezTo>
                    <a:pt x="22" y="7"/>
                    <a:pt x="21" y="5"/>
                    <a:pt x="21" y="4"/>
                  </a:cubicBezTo>
                  <a:cubicBezTo>
                    <a:pt x="21" y="3"/>
                    <a:pt x="22" y="2"/>
                    <a:pt x="22" y="1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3" y="3"/>
                    <a:pt x="23" y="4"/>
                    <a:pt x="24" y="4"/>
                  </a:cubicBezTo>
                  <a:cubicBezTo>
                    <a:pt x="24" y="5"/>
                    <a:pt x="25" y="5"/>
                    <a:pt x="25" y="6"/>
                  </a:cubicBezTo>
                  <a:cubicBezTo>
                    <a:pt x="25" y="6"/>
                    <a:pt x="25" y="7"/>
                    <a:pt x="25" y="7"/>
                  </a:cubicBezTo>
                  <a:cubicBezTo>
                    <a:pt x="24" y="9"/>
                    <a:pt x="24" y="9"/>
                    <a:pt x="24" y="9"/>
                  </a:cubicBezTo>
                  <a:cubicBezTo>
                    <a:pt x="24" y="10"/>
                    <a:pt x="24" y="10"/>
                    <a:pt x="24" y="10"/>
                  </a:cubicBezTo>
                  <a:cubicBezTo>
                    <a:pt x="24" y="11"/>
                    <a:pt x="25" y="11"/>
                    <a:pt x="25" y="12"/>
                  </a:cubicBezTo>
                  <a:cubicBezTo>
                    <a:pt x="25" y="12"/>
                    <a:pt x="25" y="12"/>
                    <a:pt x="25" y="12"/>
                  </a:cubicBezTo>
                  <a:cubicBezTo>
                    <a:pt x="25" y="12"/>
                    <a:pt x="25" y="12"/>
                    <a:pt x="25" y="12"/>
                  </a:cubicBezTo>
                  <a:cubicBezTo>
                    <a:pt x="25" y="14"/>
                    <a:pt x="26" y="15"/>
                    <a:pt x="27" y="16"/>
                  </a:cubicBezTo>
                  <a:cubicBezTo>
                    <a:pt x="27" y="17"/>
                    <a:pt x="28" y="17"/>
                    <a:pt x="29" y="18"/>
                  </a:cubicBezTo>
                  <a:cubicBezTo>
                    <a:pt x="29" y="18"/>
                    <a:pt x="29" y="18"/>
                    <a:pt x="29" y="18"/>
                  </a:cubicBezTo>
                  <a:cubicBezTo>
                    <a:pt x="30" y="18"/>
                    <a:pt x="30" y="18"/>
                    <a:pt x="30" y="18"/>
                  </a:cubicBezTo>
                  <a:cubicBezTo>
                    <a:pt x="30" y="18"/>
                    <a:pt x="30" y="18"/>
                    <a:pt x="30" y="18"/>
                  </a:cubicBezTo>
                  <a:cubicBezTo>
                    <a:pt x="30" y="19"/>
                    <a:pt x="30" y="19"/>
                    <a:pt x="30" y="19"/>
                  </a:cubicBezTo>
                  <a:cubicBezTo>
                    <a:pt x="30" y="19"/>
                    <a:pt x="30" y="19"/>
                    <a:pt x="30" y="19"/>
                  </a:cubicBezTo>
                  <a:cubicBezTo>
                    <a:pt x="30" y="19"/>
                    <a:pt x="30" y="19"/>
                    <a:pt x="30" y="19"/>
                  </a:cubicBezTo>
                  <a:cubicBezTo>
                    <a:pt x="31" y="19"/>
                    <a:pt x="32" y="20"/>
                    <a:pt x="33" y="21"/>
                  </a:cubicBezTo>
                  <a:cubicBezTo>
                    <a:pt x="33" y="21"/>
                    <a:pt x="33" y="21"/>
                    <a:pt x="33" y="21"/>
                  </a:cubicBezTo>
                  <a:cubicBezTo>
                    <a:pt x="34" y="21"/>
                    <a:pt x="34" y="21"/>
                    <a:pt x="34" y="21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3" y="24"/>
                    <a:pt x="32" y="26"/>
                    <a:pt x="31" y="28"/>
                  </a:cubicBezTo>
                  <a:cubicBezTo>
                    <a:pt x="30" y="28"/>
                    <a:pt x="28" y="27"/>
                    <a:pt x="27" y="27"/>
                  </a:cubicBezTo>
                  <a:cubicBezTo>
                    <a:pt x="26" y="27"/>
                    <a:pt x="26" y="27"/>
                    <a:pt x="25" y="28"/>
                  </a:cubicBezTo>
                  <a:cubicBezTo>
                    <a:pt x="25" y="28"/>
                    <a:pt x="25" y="28"/>
                    <a:pt x="25" y="28"/>
                  </a:cubicBezTo>
                  <a:cubicBezTo>
                    <a:pt x="25" y="28"/>
                    <a:pt x="24" y="28"/>
                    <a:pt x="24" y="28"/>
                  </a:cubicBezTo>
                  <a:cubicBezTo>
                    <a:pt x="24" y="28"/>
                    <a:pt x="24" y="28"/>
                    <a:pt x="24" y="28"/>
                  </a:cubicBezTo>
                  <a:cubicBezTo>
                    <a:pt x="23" y="28"/>
                    <a:pt x="23" y="28"/>
                    <a:pt x="23" y="28"/>
                  </a:cubicBezTo>
                  <a:cubicBezTo>
                    <a:pt x="22" y="27"/>
                    <a:pt x="21" y="26"/>
                    <a:pt x="20" y="25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7" y="21"/>
                    <a:pt x="17" y="21"/>
                    <a:pt x="17" y="21"/>
                  </a:cubicBezTo>
                  <a:cubicBezTo>
                    <a:pt x="17" y="21"/>
                    <a:pt x="17" y="21"/>
                    <a:pt x="17" y="21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6" y="19"/>
                    <a:pt x="15" y="18"/>
                    <a:pt x="14" y="17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2" y="16"/>
                    <a:pt x="12" y="16"/>
                    <a:pt x="11" y="17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0" y="16"/>
                    <a:pt x="8" y="14"/>
                    <a:pt x="7" y="13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6" y="11"/>
                    <a:pt x="7" y="10"/>
                    <a:pt x="8" y="9"/>
                  </a:cubicBezTo>
                  <a:cubicBezTo>
                    <a:pt x="9" y="9"/>
                    <a:pt x="9" y="10"/>
                    <a:pt x="10" y="10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3" y="11"/>
                    <a:pt x="14" y="12"/>
                    <a:pt x="14" y="12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15" y="13"/>
                    <a:pt x="16" y="13"/>
                    <a:pt x="16" y="13"/>
                  </a:cubicBezTo>
                  <a:cubicBezTo>
                    <a:pt x="16" y="14"/>
                    <a:pt x="16" y="14"/>
                    <a:pt x="16" y="14"/>
                  </a:cubicBezTo>
                  <a:cubicBezTo>
                    <a:pt x="17" y="14"/>
                    <a:pt x="17" y="14"/>
                    <a:pt x="17" y="14"/>
                  </a:cubicBezTo>
                  <a:cubicBezTo>
                    <a:pt x="17" y="14"/>
                    <a:pt x="17" y="14"/>
                    <a:pt x="17" y="14"/>
                  </a:cubicBezTo>
                  <a:cubicBezTo>
                    <a:pt x="17" y="15"/>
                    <a:pt x="17" y="15"/>
                    <a:pt x="17" y="15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9" y="19"/>
                    <a:pt x="18" y="19"/>
                    <a:pt x="18" y="20"/>
                  </a:cubicBezTo>
                  <a:cubicBezTo>
                    <a:pt x="19" y="21"/>
                    <a:pt x="19" y="21"/>
                    <a:pt x="19" y="22"/>
                  </a:cubicBezTo>
                  <a:cubicBezTo>
                    <a:pt x="21" y="24"/>
                    <a:pt x="21" y="24"/>
                    <a:pt x="21" y="24"/>
                  </a:cubicBezTo>
                  <a:cubicBezTo>
                    <a:pt x="22" y="24"/>
                    <a:pt x="22" y="24"/>
                    <a:pt x="22" y="24"/>
                  </a:cubicBezTo>
                  <a:moveTo>
                    <a:pt x="22" y="1"/>
                  </a:move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0" y="2"/>
                    <a:pt x="20" y="3"/>
                  </a:cubicBezTo>
                  <a:cubicBezTo>
                    <a:pt x="19" y="3"/>
                    <a:pt x="17" y="3"/>
                    <a:pt x="15" y="3"/>
                  </a:cubicBezTo>
                  <a:cubicBezTo>
                    <a:pt x="13" y="3"/>
                    <a:pt x="10" y="3"/>
                    <a:pt x="10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3"/>
                    <a:pt x="9" y="6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6" y="9"/>
                    <a:pt x="5" y="10"/>
                    <a:pt x="5" y="12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5" y="14"/>
                    <a:pt x="5" y="15"/>
                    <a:pt x="5" y="16"/>
                  </a:cubicBezTo>
                  <a:cubicBezTo>
                    <a:pt x="5" y="16"/>
                    <a:pt x="4" y="17"/>
                    <a:pt x="4" y="18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1" y="21"/>
                    <a:pt x="4" y="23"/>
                    <a:pt x="6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6" y="26"/>
                    <a:pt x="6" y="26"/>
                    <a:pt x="6" y="26"/>
                  </a:cubicBezTo>
                  <a:cubicBezTo>
                    <a:pt x="6" y="27"/>
                    <a:pt x="6" y="27"/>
                    <a:pt x="6" y="27"/>
                  </a:cubicBezTo>
                  <a:cubicBezTo>
                    <a:pt x="7" y="28"/>
                    <a:pt x="9" y="29"/>
                    <a:pt x="10" y="31"/>
                  </a:cubicBezTo>
                  <a:cubicBezTo>
                    <a:pt x="10" y="31"/>
                    <a:pt x="10" y="31"/>
                    <a:pt x="10" y="31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11" y="30"/>
                    <a:pt x="12" y="30"/>
                    <a:pt x="13" y="29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15" y="33"/>
                    <a:pt x="15" y="33"/>
                    <a:pt x="15" y="33"/>
                  </a:cubicBezTo>
                  <a:cubicBezTo>
                    <a:pt x="15" y="33"/>
                    <a:pt x="15" y="33"/>
                    <a:pt x="15" y="33"/>
                  </a:cubicBezTo>
                  <a:cubicBezTo>
                    <a:pt x="16" y="33"/>
                    <a:pt x="16" y="33"/>
                    <a:pt x="17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8" y="33"/>
                    <a:pt x="18" y="33"/>
                    <a:pt x="19" y="33"/>
                  </a:cubicBezTo>
                  <a:cubicBezTo>
                    <a:pt x="21" y="33"/>
                    <a:pt x="23" y="32"/>
                    <a:pt x="24" y="30"/>
                  </a:cubicBezTo>
                  <a:cubicBezTo>
                    <a:pt x="25" y="30"/>
                    <a:pt x="25" y="31"/>
                    <a:pt x="26" y="31"/>
                  </a:cubicBezTo>
                  <a:cubicBezTo>
                    <a:pt x="26" y="31"/>
                    <a:pt x="26" y="31"/>
                    <a:pt x="26" y="31"/>
                  </a:cubicBezTo>
                  <a:cubicBezTo>
                    <a:pt x="26" y="31"/>
                    <a:pt x="26" y="31"/>
                    <a:pt x="26" y="31"/>
                  </a:cubicBezTo>
                  <a:cubicBezTo>
                    <a:pt x="26" y="31"/>
                    <a:pt x="26" y="31"/>
                    <a:pt x="26" y="31"/>
                  </a:cubicBezTo>
                  <a:cubicBezTo>
                    <a:pt x="27" y="31"/>
                    <a:pt x="27" y="31"/>
                    <a:pt x="27" y="31"/>
                  </a:cubicBezTo>
                  <a:cubicBezTo>
                    <a:pt x="27" y="31"/>
                    <a:pt x="27" y="31"/>
                    <a:pt x="27" y="31"/>
                  </a:cubicBezTo>
                  <a:cubicBezTo>
                    <a:pt x="27" y="30"/>
                    <a:pt x="27" y="30"/>
                    <a:pt x="27" y="30"/>
                  </a:cubicBezTo>
                  <a:cubicBezTo>
                    <a:pt x="28" y="30"/>
                    <a:pt x="28" y="30"/>
                    <a:pt x="28" y="30"/>
                  </a:cubicBezTo>
                  <a:cubicBezTo>
                    <a:pt x="28" y="30"/>
                    <a:pt x="28" y="30"/>
                    <a:pt x="28" y="30"/>
                  </a:cubicBezTo>
                  <a:cubicBezTo>
                    <a:pt x="28" y="30"/>
                    <a:pt x="28" y="30"/>
                    <a:pt x="28" y="30"/>
                  </a:cubicBezTo>
                  <a:cubicBezTo>
                    <a:pt x="28" y="30"/>
                    <a:pt x="28" y="30"/>
                    <a:pt x="28" y="30"/>
                  </a:cubicBezTo>
                  <a:cubicBezTo>
                    <a:pt x="29" y="30"/>
                    <a:pt x="29" y="30"/>
                    <a:pt x="29" y="30"/>
                  </a:cubicBezTo>
                  <a:cubicBezTo>
                    <a:pt x="29" y="30"/>
                    <a:pt x="29" y="30"/>
                    <a:pt x="29" y="30"/>
                  </a:cubicBezTo>
                  <a:cubicBezTo>
                    <a:pt x="29" y="30"/>
                    <a:pt x="29" y="30"/>
                    <a:pt x="29" y="30"/>
                  </a:cubicBezTo>
                  <a:cubicBezTo>
                    <a:pt x="29" y="30"/>
                    <a:pt x="29" y="30"/>
                    <a:pt x="29" y="30"/>
                  </a:cubicBezTo>
                  <a:cubicBezTo>
                    <a:pt x="29" y="30"/>
                    <a:pt x="29" y="30"/>
                    <a:pt x="29" y="30"/>
                  </a:cubicBezTo>
                  <a:cubicBezTo>
                    <a:pt x="30" y="30"/>
                    <a:pt x="30" y="30"/>
                    <a:pt x="30" y="30"/>
                  </a:cubicBezTo>
                  <a:cubicBezTo>
                    <a:pt x="30" y="30"/>
                    <a:pt x="30" y="30"/>
                    <a:pt x="30" y="30"/>
                  </a:cubicBezTo>
                  <a:cubicBezTo>
                    <a:pt x="31" y="30"/>
                    <a:pt x="31" y="30"/>
                    <a:pt x="31" y="30"/>
                  </a:cubicBezTo>
                  <a:cubicBezTo>
                    <a:pt x="31" y="29"/>
                    <a:pt x="31" y="29"/>
                    <a:pt x="31" y="29"/>
                  </a:cubicBezTo>
                  <a:cubicBezTo>
                    <a:pt x="33" y="27"/>
                    <a:pt x="34" y="25"/>
                    <a:pt x="36" y="23"/>
                  </a:cubicBezTo>
                  <a:cubicBezTo>
                    <a:pt x="36" y="22"/>
                    <a:pt x="36" y="22"/>
                    <a:pt x="36" y="22"/>
                  </a:cubicBezTo>
                  <a:cubicBezTo>
                    <a:pt x="36" y="22"/>
                    <a:pt x="36" y="22"/>
                    <a:pt x="36" y="22"/>
                  </a:cubicBezTo>
                  <a:cubicBezTo>
                    <a:pt x="34" y="20"/>
                    <a:pt x="34" y="20"/>
                    <a:pt x="34" y="20"/>
                  </a:cubicBezTo>
                  <a:cubicBezTo>
                    <a:pt x="34" y="18"/>
                    <a:pt x="35" y="16"/>
                    <a:pt x="36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7" y="14"/>
                    <a:pt x="37" y="14"/>
                    <a:pt x="37" y="14"/>
                  </a:cubicBezTo>
                  <a:cubicBezTo>
                    <a:pt x="37" y="14"/>
                    <a:pt x="37" y="14"/>
                    <a:pt x="37" y="14"/>
                  </a:cubicBezTo>
                  <a:cubicBezTo>
                    <a:pt x="37" y="14"/>
                    <a:pt x="37" y="14"/>
                    <a:pt x="37" y="14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33" y="7"/>
                    <a:pt x="33" y="7"/>
                    <a:pt x="33" y="7"/>
                  </a:cubicBezTo>
                  <a:cubicBezTo>
                    <a:pt x="33" y="8"/>
                    <a:pt x="33" y="8"/>
                    <a:pt x="33" y="8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0" y="3"/>
                    <a:pt x="23" y="0"/>
                    <a:pt x="2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456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617" name="Freeform 199"/>
            <p:cNvSpPr>
              <a:spLocks noEditPoints="1"/>
            </p:cNvSpPr>
            <p:nvPr/>
          </p:nvSpPr>
          <p:spPr bwMode="auto">
            <a:xfrm>
              <a:off x="3993" y="2512"/>
              <a:ext cx="96" cy="105"/>
            </a:xfrm>
            <a:custGeom>
              <a:avLst/>
              <a:gdLst>
                <a:gd name="T0" fmla="*/ 26 w 40"/>
                <a:gd name="T1" fmla="*/ 40 h 44"/>
                <a:gd name="T2" fmla="*/ 22 w 40"/>
                <a:gd name="T3" fmla="*/ 38 h 44"/>
                <a:gd name="T4" fmla="*/ 26 w 40"/>
                <a:gd name="T5" fmla="*/ 38 h 44"/>
                <a:gd name="T6" fmla="*/ 23 w 40"/>
                <a:gd name="T7" fmla="*/ 39 h 44"/>
                <a:gd name="T8" fmla="*/ 22 w 40"/>
                <a:gd name="T9" fmla="*/ 36 h 44"/>
                <a:gd name="T10" fmla="*/ 7 w 40"/>
                <a:gd name="T11" fmla="*/ 35 h 44"/>
                <a:gd name="T12" fmla="*/ 25 w 40"/>
                <a:gd name="T13" fmla="*/ 34 h 44"/>
                <a:gd name="T14" fmla="*/ 8 w 40"/>
                <a:gd name="T15" fmla="*/ 33 h 44"/>
                <a:gd name="T16" fmla="*/ 23 w 40"/>
                <a:gd name="T17" fmla="*/ 33 h 44"/>
                <a:gd name="T18" fmla="*/ 7 w 40"/>
                <a:gd name="T19" fmla="*/ 32 h 44"/>
                <a:gd name="T20" fmla="*/ 28 w 40"/>
                <a:gd name="T21" fmla="*/ 37 h 44"/>
                <a:gd name="T22" fmla="*/ 30 w 40"/>
                <a:gd name="T23" fmla="*/ 27 h 44"/>
                <a:gd name="T24" fmla="*/ 33 w 40"/>
                <a:gd name="T25" fmla="*/ 36 h 44"/>
                <a:gd name="T26" fmla="*/ 25 w 40"/>
                <a:gd name="T27" fmla="*/ 19 h 44"/>
                <a:gd name="T28" fmla="*/ 26 w 40"/>
                <a:gd name="T29" fmla="*/ 18 h 44"/>
                <a:gd name="T30" fmla="*/ 15 w 40"/>
                <a:gd name="T31" fmla="*/ 19 h 44"/>
                <a:gd name="T32" fmla="*/ 16 w 40"/>
                <a:gd name="T33" fmla="*/ 15 h 44"/>
                <a:gd name="T34" fmla="*/ 18 w 40"/>
                <a:gd name="T35" fmla="*/ 15 h 44"/>
                <a:gd name="T36" fmla="*/ 24 w 40"/>
                <a:gd name="T37" fmla="*/ 15 h 44"/>
                <a:gd name="T38" fmla="*/ 7 w 40"/>
                <a:gd name="T39" fmla="*/ 15 h 44"/>
                <a:gd name="T40" fmla="*/ 17 w 40"/>
                <a:gd name="T41" fmla="*/ 14 h 44"/>
                <a:gd name="T42" fmla="*/ 16 w 40"/>
                <a:gd name="T43" fmla="*/ 12 h 44"/>
                <a:gd name="T44" fmla="*/ 17 w 40"/>
                <a:gd name="T45" fmla="*/ 12 h 44"/>
                <a:gd name="T46" fmla="*/ 5 w 40"/>
                <a:gd name="T47" fmla="*/ 11 h 44"/>
                <a:gd name="T48" fmla="*/ 6 w 40"/>
                <a:gd name="T49" fmla="*/ 11 h 44"/>
                <a:gd name="T50" fmla="*/ 27 w 40"/>
                <a:gd name="T51" fmla="*/ 10 h 44"/>
                <a:gd name="T52" fmla="*/ 17 w 40"/>
                <a:gd name="T53" fmla="*/ 11 h 44"/>
                <a:gd name="T54" fmla="*/ 14 w 40"/>
                <a:gd name="T55" fmla="*/ 11 h 44"/>
                <a:gd name="T56" fmla="*/ 29 w 40"/>
                <a:gd name="T57" fmla="*/ 13 h 44"/>
                <a:gd name="T58" fmla="*/ 29 w 40"/>
                <a:gd name="T59" fmla="*/ 11 h 44"/>
                <a:gd name="T60" fmla="*/ 33 w 40"/>
                <a:gd name="T61" fmla="*/ 20 h 44"/>
                <a:gd name="T62" fmla="*/ 26 w 40"/>
                <a:gd name="T63" fmla="*/ 21 h 44"/>
                <a:gd name="T64" fmla="*/ 27 w 40"/>
                <a:gd name="T65" fmla="*/ 20 h 44"/>
                <a:gd name="T66" fmla="*/ 27 w 40"/>
                <a:gd name="T67" fmla="*/ 9 h 44"/>
                <a:gd name="T68" fmla="*/ 16 w 40"/>
                <a:gd name="T69" fmla="*/ 7 h 44"/>
                <a:gd name="T70" fmla="*/ 17 w 40"/>
                <a:gd name="T71" fmla="*/ 7 h 44"/>
                <a:gd name="T72" fmla="*/ 21 w 40"/>
                <a:gd name="T73" fmla="*/ 8 h 44"/>
                <a:gd name="T74" fmla="*/ 25 w 40"/>
                <a:gd name="T75" fmla="*/ 13 h 44"/>
                <a:gd name="T76" fmla="*/ 22 w 40"/>
                <a:gd name="T77" fmla="*/ 18 h 44"/>
                <a:gd name="T78" fmla="*/ 14 w 40"/>
                <a:gd name="T79" fmla="*/ 24 h 44"/>
                <a:gd name="T80" fmla="*/ 18 w 40"/>
                <a:gd name="T81" fmla="*/ 24 h 44"/>
                <a:gd name="T82" fmla="*/ 25 w 40"/>
                <a:gd name="T83" fmla="*/ 22 h 44"/>
                <a:gd name="T84" fmla="*/ 34 w 40"/>
                <a:gd name="T85" fmla="*/ 25 h 44"/>
                <a:gd name="T86" fmla="*/ 21 w 40"/>
                <a:gd name="T87" fmla="*/ 33 h 44"/>
                <a:gd name="T88" fmla="*/ 19 w 40"/>
                <a:gd name="T89" fmla="*/ 40 h 44"/>
                <a:gd name="T90" fmla="*/ 14 w 40"/>
                <a:gd name="T91" fmla="*/ 23 h 44"/>
                <a:gd name="T92" fmla="*/ 18 w 40"/>
                <a:gd name="T93" fmla="*/ 13 h 44"/>
                <a:gd name="T94" fmla="*/ 2 w 40"/>
                <a:gd name="T95" fmla="*/ 21 h 44"/>
                <a:gd name="T96" fmla="*/ 13 w 40"/>
                <a:gd name="T97" fmla="*/ 2 h 44"/>
                <a:gd name="T98" fmla="*/ 13 w 40"/>
                <a:gd name="T99" fmla="*/ 11 h 44"/>
                <a:gd name="T100" fmla="*/ 6 w 40"/>
                <a:gd name="T101" fmla="*/ 19 h 44"/>
                <a:gd name="T102" fmla="*/ 6 w 40"/>
                <a:gd name="T103" fmla="*/ 20 h 44"/>
                <a:gd name="T104" fmla="*/ 13 w 40"/>
                <a:gd name="T105" fmla="*/ 18 h 44"/>
                <a:gd name="T106" fmla="*/ 16 w 40"/>
                <a:gd name="T107" fmla="*/ 16 h 44"/>
                <a:gd name="T108" fmla="*/ 7 w 40"/>
                <a:gd name="T109" fmla="*/ 29 h 44"/>
                <a:gd name="T110" fmla="*/ 1 w 40"/>
                <a:gd name="T111" fmla="*/ 16 h 44"/>
                <a:gd name="T112" fmla="*/ 6 w 40"/>
                <a:gd name="T113" fmla="*/ 32 h 44"/>
                <a:gd name="T114" fmla="*/ 8 w 40"/>
                <a:gd name="T115" fmla="*/ 37 h 44"/>
                <a:gd name="T116" fmla="*/ 9 w 40"/>
                <a:gd name="T117" fmla="*/ 40 h 44"/>
                <a:gd name="T118" fmla="*/ 27 w 40"/>
                <a:gd name="T119" fmla="*/ 41 h 44"/>
                <a:gd name="T120" fmla="*/ 34 w 40"/>
                <a:gd name="T121" fmla="*/ 35 h 44"/>
                <a:gd name="T122" fmla="*/ 33 w 40"/>
                <a:gd name="T123" fmla="*/ 8 h 44"/>
                <a:gd name="T124" fmla="*/ 17 w 40"/>
                <a:gd name="T125" fmla="*/ 6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40" h="44">
                  <a:moveTo>
                    <a:pt x="21" y="38"/>
                  </a:moveTo>
                  <a:cubicBezTo>
                    <a:pt x="21" y="38"/>
                    <a:pt x="21" y="38"/>
                    <a:pt x="21" y="38"/>
                  </a:cubicBezTo>
                  <a:cubicBezTo>
                    <a:pt x="22" y="38"/>
                    <a:pt x="22" y="38"/>
                    <a:pt x="22" y="38"/>
                  </a:cubicBezTo>
                  <a:cubicBezTo>
                    <a:pt x="21" y="38"/>
                    <a:pt x="21" y="38"/>
                    <a:pt x="21" y="38"/>
                  </a:cubicBezTo>
                  <a:moveTo>
                    <a:pt x="26" y="40"/>
                  </a:moveTo>
                  <a:cubicBezTo>
                    <a:pt x="26" y="39"/>
                    <a:pt x="25" y="39"/>
                    <a:pt x="25" y="39"/>
                  </a:cubicBezTo>
                  <a:cubicBezTo>
                    <a:pt x="25" y="39"/>
                    <a:pt x="26" y="39"/>
                    <a:pt x="26" y="38"/>
                  </a:cubicBezTo>
                  <a:cubicBezTo>
                    <a:pt x="26" y="39"/>
                    <a:pt x="26" y="39"/>
                    <a:pt x="26" y="40"/>
                  </a:cubicBezTo>
                  <a:moveTo>
                    <a:pt x="9" y="38"/>
                  </a:moveTo>
                  <a:cubicBezTo>
                    <a:pt x="9" y="37"/>
                    <a:pt x="9" y="37"/>
                    <a:pt x="9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9" y="38"/>
                    <a:pt x="9" y="38"/>
                    <a:pt x="9" y="38"/>
                  </a:cubicBezTo>
                  <a:moveTo>
                    <a:pt x="22" y="38"/>
                  </a:moveTo>
                  <a:cubicBezTo>
                    <a:pt x="22" y="38"/>
                    <a:pt x="22" y="38"/>
                    <a:pt x="22" y="38"/>
                  </a:cubicBezTo>
                  <a:cubicBezTo>
                    <a:pt x="23" y="37"/>
                    <a:pt x="23" y="37"/>
                    <a:pt x="24" y="36"/>
                  </a:cubicBezTo>
                  <a:cubicBezTo>
                    <a:pt x="23" y="37"/>
                    <a:pt x="23" y="38"/>
                    <a:pt x="22" y="38"/>
                  </a:cubicBezTo>
                  <a:moveTo>
                    <a:pt x="23" y="39"/>
                  </a:moveTo>
                  <a:cubicBezTo>
                    <a:pt x="23" y="39"/>
                    <a:pt x="22" y="39"/>
                    <a:pt x="22" y="39"/>
                  </a:cubicBezTo>
                  <a:cubicBezTo>
                    <a:pt x="23" y="38"/>
                    <a:pt x="25" y="37"/>
                    <a:pt x="26" y="36"/>
                  </a:cubicBezTo>
                  <a:cubicBezTo>
                    <a:pt x="26" y="36"/>
                    <a:pt x="26" y="36"/>
                    <a:pt x="26" y="36"/>
                  </a:cubicBezTo>
                  <a:cubicBezTo>
                    <a:pt x="26" y="36"/>
                    <a:pt x="26" y="36"/>
                    <a:pt x="26" y="36"/>
                  </a:cubicBezTo>
                  <a:cubicBezTo>
                    <a:pt x="26" y="37"/>
                    <a:pt x="26" y="37"/>
                    <a:pt x="26" y="37"/>
                  </a:cubicBezTo>
                  <a:cubicBezTo>
                    <a:pt x="26" y="37"/>
                    <a:pt x="26" y="37"/>
                    <a:pt x="26" y="37"/>
                  </a:cubicBezTo>
                  <a:cubicBezTo>
                    <a:pt x="26" y="38"/>
                    <a:pt x="26" y="38"/>
                    <a:pt x="26" y="38"/>
                  </a:cubicBezTo>
                  <a:cubicBezTo>
                    <a:pt x="25" y="38"/>
                    <a:pt x="25" y="39"/>
                    <a:pt x="24" y="39"/>
                  </a:cubicBezTo>
                  <a:cubicBezTo>
                    <a:pt x="24" y="39"/>
                    <a:pt x="24" y="39"/>
                    <a:pt x="24" y="39"/>
                  </a:cubicBezTo>
                  <a:cubicBezTo>
                    <a:pt x="24" y="39"/>
                    <a:pt x="24" y="39"/>
                    <a:pt x="24" y="39"/>
                  </a:cubicBezTo>
                  <a:cubicBezTo>
                    <a:pt x="26" y="38"/>
                    <a:pt x="26" y="38"/>
                    <a:pt x="26" y="38"/>
                  </a:cubicBezTo>
                  <a:cubicBezTo>
                    <a:pt x="26" y="37"/>
                    <a:pt x="26" y="37"/>
                    <a:pt x="26" y="37"/>
                  </a:cubicBezTo>
                  <a:cubicBezTo>
                    <a:pt x="25" y="37"/>
                    <a:pt x="25" y="37"/>
                    <a:pt x="25" y="37"/>
                  </a:cubicBezTo>
                  <a:cubicBezTo>
                    <a:pt x="23" y="39"/>
                    <a:pt x="23" y="39"/>
                    <a:pt x="23" y="39"/>
                  </a:cubicBezTo>
                  <a:cubicBezTo>
                    <a:pt x="23" y="39"/>
                    <a:pt x="23" y="39"/>
                    <a:pt x="23" y="39"/>
                  </a:cubicBezTo>
                  <a:moveTo>
                    <a:pt x="8" y="37"/>
                  </a:moveTo>
                  <a:cubicBezTo>
                    <a:pt x="8" y="36"/>
                    <a:pt x="8" y="36"/>
                    <a:pt x="8" y="36"/>
                  </a:cubicBezTo>
                  <a:cubicBezTo>
                    <a:pt x="9" y="35"/>
                    <a:pt x="9" y="35"/>
                    <a:pt x="9" y="35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8" y="37"/>
                    <a:pt x="8" y="37"/>
                    <a:pt x="8" y="37"/>
                  </a:cubicBezTo>
                  <a:moveTo>
                    <a:pt x="22" y="37"/>
                  </a:moveTo>
                  <a:cubicBezTo>
                    <a:pt x="22" y="36"/>
                    <a:pt x="22" y="36"/>
                    <a:pt x="22" y="36"/>
                  </a:cubicBezTo>
                  <a:cubicBezTo>
                    <a:pt x="25" y="34"/>
                    <a:pt x="25" y="34"/>
                    <a:pt x="25" y="34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26" y="36"/>
                    <a:pt x="26" y="36"/>
                    <a:pt x="26" y="36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25" y="35"/>
                    <a:pt x="25" y="35"/>
                    <a:pt x="25" y="35"/>
                  </a:cubicBezTo>
                  <a:cubicBezTo>
                    <a:pt x="24" y="36"/>
                    <a:pt x="23" y="36"/>
                    <a:pt x="22" y="37"/>
                  </a:cubicBezTo>
                  <a:moveTo>
                    <a:pt x="8" y="36"/>
                  </a:moveTo>
                  <a:cubicBezTo>
                    <a:pt x="7" y="35"/>
                    <a:pt x="7" y="35"/>
                    <a:pt x="7" y="35"/>
                  </a:cubicBezTo>
                  <a:cubicBezTo>
                    <a:pt x="8" y="34"/>
                    <a:pt x="8" y="34"/>
                    <a:pt x="8" y="34"/>
                  </a:cubicBezTo>
                  <a:cubicBezTo>
                    <a:pt x="9" y="34"/>
                    <a:pt x="9" y="34"/>
                    <a:pt x="9" y="34"/>
                  </a:cubicBezTo>
                  <a:cubicBezTo>
                    <a:pt x="8" y="36"/>
                    <a:pt x="8" y="36"/>
                    <a:pt x="8" y="36"/>
                  </a:cubicBezTo>
                  <a:moveTo>
                    <a:pt x="23" y="35"/>
                  </a:moveTo>
                  <a:cubicBezTo>
                    <a:pt x="23" y="35"/>
                    <a:pt x="23" y="35"/>
                    <a:pt x="23" y="35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3" y="35"/>
                    <a:pt x="24" y="34"/>
                    <a:pt x="25" y="34"/>
                  </a:cubicBezTo>
                  <a:cubicBezTo>
                    <a:pt x="25" y="34"/>
                    <a:pt x="25" y="34"/>
                    <a:pt x="25" y="34"/>
                  </a:cubicBezTo>
                  <a:cubicBezTo>
                    <a:pt x="23" y="35"/>
                    <a:pt x="23" y="35"/>
                    <a:pt x="23" y="35"/>
                  </a:cubicBezTo>
                  <a:moveTo>
                    <a:pt x="7" y="35"/>
                  </a:moveTo>
                  <a:cubicBezTo>
                    <a:pt x="7" y="35"/>
                    <a:pt x="7" y="35"/>
                    <a:pt x="7" y="35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3"/>
                    <a:pt x="7" y="33"/>
                    <a:pt x="8" y="33"/>
                  </a:cubicBezTo>
                  <a:cubicBezTo>
                    <a:pt x="8" y="33"/>
                    <a:pt x="8" y="33"/>
                    <a:pt x="8" y="33"/>
                  </a:cubicBezTo>
                  <a:cubicBezTo>
                    <a:pt x="8" y="33"/>
                    <a:pt x="8" y="33"/>
                    <a:pt x="8" y="33"/>
                  </a:cubicBezTo>
                  <a:cubicBezTo>
                    <a:pt x="8" y="33"/>
                    <a:pt x="8" y="33"/>
                    <a:pt x="8" y="33"/>
                  </a:cubicBezTo>
                  <a:cubicBezTo>
                    <a:pt x="7" y="35"/>
                    <a:pt x="7" y="35"/>
                    <a:pt x="7" y="35"/>
                  </a:cubicBezTo>
                  <a:moveTo>
                    <a:pt x="23" y="34"/>
                  </a:moveTo>
                  <a:cubicBezTo>
                    <a:pt x="23" y="34"/>
                    <a:pt x="23" y="34"/>
                    <a:pt x="23" y="34"/>
                  </a:cubicBezTo>
                  <a:cubicBezTo>
                    <a:pt x="23" y="33"/>
                    <a:pt x="24" y="33"/>
                    <a:pt x="24" y="33"/>
                  </a:cubicBezTo>
                  <a:cubicBezTo>
                    <a:pt x="25" y="33"/>
                    <a:pt x="25" y="33"/>
                    <a:pt x="25" y="33"/>
                  </a:cubicBezTo>
                  <a:cubicBezTo>
                    <a:pt x="24" y="33"/>
                    <a:pt x="23" y="34"/>
                    <a:pt x="23" y="34"/>
                  </a:cubicBezTo>
                  <a:moveTo>
                    <a:pt x="23" y="33"/>
                  </a:moveTo>
                  <a:cubicBezTo>
                    <a:pt x="23" y="32"/>
                    <a:pt x="24" y="32"/>
                    <a:pt x="24" y="32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4" y="32"/>
                    <a:pt x="24" y="32"/>
                    <a:pt x="24" y="32"/>
                  </a:cubicBezTo>
                  <a:cubicBezTo>
                    <a:pt x="23" y="33"/>
                    <a:pt x="23" y="33"/>
                    <a:pt x="23" y="33"/>
                  </a:cubicBezTo>
                  <a:moveTo>
                    <a:pt x="7" y="33"/>
                  </a:moveTo>
                  <a:cubicBezTo>
                    <a:pt x="6" y="33"/>
                    <a:pt x="6" y="32"/>
                    <a:pt x="6" y="31"/>
                  </a:cubicBezTo>
                  <a:cubicBezTo>
                    <a:pt x="7" y="31"/>
                    <a:pt x="7" y="31"/>
                    <a:pt x="7" y="31"/>
                  </a:cubicBezTo>
                  <a:cubicBezTo>
                    <a:pt x="7" y="31"/>
                    <a:pt x="7" y="32"/>
                    <a:pt x="7" y="32"/>
                  </a:cubicBezTo>
                  <a:cubicBezTo>
                    <a:pt x="7" y="32"/>
                    <a:pt x="7" y="33"/>
                    <a:pt x="7" y="33"/>
                  </a:cubicBezTo>
                  <a:moveTo>
                    <a:pt x="30" y="23"/>
                  </a:moveTo>
                  <a:cubicBezTo>
                    <a:pt x="30" y="23"/>
                    <a:pt x="30" y="23"/>
                    <a:pt x="30" y="23"/>
                  </a:cubicBezTo>
                  <a:cubicBezTo>
                    <a:pt x="31" y="22"/>
                    <a:pt x="31" y="22"/>
                    <a:pt x="31" y="22"/>
                  </a:cubicBezTo>
                  <a:cubicBezTo>
                    <a:pt x="30" y="23"/>
                    <a:pt x="30" y="23"/>
                    <a:pt x="30" y="23"/>
                  </a:cubicBezTo>
                  <a:cubicBezTo>
                    <a:pt x="30" y="23"/>
                    <a:pt x="30" y="23"/>
                    <a:pt x="30" y="23"/>
                  </a:cubicBezTo>
                  <a:moveTo>
                    <a:pt x="28" y="40"/>
                  </a:moveTo>
                  <a:cubicBezTo>
                    <a:pt x="27" y="39"/>
                    <a:pt x="27" y="38"/>
                    <a:pt x="28" y="37"/>
                  </a:cubicBezTo>
                  <a:cubicBezTo>
                    <a:pt x="28" y="36"/>
                    <a:pt x="28" y="36"/>
                    <a:pt x="28" y="36"/>
                  </a:cubicBezTo>
                  <a:cubicBezTo>
                    <a:pt x="28" y="36"/>
                    <a:pt x="28" y="36"/>
                    <a:pt x="28" y="36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6" y="31"/>
                    <a:pt x="26" y="31"/>
                    <a:pt x="26" y="31"/>
                  </a:cubicBezTo>
                  <a:cubicBezTo>
                    <a:pt x="27" y="30"/>
                    <a:pt x="27" y="29"/>
                    <a:pt x="28" y="28"/>
                  </a:cubicBezTo>
                  <a:cubicBezTo>
                    <a:pt x="28" y="28"/>
                    <a:pt x="28" y="28"/>
                    <a:pt x="28" y="28"/>
                  </a:cubicBezTo>
                  <a:cubicBezTo>
                    <a:pt x="28" y="28"/>
                    <a:pt x="29" y="27"/>
                    <a:pt x="29" y="27"/>
                  </a:cubicBezTo>
                  <a:cubicBezTo>
                    <a:pt x="30" y="27"/>
                    <a:pt x="30" y="27"/>
                    <a:pt x="30" y="27"/>
                  </a:cubicBezTo>
                  <a:cubicBezTo>
                    <a:pt x="33" y="26"/>
                    <a:pt x="33" y="26"/>
                    <a:pt x="33" y="26"/>
                  </a:cubicBezTo>
                  <a:cubicBezTo>
                    <a:pt x="33" y="26"/>
                    <a:pt x="34" y="26"/>
                    <a:pt x="34" y="26"/>
                  </a:cubicBezTo>
                  <a:cubicBezTo>
                    <a:pt x="35" y="26"/>
                    <a:pt x="36" y="25"/>
                    <a:pt x="36" y="25"/>
                  </a:cubicBezTo>
                  <a:cubicBezTo>
                    <a:pt x="37" y="24"/>
                    <a:pt x="38" y="23"/>
                    <a:pt x="39" y="22"/>
                  </a:cubicBezTo>
                  <a:cubicBezTo>
                    <a:pt x="38" y="25"/>
                    <a:pt x="37" y="31"/>
                    <a:pt x="35" y="33"/>
                  </a:cubicBezTo>
                  <a:cubicBezTo>
                    <a:pt x="34" y="33"/>
                    <a:pt x="34" y="33"/>
                    <a:pt x="34" y="33"/>
                  </a:cubicBezTo>
                  <a:cubicBezTo>
                    <a:pt x="34" y="33"/>
                    <a:pt x="33" y="34"/>
                    <a:pt x="33" y="34"/>
                  </a:cubicBezTo>
                  <a:cubicBezTo>
                    <a:pt x="33" y="35"/>
                    <a:pt x="33" y="35"/>
                    <a:pt x="33" y="36"/>
                  </a:cubicBezTo>
                  <a:cubicBezTo>
                    <a:pt x="28" y="40"/>
                    <a:pt x="28" y="40"/>
                    <a:pt x="28" y="40"/>
                  </a:cubicBezTo>
                  <a:moveTo>
                    <a:pt x="39" y="21"/>
                  </a:moveTo>
                  <a:cubicBezTo>
                    <a:pt x="39" y="21"/>
                    <a:pt x="39" y="21"/>
                    <a:pt x="39" y="21"/>
                  </a:cubicBezTo>
                  <a:cubicBezTo>
                    <a:pt x="39" y="21"/>
                    <a:pt x="39" y="21"/>
                    <a:pt x="39" y="21"/>
                  </a:cubicBezTo>
                  <a:cubicBezTo>
                    <a:pt x="39" y="21"/>
                    <a:pt x="39" y="21"/>
                    <a:pt x="39" y="21"/>
                  </a:cubicBezTo>
                  <a:moveTo>
                    <a:pt x="24" y="20"/>
                  </a:moveTo>
                  <a:cubicBezTo>
                    <a:pt x="23" y="20"/>
                    <a:pt x="23" y="20"/>
                    <a:pt x="23" y="20"/>
                  </a:cubicBezTo>
                  <a:cubicBezTo>
                    <a:pt x="25" y="19"/>
                    <a:pt x="25" y="19"/>
                    <a:pt x="25" y="19"/>
                  </a:cubicBezTo>
                  <a:cubicBezTo>
                    <a:pt x="24" y="20"/>
                    <a:pt x="24" y="20"/>
                    <a:pt x="24" y="20"/>
                  </a:cubicBezTo>
                  <a:moveTo>
                    <a:pt x="22" y="20"/>
                  </a:moveTo>
                  <a:cubicBezTo>
                    <a:pt x="22" y="20"/>
                    <a:pt x="22" y="20"/>
                    <a:pt x="22" y="20"/>
                  </a:cubicBezTo>
                  <a:cubicBezTo>
                    <a:pt x="23" y="20"/>
                    <a:pt x="23" y="19"/>
                    <a:pt x="24" y="18"/>
                  </a:cubicBezTo>
                  <a:cubicBezTo>
                    <a:pt x="24" y="18"/>
                    <a:pt x="24" y="18"/>
                    <a:pt x="24" y="18"/>
                  </a:cubicBezTo>
                  <a:cubicBezTo>
                    <a:pt x="24" y="18"/>
                    <a:pt x="24" y="18"/>
                    <a:pt x="24" y="18"/>
                  </a:cubicBezTo>
                  <a:cubicBezTo>
                    <a:pt x="26" y="17"/>
                    <a:pt x="26" y="17"/>
                    <a:pt x="26" y="17"/>
                  </a:cubicBezTo>
                  <a:cubicBezTo>
                    <a:pt x="26" y="18"/>
                    <a:pt x="26" y="18"/>
                    <a:pt x="26" y="18"/>
                  </a:cubicBezTo>
                  <a:cubicBezTo>
                    <a:pt x="26" y="18"/>
                    <a:pt x="26" y="18"/>
                    <a:pt x="26" y="18"/>
                  </a:cubicBezTo>
                  <a:cubicBezTo>
                    <a:pt x="26" y="18"/>
                    <a:pt x="26" y="18"/>
                    <a:pt x="26" y="18"/>
                  </a:cubicBezTo>
                  <a:cubicBezTo>
                    <a:pt x="22" y="20"/>
                    <a:pt x="22" y="20"/>
                    <a:pt x="22" y="20"/>
                  </a:cubicBezTo>
                  <a:moveTo>
                    <a:pt x="15" y="20"/>
                  </a:moveTo>
                  <a:cubicBezTo>
                    <a:pt x="15" y="20"/>
                    <a:pt x="15" y="20"/>
                    <a:pt x="15" y="20"/>
                  </a:cubicBezTo>
                  <a:cubicBezTo>
                    <a:pt x="15" y="19"/>
                    <a:pt x="15" y="19"/>
                    <a:pt x="15" y="19"/>
                  </a:cubicBezTo>
                  <a:cubicBezTo>
                    <a:pt x="15" y="19"/>
                    <a:pt x="15" y="19"/>
                    <a:pt x="15" y="19"/>
                  </a:cubicBezTo>
                  <a:cubicBezTo>
                    <a:pt x="15" y="19"/>
                    <a:pt x="15" y="19"/>
                    <a:pt x="15" y="19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6" y="18"/>
                    <a:pt x="16" y="19"/>
                    <a:pt x="15" y="20"/>
                  </a:cubicBezTo>
                  <a:moveTo>
                    <a:pt x="24" y="17"/>
                  </a:moveTo>
                  <a:cubicBezTo>
                    <a:pt x="24" y="17"/>
                    <a:pt x="24" y="17"/>
                    <a:pt x="24" y="17"/>
                  </a:cubicBezTo>
                  <a:cubicBezTo>
                    <a:pt x="24" y="16"/>
                    <a:pt x="25" y="16"/>
                    <a:pt x="26" y="16"/>
                  </a:cubicBezTo>
                  <a:cubicBezTo>
                    <a:pt x="26" y="16"/>
                    <a:pt x="26" y="16"/>
                    <a:pt x="26" y="16"/>
                  </a:cubicBezTo>
                  <a:cubicBezTo>
                    <a:pt x="24" y="17"/>
                    <a:pt x="24" y="17"/>
                    <a:pt x="24" y="17"/>
                  </a:cubicBezTo>
                  <a:moveTo>
                    <a:pt x="16" y="15"/>
                  </a:moveTo>
                  <a:cubicBezTo>
                    <a:pt x="16" y="15"/>
                    <a:pt x="16" y="15"/>
                    <a:pt x="16" y="15"/>
                  </a:cubicBezTo>
                  <a:cubicBezTo>
                    <a:pt x="16" y="15"/>
                    <a:pt x="16" y="15"/>
                    <a:pt x="16" y="15"/>
                  </a:cubicBezTo>
                  <a:cubicBezTo>
                    <a:pt x="16" y="15"/>
                    <a:pt x="16" y="15"/>
                    <a:pt x="16" y="15"/>
                  </a:cubicBezTo>
                  <a:moveTo>
                    <a:pt x="17" y="16"/>
                  </a:moveTo>
                  <a:cubicBezTo>
                    <a:pt x="17" y="16"/>
                    <a:pt x="17" y="16"/>
                    <a:pt x="17" y="16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8" y="14"/>
                    <a:pt x="18" y="14"/>
                    <a:pt x="18" y="14"/>
                  </a:cubicBezTo>
                  <a:cubicBezTo>
                    <a:pt x="18" y="15"/>
                    <a:pt x="18" y="15"/>
                    <a:pt x="18" y="15"/>
                  </a:cubicBezTo>
                  <a:cubicBezTo>
                    <a:pt x="18" y="15"/>
                    <a:pt x="18" y="15"/>
                    <a:pt x="18" y="15"/>
                  </a:cubicBezTo>
                  <a:cubicBezTo>
                    <a:pt x="18" y="15"/>
                    <a:pt x="18" y="15"/>
                    <a:pt x="18" y="15"/>
                  </a:cubicBezTo>
                  <a:cubicBezTo>
                    <a:pt x="17" y="16"/>
                    <a:pt x="17" y="16"/>
                    <a:pt x="17" y="16"/>
                  </a:cubicBezTo>
                  <a:moveTo>
                    <a:pt x="24" y="16"/>
                  </a:moveTo>
                  <a:cubicBezTo>
                    <a:pt x="24" y="16"/>
                    <a:pt x="24" y="16"/>
                    <a:pt x="24" y="16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24" y="15"/>
                    <a:pt x="24" y="15"/>
                    <a:pt x="24" y="15"/>
                  </a:cubicBezTo>
                  <a:cubicBezTo>
                    <a:pt x="24" y="15"/>
                    <a:pt x="24" y="15"/>
                    <a:pt x="24" y="15"/>
                  </a:cubicBezTo>
                  <a:cubicBezTo>
                    <a:pt x="25" y="15"/>
                    <a:pt x="25" y="15"/>
                    <a:pt x="25" y="14"/>
                  </a:cubicBezTo>
                  <a:cubicBezTo>
                    <a:pt x="25" y="15"/>
                    <a:pt x="25" y="15"/>
                    <a:pt x="25" y="15"/>
                  </a:cubicBezTo>
                  <a:cubicBezTo>
                    <a:pt x="25" y="15"/>
                    <a:pt x="25" y="15"/>
                    <a:pt x="25" y="15"/>
                  </a:cubicBezTo>
                  <a:cubicBezTo>
                    <a:pt x="25" y="15"/>
                    <a:pt x="24" y="16"/>
                    <a:pt x="24" y="16"/>
                  </a:cubicBezTo>
                  <a:moveTo>
                    <a:pt x="7" y="16"/>
                  </a:moveTo>
                  <a:cubicBezTo>
                    <a:pt x="6" y="15"/>
                    <a:pt x="6" y="15"/>
                    <a:pt x="6" y="15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7" y="16"/>
                    <a:pt x="7" y="16"/>
                    <a:pt x="7" y="16"/>
                  </a:cubicBezTo>
                  <a:moveTo>
                    <a:pt x="17" y="14"/>
                  </a:moveTo>
                  <a:cubicBezTo>
                    <a:pt x="17" y="14"/>
                    <a:pt x="17" y="14"/>
                    <a:pt x="17" y="14"/>
                  </a:cubicBezTo>
                  <a:cubicBezTo>
                    <a:pt x="17" y="14"/>
                    <a:pt x="17" y="14"/>
                    <a:pt x="17" y="14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18" y="14"/>
                    <a:pt x="18" y="14"/>
                    <a:pt x="18" y="14"/>
                  </a:cubicBezTo>
                  <a:cubicBezTo>
                    <a:pt x="18" y="14"/>
                    <a:pt x="18" y="14"/>
                    <a:pt x="18" y="14"/>
                  </a:cubicBezTo>
                  <a:cubicBezTo>
                    <a:pt x="17" y="14"/>
                    <a:pt x="17" y="14"/>
                    <a:pt x="17" y="14"/>
                  </a:cubicBezTo>
                  <a:moveTo>
                    <a:pt x="6" y="14"/>
                  </a:moveTo>
                  <a:cubicBezTo>
                    <a:pt x="6" y="13"/>
                    <a:pt x="6" y="13"/>
                    <a:pt x="6" y="13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6" y="14"/>
                    <a:pt x="6" y="14"/>
                    <a:pt x="6" y="14"/>
                  </a:cubicBezTo>
                  <a:moveTo>
                    <a:pt x="15" y="13"/>
                  </a:moveTo>
                  <a:cubicBezTo>
                    <a:pt x="15" y="13"/>
                    <a:pt x="15" y="13"/>
                    <a:pt x="15" y="13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5" y="13"/>
                    <a:pt x="15" y="13"/>
                    <a:pt x="15" y="13"/>
                  </a:cubicBezTo>
                  <a:moveTo>
                    <a:pt x="16" y="14"/>
                  </a:moveTo>
                  <a:cubicBezTo>
                    <a:pt x="16" y="14"/>
                    <a:pt x="16" y="14"/>
                    <a:pt x="16" y="14"/>
                  </a:cubicBezTo>
                  <a:cubicBezTo>
                    <a:pt x="16" y="14"/>
                    <a:pt x="16" y="14"/>
                    <a:pt x="16" y="14"/>
                  </a:cubicBezTo>
                  <a:cubicBezTo>
                    <a:pt x="16" y="14"/>
                    <a:pt x="16" y="14"/>
                    <a:pt x="16" y="14"/>
                  </a:cubicBezTo>
                  <a:cubicBezTo>
                    <a:pt x="16" y="13"/>
                    <a:pt x="16" y="13"/>
                    <a:pt x="16" y="13"/>
                  </a:cubicBezTo>
                  <a:cubicBezTo>
                    <a:pt x="16" y="12"/>
                    <a:pt x="17" y="12"/>
                    <a:pt x="17" y="12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6" y="14"/>
                    <a:pt x="16" y="14"/>
                    <a:pt x="16" y="14"/>
                  </a:cubicBezTo>
                  <a:moveTo>
                    <a:pt x="4" y="17"/>
                  </a:moveTo>
                  <a:cubicBezTo>
                    <a:pt x="4" y="17"/>
                    <a:pt x="3" y="16"/>
                    <a:pt x="3" y="16"/>
                  </a:cubicBezTo>
                  <a:cubicBezTo>
                    <a:pt x="4" y="14"/>
                    <a:pt x="4" y="13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2"/>
                    <a:pt x="5" y="13"/>
                    <a:pt x="6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6" y="15"/>
                    <a:pt x="6" y="15"/>
                    <a:pt x="6" y="16"/>
                  </a:cubicBezTo>
                  <a:cubicBezTo>
                    <a:pt x="4" y="17"/>
                    <a:pt x="4" y="17"/>
                    <a:pt x="4" y="17"/>
                  </a:cubicBezTo>
                  <a:moveTo>
                    <a:pt x="6" y="12"/>
                  </a:moveTo>
                  <a:cubicBezTo>
                    <a:pt x="6" y="11"/>
                    <a:pt x="6" y="11"/>
                    <a:pt x="6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6" y="12"/>
                    <a:pt x="6" y="12"/>
                    <a:pt x="6" y="12"/>
                  </a:cubicBezTo>
                  <a:moveTo>
                    <a:pt x="27" y="10"/>
                  </a:moveTo>
                  <a:cubicBezTo>
                    <a:pt x="27" y="10"/>
                    <a:pt x="27" y="10"/>
                    <a:pt x="27" y="10"/>
                  </a:cubicBezTo>
                  <a:cubicBezTo>
                    <a:pt x="27" y="10"/>
                    <a:pt x="27" y="10"/>
                    <a:pt x="28" y="10"/>
                  </a:cubicBezTo>
                  <a:cubicBezTo>
                    <a:pt x="27" y="10"/>
                    <a:pt x="27" y="10"/>
                    <a:pt x="27" y="10"/>
                  </a:cubicBezTo>
                  <a:moveTo>
                    <a:pt x="28" y="9"/>
                  </a:moveTo>
                  <a:cubicBezTo>
                    <a:pt x="28" y="9"/>
                    <a:pt x="28" y="9"/>
                    <a:pt x="28" y="9"/>
                  </a:cubicBezTo>
                  <a:cubicBezTo>
                    <a:pt x="28" y="9"/>
                    <a:pt x="28" y="9"/>
                    <a:pt x="28" y="9"/>
                  </a:cubicBezTo>
                  <a:cubicBezTo>
                    <a:pt x="28" y="9"/>
                    <a:pt x="28" y="9"/>
                    <a:pt x="28" y="9"/>
                  </a:cubicBezTo>
                  <a:moveTo>
                    <a:pt x="14" y="11"/>
                  </a:moveTo>
                  <a:cubicBezTo>
                    <a:pt x="14" y="10"/>
                    <a:pt x="14" y="10"/>
                    <a:pt x="14" y="10"/>
                  </a:cubicBezTo>
                  <a:cubicBezTo>
                    <a:pt x="15" y="10"/>
                    <a:pt x="16" y="9"/>
                    <a:pt x="16" y="9"/>
                  </a:cubicBezTo>
                  <a:cubicBezTo>
                    <a:pt x="16" y="9"/>
                    <a:pt x="16" y="10"/>
                    <a:pt x="17" y="11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6" y="11"/>
                    <a:pt x="15" y="12"/>
                    <a:pt x="15" y="12"/>
                  </a:cubicBezTo>
                  <a:cubicBezTo>
                    <a:pt x="14" y="12"/>
                    <a:pt x="14" y="12"/>
                    <a:pt x="14" y="12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4" y="11"/>
                    <a:pt x="14" y="11"/>
                    <a:pt x="14" y="11"/>
                  </a:cubicBezTo>
                  <a:moveTo>
                    <a:pt x="27" y="19"/>
                  </a:moveTo>
                  <a:cubicBezTo>
                    <a:pt x="27" y="18"/>
                    <a:pt x="27" y="18"/>
                    <a:pt x="27" y="18"/>
                  </a:cubicBezTo>
                  <a:cubicBezTo>
                    <a:pt x="28" y="18"/>
                    <a:pt x="28" y="18"/>
                    <a:pt x="28" y="18"/>
                  </a:cubicBezTo>
                  <a:cubicBezTo>
                    <a:pt x="27" y="14"/>
                    <a:pt x="27" y="14"/>
                    <a:pt x="27" y="14"/>
                  </a:cubicBezTo>
                  <a:cubicBezTo>
                    <a:pt x="27" y="14"/>
                    <a:pt x="27" y="14"/>
                    <a:pt x="27" y="14"/>
                  </a:cubicBezTo>
                  <a:cubicBezTo>
                    <a:pt x="27" y="14"/>
                    <a:pt x="27" y="14"/>
                    <a:pt x="27" y="14"/>
                  </a:cubicBezTo>
                  <a:cubicBezTo>
                    <a:pt x="29" y="13"/>
                    <a:pt x="29" y="13"/>
                    <a:pt x="29" y="13"/>
                  </a:cubicBezTo>
                  <a:cubicBezTo>
                    <a:pt x="29" y="13"/>
                    <a:pt x="29" y="13"/>
                    <a:pt x="29" y="13"/>
                  </a:cubicBezTo>
                  <a:cubicBezTo>
                    <a:pt x="29" y="12"/>
                    <a:pt x="29" y="12"/>
                    <a:pt x="29" y="12"/>
                  </a:cubicBezTo>
                  <a:cubicBezTo>
                    <a:pt x="29" y="12"/>
                    <a:pt x="29" y="12"/>
                    <a:pt x="29" y="12"/>
                  </a:cubicBezTo>
                  <a:cubicBezTo>
                    <a:pt x="29" y="12"/>
                    <a:pt x="29" y="12"/>
                    <a:pt x="29" y="12"/>
                  </a:cubicBezTo>
                  <a:cubicBezTo>
                    <a:pt x="29" y="12"/>
                    <a:pt x="29" y="12"/>
                    <a:pt x="29" y="12"/>
                  </a:cubicBezTo>
                  <a:cubicBezTo>
                    <a:pt x="29" y="11"/>
                    <a:pt x="29" y="11"/>
                    <a:pt x="29" y="11"/>
                  </a:cubicBezTo>
                  <a:cubicBezTo>
                    <a:pt x="30" y="11"/>
                    <a:pt x="30" y="11"/>
                    <a:pt x="30" y="11"/>
                  </a:cubicBezTo>
                  <a:cubicBezTo>
                    <a:pt x="29" y="11"/>
                    <a:pt x="29" y="11"/>
                    <a:pt x="29" y="11"/>
                  </a:cubicBezTo>
                  <a:cubicBezTo>
                    <a:pt x="29" y="11"/>
                    <a:pt x="29" y="11"/>
                    <a:pt x="29" y="11"/>
                  </a:cubicBezTo>
                  <a:cubicBezTo>
                    <a:pt x="29" y="10"/>
                    <a:pt x="29" y="10"/>
                    <a:pt x="29" y="10"/>
                  </a:cubicBezTo>
                  <a:cubicBezTo>
                    <a:pt x="29" y="10"/>
                    <a:pt x="29" y="10"/>
                    <a:pt x="29" y="10"/>
                  </a:cubicBezTo>
                  <a:cubicBezTo>
                    <a:pt x="29" y="9"/>
                    <a:pt x="29" y="9"/>
                    <a:pt x="29" y="9"/>
                  </a:cubicBezTo>
                  <a:cubicBezTo>
                    <a:pt x="29" y="9"/>
                    <a:pt x="29" y="9"/>
                    <a:pt x="30" y="8"/>
                  </a:cubicBezTo>
                  <a:cubicBezTo>
                    <a:pt x="31" y="9"/>
                    <a:pt x="32" y="9"/>
                    <a:pt x="32" y="9"/>
                  </a:cubicBezTo>
                  <a:cubicBezTo>
                    <a:pt x="33" y="12"/>
                    <a:pt x="35" y="18"/>
                    <a:pt x="34" y="19"/>
                  </a:cubicBezTo>
                  <a:cubicBezTo>
                    <a:pt x="34" y="20"/>
                    <a:pt x="34" y="20"/>
                    <a:pt x="34" y="20"/>
                  </a:cubicBezTo>
                  <a:cubicBezTo>
                    <a:pt x="33" y="20"/>
                    <a:pt x="33" y="20"/>
                    <a:pt x="33" y="20"/>
                  </a:cubicBezTo>
                  <a:cubicBezTo>
                    <a:pt x="29" y="23"/>
                    <a:pt x="29" y="23"/>
                    <a:pt x="29" y="23"/>
                  </a:cubicBezTo>
                  <a:cubicBezTo>
                    <a:pt x="28" y="22"/>
                    <a:pt x="28" y="22"/>
                    <a:pt x="28" y="22"/>
                  </a:cubicBezTo>
                  <a:cubicBezTo>
                    <a:pt x="32" y="20"/>
                    <a:pt x="32" y="20"/>
                    <a:pt x="32" y="20"/>
                  </a:cubicBezTo>
                  <a:cubicBezTo>
                    <a:pt x="32" y="19"/>
                    <a:pt x="32" y="19"/>
                    <a:pt x="32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28" y="22"/>
                    <a:pt x="28" y="22"/>
                    <a:pt x="28" y="22"/>
                  </a:cubicBezTo>
                  <a:cubicBezTo>
                    <a:pt x="28" y="22"/>
                    <a:pt x="28" y="22"/>
                    <a:pt x="28" y="22"/>
                  </a:cubicBezTo>
                  <a:cubicBezTo>
                    <a:pt x="26" y="21"/>
                    <a:pt x="26" y="21"/>
                    <a:pt x="26" y="21"/>
                  </a:cubicBezTo>
                  <a:cubicBezTo>
                    <a:pt x="27" y="21"/>
                    <a:pt x="27" y="21"/>
                    <a:pt x="27" y="21"/>
                  </a:cubicBezTo>
                  <a:cubicBezTo>
                    <a:pt x="28" y="20"/>
                    <a:pt x="29" y="19"/>
                    <a:pt x="31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2" y="18"/>
                    <a:pt x="32" y="18"/>
                    <a:pt x="32" y="18"/>
                  </a:cubicBezTo>
                  <a:cubicBezTo>
                    <a:pt x="32" y="18"/>
                    <a:pt x="32" y="18"/>
                    <a:pt x="32" y="18"/>
                  </a:cubicBezTo>
                  <a:cubicBezTo>
                    <a:pt x="31" y="18"/>
                    <a:pt x="31" y="18"/>
                    <a:pt x="31" y="18"/>
                  </a:cubicBezTo>
                  <a:cubicBezTo>
                    <a:pt x="31" y="18"/>
                    <a:pt x="31" y="18"/>
                    <a:pt x="31" y="18"/>
                  </a:cubicBezTo>
                  <a:cubicBezTo>
                    <a:pt x="29" y="18"/>
                    <a:pt x="28" y="19"/>
                    <a:pt x="27" y="20"/>
                  </a:cubicBezTo>
                  <a:cubicBezTo>
                    <a:pt x="26" y="21"/>
                    <a:pt x="26" y="21"/>
                    <a:pt x="26" y="21"/>
                  </a:cubicBezTo>
                  <a:cubicBezTo>
                    <a:pt x="25" y="21"/>
                    <a:pt x="25" y="21"/>
                    <a:pt x="25" y="21"/>
                  </a:cubicBezTo>
                  <a:cubicBezTo>
                    <a:pt x="25" y="21"/>
                    <a:pt x="25" y="21"/>
                    <a:pt x="25" y="21"/>
                  </a:cubicBezTo>
                  <a:cubicBezTo>
                    <a:pt x="30" y="18"/>
                    <a:pt x="30" y="18"/>
                    <a:pt x="30" y="18"/>
                  </a:cubicBezTo>
                  <a:cubicBezTo>
                    <a:pt x="30" y="17"/>
                    <a:pt x="30" y="17"/>
                    <a:pt x="30" y="17"/>
                  </a:cubicBezTo>
                  <a:cubicBezTo>
                    <a:pt x="29" y="17"/>
                    <a:pt x="29" y="17"/>
                    <a:pt x="29" y="17"/>
                  </a:cubicBezTo>
                  <a:cubicBezTo>
                    <a:pt x="27" y="19"/>
                    <a:pt x="27" y="19"/>
                    <a:pt x="27" y="19"/>
                  </a:cubicBezTo>
                  <a:moveTo>
                    <a:pt x="27" y="9"/>
                  </a:moveTo>
                  <a:cubicBezTo>
                    <a:pt x="27" y="8"/>
                    <a:pt x="27" y="8"/>
                    <a:pt x="27" y="7"/>
                  </a:cubicBezTo>
                  <a:cubicBezTo>
                    <a:pt x="28" y="8"/>
                    <a:pt x="28" y="8"/>
                    <a:pt x="29" y="8"/>
                  </a:cubicBezTo>
                  <a:cubicBezTo>
                    <a:pt x="28" y="8"/>
                    <a:pt x="27" y="9"/>
                    <a:pt x="27" y="9"/>
                  </a:cubicBezTo>
                  <a:moveTo>
                    <a:pt x="14" y="9"/>
                  </a:moveTo>
                  <a:cubicBezTo>
                    <a:pt x="14" y="8"/>
                    <a:pt x="14" y="8"/>
                    <a:pt x="14" y="8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5" y="9"/>
                    <a:pt x="14" y="9"/>
                  </a:cubicBezTo>
                  <a:moveTo>
                    <a:pt x="17" y="12"/>
                  </a:moveTo>
                  <a:cubicBezTo>
                    <a:pt x="17" y="11"/>
                    <a:pt x="17" y="11"/>
                    <a:pt x="17" y="11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7" y="9"/>
                    <a:pt x="17" y="8"/>
                    <a:pt x="17" y="7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7" y="7"/>
                    <a:pt x="18" y="7"/>
                    <a:pt x="18" y="7"/>
                  </a:cubicBezTo>
                  <a:cubicBezTo>
                    <a:pt x="19" y="7"/>
                    <a:pt x="19" y="7"/>
                    <a:pt x="20" y="7"/>
                  </a:cubicBezTo>
                  <a:cubicBezTo>
                    <a:pt x="19" y="9"/>
                    <a:pt x="18" y="10"/>
                    <a:pt x="17" y="12"/>
                  </a:cubicBezTo>
                  <a:moveTo>
                    <a:pt x="14" y="7"/>
                  </a:moveTo>
                  <a:cubicBezTo>
                    <a:pt x="15" y="7"/>
                    <a:pt x="15" y="7"/>
                    <a:pt x="15" y="7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4" y="7"/>
                    <a:pt x="14" y="7"/>
                    <a:pt x="14" y="7"/>
                  </a:cubicBezTo>
                  <a:moveTo>
                    <a:pt x="21" y="8"/>
                  </a:moveTo>
                  <a:cubicBezTo>
                    <a:pt x="21" y="7"/>
                    <a:pt x="21" y="7"/>
                    <a:pt x="21" y="7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3" y="5"/>
                    <a:pt x="24" y="6"/>
                    <a:pt x="26" y="7"/>
                  </a:cubicBezTo>
                  <a:cubicBezTo>
                    <a:pt x="26" y="8"/>
                    <a:pt x="25" y="9"/>
                    <a:pt x="25" y="10"/>
                  </a:cubicBezTo>
                  <a:cubicBezTo>
                    <a:pt x="25" y="11"/>
                    <a:pt x="25" y="11"/>
                    <a:pt x="25" y="11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26" y="13"/>
                    <a:pt x="26" y="13"/>
                    <a:pt x="26" y="13"/>
                  </a:cubicBezTo>
                  <a:cubicBezTo>
                    <a:pt x="25" y="13"/>
                    <a:pt x="25" y="13"/>
                    <a:pt x="25" y="13"/>
                  </a:cubicBezTo>
                  <a:cubicBezTo>
                    <a:pt x="25" y="14"/>
                    <a:pt x="25" y="14"/>
                    <a:pt x="25" y="14"/>
                  </a:cubicBezTo>
                  <a:cubicBezTo>
                    <a:pt x="25" y="14"/>
                    <a:pt x="24" y="14"/>
                    <a:pt x="24" y="15"/>
                  </a:cubicBezTo>
                  <a:cubicBezTo>
                    <a:pt x="23" y="15"/>
                    <a:pt x="23" y="15"/>
                    <a:pt x="23" y="15"/>
                  </a:cubicBezTo>
                  <a:cubicBezTo>
                    <a:pt x="23" y="16"/>
                    <a:pt x="23" y="16"/>
                    <a:pt x="23" y="16"/>
                  </a:cubicBezTo>
                  <a:cubicBezTo>
                    <a:pt x="23" y="16"/>
                    <a:pt x="23" y="16"/>
                    <a:pt x="23" y="16"/>
                  </a:cubicBezTo>
                  <a:cubicBezTo>
                    <a:pt x="23" y="17"/>
                    <a:pt x="23" y="17"/>
                    <a:pt x="23" y="18"/>
                  </a:cubicBezTo>
                  <a:cubicBezTo>
                    <a:pt x="23" y="18"/>
                    <a:pt x="23" y="18"/>
                    <a:pt x="23" y="18"/>
                  </a:cubicBezTo>
                  <a:cubicBezTo>
                    <a:pt x="22" y="18"/>
                    <a:pt x="22" y="18"/>
                    <a:pt x="22" y="18"/>
                  </a:cubicBezTo>
                  <a:cubicBezTo>
                    <a:pt x="23" y="19"/>
                    <a:pt x="23" y="19"/>
                    <a:pt x="23" y="19"/>
                  </a:cubicBezTo>
                  <a:cubicBezTo>
                    <a:pt x="22" y="19"/>
                    <a:pt x="22" y="19"/>
                    <a:pt x="22" y="19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18" y="22"/>
                    <a:pt x="18" y="22"/>
                    <a:pt x="17" y="22"/>
                  </a:cubicBezTo>
                  <a:cubicBezTo>
                    <a:pt x="17" y="22"/>
                    <a:pt x="16" y="22"/>
                    <a:pt x="16" y="22"/>
                  </a:cubicBezTo>
                  <a:cubicBezTo>
                    <a:pt x="15" y="23"/>
                    <a:pt x="15" y="23"/>
                    <a:pt x="14" y="24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13" y="28"/>
                    <a:pt x="13" y="28"/>
                    <a:pt x="13" y="28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6" y="24"/>
                    <a:pt x="16" y="24"/>
                    <a:pt x="17" y="24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17" y="23"/>
                    <a:pt x="18" y="24"/>
                    <a:pt x="18" y="24"/>
                  </a:cubicBezTo>
                  <a:cubicBezTo>
                    <a:pt x="18" y="24"/>
                    <a:pt x="18" y="24"/>
                    <a:pt x="18" y="24"/>
                  </a:cubicBezTo>
                  <a:cubicBezTo>
                    <a:pt x="19" y="24"/>
                    <a:pt x="19" y="24"/>
                    <a:pt x="19" y="24"/>
                  </a:cubicBezTo>
                  <a:cubicBezTo>
                    <a:pt x="19" y="24"/>
                    <a:pt x="20" y="23"/>
                    <a:pt x="20" y="23"/>
                  </a:cubicBezTo>
                  <a:cubicBezTo>
                    <a:pt x="20" y="22"/>
                    <a:pt x="21" y="22"/>
                    <a:pt x="21" y="22"/>
                  </a:cubicBezTo>
                  <a:cubicBezTo>
                    <a:pt x="22" y="21"/>
                    <a:pt x="22" y="21"/>
                    <a:pt x="23" y="21"/>
                  </a:cubicBezTo>
                  <a:cubicBezTo>
                    <a:pt x="23" y="21"/>
                    <a:pt x="24" y="21"/>
                    <a:pt x="24" y="22"/>
                  </a:cubicBezTo>
                  <a:cubicBezTo>
                    <a:pt x="24" y="22"/>
                    <a:pt x="24" y="22"/>
                    <a:pt x="24" y="22"/>
                  </a:cubicBezTo>
                  <a:cubicBezTo>
                    <a:pt x="25" y="22"/>
                    <a:pt x="25" y="22"/>
                    <a:pt x="25" y="22"/>
                  </a:cubicBezTo>
                  <a:cubicBezTo>
                    <a:pt x="29" y="24"/>
                    <a:pt x="29" y="24"/>
                    <a:pt x="29" y="24"/>
                  </a:cubicBezTo>
                  <a:cubicBezTo>
                    <a:pt x="30" y="24"/>
                    <a:pt x="30" y="24"/>
                    <a:pt x="30" y="24"/>
                  </a:cubicBezTo>
                  <a:cubicBezTo>
                    <a:pt x="30" y="24"/>
                    <a:pt x="31" y="24"/>
                    <a:pt x="31" y="24"/>
                  </a:cubicBezTo>
                  <a:cubicBezTo>
                    <a:pt x="32" y="23"/>
                    <a:pt x="34" y="22"/>
                    <a:pt x="35" y="20"/>
                  </a:cubicBezTo>
                  <a:cubicBezTo>
                    <a:pt x="36" y="20"/>
                    <a:pt x="38" y="21"/>
                    <a:pt x="39" y="21"/>
                  </a:cubicBezTo>
                  <a:cubicBezTo>
                    <a:pt x="38" y="21"/>
                    <a:pt x="38" y="21"/>
                    <a:pt x="38" y="21"/>
                  </a:cubicBezTo>
                  <a:cubicBezTo>
                    <a:pt x="37" y="22"/>
                    <a:pt x="37" y="23"/>
                    <a:pt x="36" y="24"/>
                  </a:cubicBezTo>
                  <a:cubicBezTo>
                    <a:pt x="35" y="25"/>
                    <a:pt x="35" y="25"/>
                    <a:pt x="34" y="25"/>
                  </a:cubicBezTo>
                  <a:cubicBezTo>
                    <a:pt x="34" y="26"/>
                    <a:pt x="33" y="26"/>
                    <a:pt x="33" y="26"/>
                  </a:cubicBezTo>
                  <a:cubicBezTo>
                    <a:pt x="30" y="26"/>
                    <a:pt x="30" y="26"/>
                    <a:pt x="30" y="26"/>
                  </a:cubicBezTo>
                  <a:cubicBezTo>
                    <a:pt x="29" y="26"/>
                    <a:pt x="29" y="26"/>
                    <a:pt x="29" y="26"/>
                  </a:cubicBezTo>
                  <a:cubicBezTo>
                    <a:pt x="28" y="27"/>
                    <a:pt x="28" y="27"/>
                    <a:pt x="28" y="28"/>
                  </a:cubicBezTo>
                  <a:cubicBezTo>
                    <a:pt x="28" y="27"/>
                    <a:pt x="28" y="27"/>
                    <a:pt x="28" y="27"/>
                  </a:cubicBezTo>
                  <a:cubicBezTo>
                    <a:pt x="27" y="27"/>
                    <a:pt x="27" y="27"/>
                    <a:pt x="27" y="27"/>
                  </a:cubicBezTo>
                  <a:cubicBezTo>
                    <a:pt x="25" y="28"/>
                    <a:pt x="24" y="29"/>
                    <a:pt x="23" y="31"/>
                  </a:cubicBezTo>
                  <a:cubicBezTo>
                    <a:pt x="22" y="31"/>
                    <a:pt x="22" y="32"/>
                    <a:pt x="21" y="33"/>
                  </a:cubicBezTo>
                  <a:cubicBezTo>
                    <a:pt x="21" y="34"/>
                    <a:pt x="21" y="34"/>
                    <a:pt x="21" y="34"/>
                  </a:cubicBezTo>
                  <a:cubicBezTo>
                    <a:pt x="21" y="35"/>
                    <a:pt x="21" y="35"/>
                    <a:pt x="21" y="35"/>
                  </a:cubicBezTo>
                  <a:cubicBezTo>
                    <a:pt x="21" y="35"/>
                    <a:pt x="21" y="35"/>
                    <a:pt x="21" y="35"/>
                  </a:cubicBezTo>
                  <a:cubicBezTo>
                    <a:pt x="21" y="35"/>
                    <a:pt x="21" y="35"/>
                    <a:pt x="21" y="35"/>
                  </a:cubicBezTo>
                  <a:cubicBezTo>
                    <a:pt x="21" y="36"/>
                    <a:pt x="21" y="36"/>
                    <a:pt x="21" y="36"/>
                  </a:cubicBezTo>
                  <a:cubicBezTo>
                    <a:pt x="21" y="36"/>
                    <a:pt x="21" y="36"/>
                    <a:pt x="21" y="36"/>
                  </a:cubicBezTo>
                  <a:cubicBezTo>
                    <a:pt x="21" y="37"/>
                    <a:pt x="20" y="38"/>
                    <a:pt x="19" y="39"/>
                  </a:cubicBezTo>
                  <a:cubicBezTo>
                    <a:pt x="19" y="40"/>
                    <a:pt x="19" y="40"/>
                    <a:pt x="19" y="40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15" y="41"/>
                    <a:pt x="13" y="40"/>
                    <a:pt x="10" y="39"/>
                  </a:cubicBezTo>
                  <a:cubicBezTo>
                    <a:pt x="11" y="37"/>
                    <a:pt x="10" y="34"/>
                    <a:pt x="9" y="32"/>
                  </a:cubicBezTo>
                  <a:cubicBezTo>
                    <a:pt x="9" y="32"/>
                    <a:pt x="9" y="32"/>
                    <a:pt x="9" y="32"/>
                  </a:cubicBezTo>
                  <a:cubicBezTo>
                    <a:pt x="9" y="32"/>
                    <a:pt x="8" y="31"/>
                    <a:pt x="8" y="31"/>
                  </a:cubicBezTo>
                  <a:cubicBezTo>
                    <a:pt x="9" y="30"/>
                    <a:pt x="9" y="30"/>
                    <a:pt x="9" y="30"/>
                  </a:cubicBezTo>
                  <a:cubicBezTo>
                    <a:pt x="9" y="29"/>
                    <a:pt x="10" y="27"/>
                    <a:pt x="11" y="26"/>
                  </a:cubicBezTo>
                  <a:cubicBezTo>
                    <a:pt x="14" y="23"/>
                    <a:pt x="14" y="23"/>
                    <a:pt x="14" y="23"/>
                  </a:cubicBezTo>
                  <a:cubicBezTo>
                    <a:pt x="15" y="23"/>
                    <a:pt x="15" y="22"/>
                    <a:pt x="15" y="22"/>
                  </a:cubicBezTo>
                  <a:cubicBezTo>
                    <a:pt x="15" y="21"/>
                    <a:pt x="15" y="21"/>
                    <a:pt x="15" y="21"/>
                  </a:cubicBezTo>
                  <a:cubicBezTo>
                    <a:pt x="15" y="21"/>
                    <a:pt x="15" y="21"/>
                    <a:pt x="15" y="21"/>
                  </a:cubicBezTo>
                  <a:cubicBezTo>
                    <a:pt x="15" y="21"/>
                    <a:pt x="15" y="21"/>
                    <a:pt x="15" y="21"/>
                  </a:cubicBezTo>
                  <a:cubicBezTo>
                    <a:pt x="16" y="19"/>
                    <a:pt x="17" y="18"/>
                    <a:pt x="18" y="16"/>
                  </a:cubicBezTo>
                  <a:cubicBezTo>
                    <a:pt x="19" y="16"/>
                    <a:pt x="19" y="16"/>
                    <a:pt x="19" y="16"/>
                  </a:cubicBezTo>
                  <a:cubicBezTo>
                    <a:pt x="19" y="15"/>
                    <a:pt x="19" y="15"/>
                    <a:pt x="19" y="15"/>
                  </a:cubicBezTo>
                  <a:cubicBezTo>
                    <a:pt x="19" y="14"/>
                    <a:pt x="18" y="13"/>
                    <a:pt x="18" y="13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19" y="11"/>
                    <a:pt x="20" y="9"/>
                    <a:pt x="20" y="7"/>
                  </a:cubicBezTo>
                  <a:cubicBezTo>
                    <a:pt x="21" y="8"/>
                    <a:pt x="21" y="8"/>
                    <a:pt x="21" y="8"/>
                  </a:cubicBezTo>
                  <a:moveTo>
                    <a:pt x="6" y="30"/>
                  </a:moveTo>
                  <a:cubicBezTo>
                    <a:pt x="3" y="29"/>
                    <a:pt x="2" y="27"/>
                    <a:pt x="2" y="25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3"/>
                    <a:pt x="2" y="22"/>
                    <a:pt x="2" y="21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8" y="17"/>
                    <a:pt x="8" y="16"/>
                    <a:pt x="8" y="15"/>
                  </a:cubicBezTo>
                  <a:cubicBezTo>
                    <a:pt x="9" y="15"/>
                    <a:pt x="9" y="14"/>
                    <a:pt x="9" y="14"/>
                  </a:cubicBezTo>
                  <a:cubicBezTo>
                    <a:pt x="8" y="12"/>
                    <a:pt x="8" y="11"/>
                    <a:pt x="8" y="10"/>
                  </a:cubicBezTo>
                  <a:cubicBezTo>
                    <a:pt x="9" y="7"/>
                    <a:pt x="11" y="5"/>
                    <a:pt x="13" y="2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7"/>
                    <a:pt x="13" y="9"/>
                    <a:pt x="13" y="10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3" y="12"/>
                    <a:pt x="14" y="13"/>
                    <a:pt x="14" y="14"/>
                  </a:cubicBezTo>
                  <a:cubicBezTo>
                    <a:pt x="13" y="15"/>
                    <a:pt x="12" y="16"/>
                    <a:pt x="12" y="17"/>
                  </a:cubicBezTo>
                  <a:cubicBezTo>
                    <a:pt x="11" y="17"/>
                    <a:pt x="10" y="17"/>
                    <a:pt x="10" y="18"/>
                  </a:cubicBezTo>
                  <a:cubicBezTo>
                    <a:pt x="9" y="18"/>
                    <a:pt x="9" y="18"/>
                    <a:pt x="9" y="18"/>
                  </a:cubicBezTo>
                  <a:cubicBezTo>
                    <a:pt x="9" y="18"/>
                    <a:pt x="9" y="18"/>
                    <a:pt x="9" y="18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7" y="19"/>
                    <a:pt x="7" y="19"/>
                    <a:pt x="6" y="19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5" y="19"/>
                    <a:pt x="5" y="20"/>
                    <a:pt x="4" y="20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5" y="20"/>
                    <a:pt x="6" y="20"/>
                    <a:pt x="6" y="20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11" y="19"/>
                    <a:pt x="11" y="18"/>
                    <a:pt x="12" y="18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3" y="18"/>
                    <a:pt x="13" y="18"/>
                    <a:pt x="13" y="18"/>
                  </a:cubicBezTo>
                  <a:cubicBezTo>
                    <a:pt x="13" y="17"/>
                    <a:pt x="14" y="16"/>
                    <a:pt x="15" y="15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5" y="17"/>
                    <a:pt x="14" y="18"/>
                    <a:pt x="14" y="19"/>
                  </a:cubicBezTo>
                  <a:cubicBezTo>
                    <a:pt x="14" y="20"/>
                    <a:pt x="14" y="20"/>
                    <a:pt x="14" y="20"/>
                  </a:cubicBezTo>
                  <a:cubicBezTo>
                    <a:pt x="14" y="21"/>
                    <a:pt x="14" y="21"/>
                    <a:pt x="14" y="21"/>
                  </a:cubicBezTo>
                  <a:cubicBezTo>
                    <a:pt x="14" y="21"/>
                    <a:pt x="14" y="21"/>
                    <a:pt x="14" y="21"/>
                  </a:cubicBezTo>
                  <a:cubicBezTo>
                    <a:pt x="14" y="21"/>
                    <a:pt x="14" y="21"/>
                    <a:pt x="14" y="21"/>
                  </a:cubicBezTo>
                  <a:cubicBezTo>
                    <a:pt x="13" y="22"/>
                    <a:pt x="13" y="22"/>
                    <a:pt x="13" y="22"/>
                  </a:cubicBezTo>
                  <a:cubicBezTo>
                    <a:pt x="10" y="25"/>
                    <a:pt x="10" y="25"/>
                    <a:pt x="10" y="25"/>
                  </a:cubicBezTo>
                  <a:cubicBezTo>
                    <a:pt x="9" y="26"/>
                    <a:pt x="8" y="27"/>
                    <a:pt x="7" y="29"/>
                  </a:cubicBezTo>
                  <a:cubicBezTo>
                    <a:pt x="7" y="29"/>
                    <a:pt x="6" y="30"/>
                    <a:pt x="6" y="30"/>
                  </a:cubicBezTo>
                  <a:moveTo>
                    <a:pt x="14" y="0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10" y="3"/>
                    <a:pt x="8" y="6"/>
                    <a:pt x="7" y="1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4" y="12"/>
                    <a:pt x="2" y="14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2" y="17"/>
                    <a:pt x="3" y="18"/>
                    <a:pt x="3" y="18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1" y="22"/>
                    <a:pt x="1" y="23"/>
                    <a:pt x="1" y="24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1" y="28"/>
                    <a:pt x="3" y="31"/>
                    <a:pt x="6" y="32"/>
                  </a:cubicBezTo>
                  <a:cubicBezTo>
                    <a:pt x="6" y="33"/>
                    <a:pt x="6" y="34"/>
                    <a:pt x="6" y="35"/>
                  </a:cubicBezTo>
                  <a:cubicBezTo>
                    <a:pt x="6" y="35"/>
                    <a:pt x="6" y="35"/>
                    <a:pt x="6" y="35"/>
                  </a:cubicBezTo>
                  <a:cubicBezTo>
                    <a:pt x="7" y="36"/>
                    <a:pt x="7" y="36"/>
                    <a:pt x="7" y="36"/>
                  </a:cubicBezTo>
                  <a:cubicBezTo>
                    <a:pt x="7" y="36"/>
                    <a:pt x="7" y="36"/>
                    <a:pt x="7" y="36"/>
                  </a:cubicBezTo>
                  <a:cubicBezTo>
                    <a:pt x="7" y="37"/>
                    <a:pt x="7" y="37"/>
                    <a:pt x="7" y="37"/>
                  </a:cubicBezTo>
                  <a:cubicBezTo>
                    <a:pt x="7" y="37"/>
                    <a:pt x="7" y="37"/>
                    <a:pt x="7" y="37"/>
                  </a:cubicBezTo>
                  <a:cubicBezTo>
                    <a:pt x="7" y="37"/>
                    <a:pt x="7" y="37"/>
                    <a:pt x="7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8" y="38"/>
                    <a:pt x="8" y="38"/>
                    <a:pt x="8" y="39"/>
                  </a:cubicBezTo>
                  <a:cubicBezTo>
                    <a:pt x="8" y="39"/>
                    <a:pt x="8" y="39"/>
                    <a:pt x="8" y="39"/>
                  </a:cubicBezTo>
                  <a:cubicBezTo>
                    <a:pt x="8" y="40"/>
                    <a:pt x="8" y="40"/>
                    <a:pt x="8" y="40"/>
                  </a:cubicBezTo>
                  <a:cubicBezTo>
                    <a:pt x="9" y="40"/>
                    <a:pt x="9" y="40"/>
                    <a:pt x="9" y="40"/>
                  </a:cubicBezTo>
                  <a:cubicBezTo>
                    <a:pt x="12" y="41"/>
                    <a:pt x="15" y="42"/>
                    <a:pt x="18" y="44"/>
                  </a:cubicBezTo>
                  <a:cubicBezTo>
                    <a:pt x="18" y="44"/>
                    <a:pt x="18" y="44"/>
                    <a:pt x="18" y="44"/>
                  </a:cubicBezTo>
                  <a:cubicBezTo>
                    <a:pt x="18" y="44"/>
                    <a:pt x="18" y="44"/>
                    <a:pt x="18" y="44"/>
                  </a:cubicBezTo>
                  <a:cubicBezTo>
                    <a:pt x="19" y="43"/>
                    <a:pt x="19" y="43"/>
                    <a:pt x="19" y="43"/>
                  </a:cubicBezTo>
                  <a:cubicBezTo>
                    <a:pt x="21" y="40"/>
                    <a:pt x="21" y="40"/>
                    <a:pt x="21" y="40"/>
                  </a:cubicBezTo>
                  <a:cubicBezTo>
                    <a:pt x="21" y="40"/>
                    <a:pt x="21" y="40"/>
                    <a:pt x="21" y="40"/>
                  </a:cubicBezTo>
                  <a:cubicBezTo>
                    <a:pt x="23" y="40"/>
                    <a:pt x="25" y="41"/>
                    <a:pt x="27" y="41"/>
                  </a:cubicBezTo>
                  <a:cubicBezTo>
                    <a:pt x="27" y="41"/>
                    <a:pt x="27" y="41"/>
                    <a:pt x="27" y="41"/>
                  </a:cubicBezTo>
                  <a:cubicBezTo>
                    <a:pt x="28" y="42"/>
                    <a:pt x="28" y="42"/>
                    <a:pt x="28" y="42"/>
                  </a:cubicBezTo>
                  <a:cubicBezTo>
                    <a:pt x="28" y="41"/>
                    <a:pt x="28" y="41"/>
                    <a:pt x="28" y="41"/>
                  </a:cubicBezTo>
                  <a:cubicBezTo>
                    <a:pt x="28" y="41"/>
                    <a:pt x="28" y="41"/>
                    <a:pt x="28" y="41"/>
                  </a:cubicBezTo>
                  <a:cubicBezTo>
                    <a:pt x="28" y="41"/>
                    <a:pt x="28" y="41"/>
                    <a:pt x="28" y="41"/>
                  </a:cubicBezTo>
                  <a:cubicBezTo>
                    <a:pt x="35" y="37"/>
                    <a:pt x="35" y="37"/>
                    <a:pt x="35" y="37"/>
                  </a:cubicBezTo>
                  <a:cubicBezTo>
                    <a:pt x="35" y="36"/>
                    <a:pt x="35" y="36"/>
                    <a:pt x="35" y="36"/>
                  </a:cubicBezTo>
                  <a:cubicBezTo>
                    <a:pt x="34" y="35"/>
                    <a:pt x="34" y="35"/>
                    <a:pt x="34" y="35"/>
                  </a:cubicBezTo>
                  <a:cubicBezTo>
                    <a:pt x="34" y="35"/>
                    <a:pt x="34" y="35"/>
                    <a:pt x="34" y="35"/>
                  </a:cubicBezTo>
                  <a:cubicBezTo>
                    <a:pt x="34" y="35"/>
                    <a:pt x="34" y="35"/>
                    <a:pt x="34" y="35"/>
                  </a:cubicBezTo>
                  <a:cubicBezTo>
                    <a:pt x="35" y="34"/>
                    <a:pt x="35" y="34"/>
                    <a:pt x="35" y="34"/>
                  </a:cubicBezTo>
                  <a:cubicBezTo>
                    <a:pt x="36" y="34"/>
                    <a:pt x="36" y="34"/>
                    <a:pt x="36" y="34"/>
                  </a:cubicBezTo>
                  <a:cubicBezTo>
                    <a:pt x="39" y="31"/>
                    <a:pt x="40" y="21"/>
                    <a:pt x="40" y="21"/>
                  </a:cubicBezTo>
                  <a:cubicBezTo>
                    <a:pt x="40" y="20"/>
                    <a:pt x="40" y="20"/>
                    <a:pt x="40" y="20"/>
                  </a:cubicBezTo>
                  <a:cubicBezTo>
                    <a:pt x="40" y="20"/>
                    <a:pt x="37" y="19"/>
                    <a:pt x="36" y="19"/>
                  </a:cubicBezTo>
                  <a:cubicBezTo>
                    <a:pt x="36" y="16"/>
                    <a:pt x="34" y="9"/>
                    <a:pt x="33" y="8"/>
                  </a:cubicBezTo>
                  <a:cubicBezTo>
                    <a:pt x="33" y="8"/>
                    <a:pt x="33" y="8"/>
                    <a:pt x="33" y="8"/>
                  </a:cubicBezTo>
                  <a:cubicBezTo>
                    <a:pt x="33" y="8"/>
                    <a:pt x="29" y="7"/>
                    <a:pt x="27" y="6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25" y="5"/>
                    <a:pt x="23" y="4"/>
                    <a:pt x="22" y="4"/>
                  </a:cubicBezTo>
                  <a:cubicBezTo>
                    <a:pt x="21" y="4"/>
                    <a:pt x="21" y="4"/>
                    <a:pt x="21" y="4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0" y="5"/>
                    <a:pt x="19" y="5"/>
                    <a:pt x="18" y="5"/>
                  </a:cubicBezTo>
                  <a:cubicBezTo>
                    <a:pt x="18" y="5"/>
                    <a:pt x="17" y="5"/>
                    <a:pt x="17" y="6"/>
                  </a:cubicBezTo>
                  <a:cubicBezTo>
                    <a:pt x="16" y="5"/>
                    <a:pt x="15" y="5"/>
                    <a:pt x="15" y="5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4" y="0"/>
                    <a:pt x="14" y="0"/>
                    <a:pt x="1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456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618" name="Freeform 200"/>
            <p:cNvSpPr>
              <a:spLocks noEditPoints="1"/>
            </p:cNvSpPr>
            <p:nvPr/>
          </p:nvSpPr>
          <p:spPr bwMode="auto">
            <a:xfrm>
              <a:off x="4274" y="2091"/>
              <a:ext cx="53" cy="60"/>
            </a:xfrm>
            <a:custGeom>
              <a:avLst/>
              <a:gdLst>
                <a:gd name="T0" fmla="*/ 16 w 22"/>
                <a:gd name="T1" fmla="*/ 15 h 25"/>
                <a:gd name="T2" fmla="*/ 14 w 22"/>
                <a:gd name="T3" fmla="*/ 16 h 25"/>
                <a:gd name="T4" fmla="*/ 8 w 22"/>
                <a:gd name="T5" fmla="*/ 14 h 25"/>
                <a:gd name="T6" fmla="*/ 1 w 22"/>
                <a:gd name="T7" fmla="*/ 24 h 25"/>
                <a:gd name="T8" fmla="*/ 18 w 22"/>
                <a:gd name="T9" fmla="*/ 11 h 25"/>
                <a:gd name="T10" fmla="*/ 17 w 22"/>
                <a:gd name="T11" fmla="*/ 11 h 25"/>
                <a:gd name="T12" fmla="*/ 17 w 22"/>
                <a:gd name="T13" fmla="*/ 11 h 25"/>
                <a:gd name="T14" fmla="*/ 8 w 22"/>
                <a:gd name="T15" fmla="*/ 13 h 25"/>
                <a:gd name="T16" fmla="*/ 10 w 22"/>
                <a:gd name="T17" fmla="*/ 5 h 25"/>
                <a:gd name="T18" fmla="*/ 10 w 22"/>
                <a:gd name="T19" fmla="*/ 6 h 25"/>
                <a:gd name="T20" fmla="*/ 10 w 22"/>
                <a:gd name="T21" fmla="*/ 7 h 25"/>
                <a:gd name="T22" fmla="*/ 15 w 22"/>
                <a:gd name="T23" fmla="*/ 13 h 25"/>
                <a:gd name="T24" fmla="*/ 16 w 22"/>
                <a:gd name="T25" fmla="*/ 13 h 25"/>
                <a:gd name="T26" fmla="*/ 18 w 22"/>
                <a:gd name="T27" fmla="*/ 12 h 25"/>
                <a:gd name="T28" fmla="*/ 15 w 22"/>
                <a:gd name="T29" fmla="*/ 14 h 25"/>
                <a:gd name="T30" fmla="*/ 18 w 22"/>
                <a:gd name="T31" fmla="*/ 14 h 25"/>
                <a:gd name="T32" fmla="*/ 14 w 22"/>
                <a:gd name="T33" fmla="*/ 14 h 25"/>
                <a:gd name="T34" fmla="*/ 17 w 22"/>
                <a:gd name="T35" fmla="*/ 15 h 25"/>
                <a:gd name="T36" fmla="*/ 16 w 22"/>
                <a:gd name="T37" fmla="*/ 15 h 25"/>
                <a:gd name="T38" fmla="*/ 13 w 22"/>
                <a:gd name="T39" fmla="*/ 16 h 25"/>
                <a:gd name="T40" fmla="*/ 11 w 22"/>
                <a:gd name="T41" fmla="*/ 11 h 25"/>
                <a:gd name="T42" fmla="*/ 14 w 22"/>
                <a:gd name="T43" fmla="*/ 3 h 25"/>
                <a:gd name="T44" fmla="*/ 19 w 22"/>
                <a:gd name="T45" fmla="*/ 6 h 25"/>
                <a:gd name="T46" fmla="*/ 19 w 22"/>
                <a:gd name="T47" fmla="*/ 7 h 25"/>
                <a:gd name="T48" fmla="*/ 17 w 22"/>
                <a:gd name="T49" fmla="*/ 7 h 25"/>
                <a:gd name="T50" fmla="*/ 19 w 22"/>
                <a:gd name="T51" fmla="*/ 7 h 25"/>
                <a:gd name="T52" fmla="*/ 16 w 22"/>
                <a:gd name="T53" fmla="*/ 7 h 25"/>
                <a:gd name="T54" fmla="*/ 18 w 22"/>
                <a:gd name="T55" fmla="*/ 9 h 25"/>
                <a:gd name="T56" fmla="*/ 16 w 22"/>
                <a:gd name="T57" fmla="*/ 8 h 25"/>
                <a:gd name="T58" fmla="*/ 17 w 22"/>
                <a:gd name="T59" fmla="*/ 9 h 25"/>
                <a:gd name="T60" fmla="*/ 15 w 22"/>
                <a:gd name="T61" fmla="*/ 9 h 25"/>
                <a:gd name="T62" fmla="*/ 17 w 22"/>
                <a:gd name="T63" fmla="*/ 10 h 25"/>
                <a:gd name="T64" fmla="*/ 15 w 22"/>
                <a:gd name="T65" fmla="*/ 10 h 25"/>
                <a:gd name="T66" fmla="*/ 14 w 22"/>
                <a:gd name="T67" fmla="*/ 11 h 25"/>
                <a:gd name="T68" fmla="*/ 16 w 22"/>
                <a:gd name="T69" fmla="*/ 11 h 25"/>
                <a:gd name="T70" fmla="*/ 14 w 22"/>
                <a:gd name="T71" fmla="*/ 11 h 25"/>
                <a:gd name="T72" fmla="*/ 14 w 22"/>
                <a:gd name="T73" fmla="*/ 12 h 25"/>
                <a:gd name="T74" fmla="*/ 15 w 22"/>
                <a:gd name="T75" fmla="*/ 3 h 25"/>
                <a:gd name="T76" fmla="*/ 20 w 22"/>
                <a:gd name="T77" fmla="*/ 2 h 25"/>
                <a:gd name="T78" fmla="*/ 19 w 22"/>
                <a:gd name="T79" fmla="*/ 5 h 25"/>
                <a:gd name="T80" fmla="*/ 14 w 22"/>
                <a:gd name="T81" fmla="*/ 0 h 25"/>
                <a:gd name="T82" fmla="*/ 11 w 22"/>
                <a:gd name="T83" fmla="*/ 4 h 25"/>
                <a:gd name="T84" fmla="*/ 6 w 22"/>
                <a:gd name="T85" fmla="*/ 9 h 25"/>
                <a:gd name="T86" fmla="*/ 1 w 22"/>
                <a:gd name="T87" fmla="*/ 21 h 25"/>
                <a:gd name="T88" fmla="*/ 0 w 22"/>
                <a:gd name="T89" fmla="*/ 25 h 25"/>
                <a:gd name="T90" fmla="*/ 4 w 22"/>
                <a:gd name="T91" fmla="*/ 23 h 25"/>
                <a:gd name="T92" fmla="*/ 12 w 22"/>
                <a:gd name="T93" fmla="*/ 17 h 25"/>
                <a:gd name="T94" fmla="*/ 19 w 22"/>
                <a:gd name="T95" fmla="*/ 9 h 25"/>
                <a:gd name="T96" fmla="*/ 21 w 22"/>
                <a:gd name="T97" fmla="*/ 5 h 25"/>
                <a:gd name="T98" fmla="*/ 16 w 22"/>
                <a:gd name="T9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2" h="25">
                  <a:moveTo>
                    <a:pt x="14" y="16"/>
                  </a:moveTo>
                  <a:cubicBezTo>
                    <a:pt x="13" y="16"/>
                    <a:pt x="13" y="16"/>
                    <a:pt x="13" y="16"/>
                  </a:cubicBezTo>
                  <a:cubicBezTo>
                    <a:pt x="14" y="16"/>
                    <a:pt x="16" y="15"/>
                    <a:pt x="16" y="15"/>
                  </a:cubicBezTo>
                  <a:cubicBezTo>
                    <a:pt x="16" y="16"/>
                    <a:pt x="15" y="16"/>
                    <a:pt x="15" y="16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4" y="16"/>
                    <a:pt x="14" y="16"/>
                    <a:pt x="14" y="16"/>
                  </a:cubicBezTo>
                  <a:moveTo>
                    <a:pt x="1" y="24"/>
                  </a:moveTo>
                  <a:cubicBezTo>
                    <a:pt x="1" y="23"/>
                    <a:pt x="2" y="22"/>
                    <a:pt x="2" y="21"/>
                  </a:cubicBezTo>
                  <a:cubicBezTo>
                    <a:pt x="2" y="21"/>
                    <a:pt x="6" y="17"/>
                    <a:pt x="8" y="14"/>
                  </a:cubicBezTo>
                  <a:cubicBezTo>
                    <a:pt x="8" y="15"/>
                    <a:pt x="9" y="15"/>
                    <a:pt x="9" y="15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1" y="24"/>
                    <a:pt x="1" y="24"/>
                    <a:pt x="1" y="24"/>
                  </a:cubicBezTo>
                  <a:moveTo>
                    <a:pt x="18" y="11"/>
                  </a:moveTo>
                  <a:cubicBezTo>
                    <a:pt x="18" y="11"/>
                    <a:pt x="18" y="11"/>
                    <a:pt x="18" y="11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8" y="11"/>
                    <a:pt x="18" y="11"/>
                    <a:pt x="18" y="11"/>
                  </a:cubicBezTo>
                  <a:moveTo>
                    <a:pt x="17" y="11"/>
                  </a:moveTo>
                  <a:cubicBezTo>
                    <a:pt x="18" y="10"/>
                    <a:pt x="18" y="10"/>
                    <a:pt x="18" y="10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7" y="11"/>
                    <a:pt x="17" y="11"/>
                    <a:pt x="17" y="11"/>
                  </a:cubicBezTo>
                  <a:moveTo>
                    <a:pt x="13" y="16"/>
                  </a:moveTo>
                  <a:cubicBezTo>
                    <a:pt x="13" y="16"/>
                    <a:pt x="13" y="16"/>
                    <a:pt x="13" y="16"/>
                  </a:cubicBezTo>
                  <a:cubicBezTo>
                    <a:pt x="11" y="15"/>
                    <a:pt x="9" y="14"/>
                    <a:pt x="8" y="13"/>
                  </a:cubicBezTo>
                  <a:cubicBezTo>
                    <a:pt x="7" y="12"/>
                    <a:pt x="7" y="11"/>
                    <a:pt x="7" y="9"/>
                  </a:cubicBezTo>
                  <a:cubicBezTo>
                    <a:pt x="7" y="8"/>
                    <a:pt x="7" y="7"/>
                    <a:pt x="8" y="6"/>
                  </a:cubicBezTo>
                  <a:cubicBezTo>
                    <a:pt x="9" y="5"/>
                    <a:pt x="10" y="5"/>
                    <a:pt x="10" y="5"/>
                  </a:cubicBezTo>
                  <a:cubicBezTo>
                    <a:pt x="10" y="5"/>
                    <a:pt x="11" y="5"/>
                    <a:pt x="11" y="5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9" y="8"/>
                    <a:pt x="9" y="10"/>
                    <a:pt x="11" y="12"/>
                  </a:cubicBezTo>
                  <a:cubicBezTo>
                    <a:pt x="11" y="12"/>
                    <a:pt x="13" y="13"/>
                    <a:pt x="14" y="13"/>
                  </a:cubicBezTo>
                  <a:cubicBezTo>
                    <a:pt x="14" y="13"/>
                    <a:pt x="15" y="13"/>
                    <a:pt x="15" y="13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16" y="13"/>
                    <a:pt x="16" y="13"/>
                    <a:pt x="16" y="13"/>
                  </a:cubicBezTo>
                  <a:cubicBezTo>
                    <a:pt x="16" y="12"/>
                    <a:pt x="17" y="12"/>
                    <a:pt x="18" y="12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7" y="13"/>
                    <a:pt x="16" y="13"/>
                    <a:pt x="15" y="13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15" y="14"/>
                    <a:pt x="15" y="14"/>
                    <a:pt x="15" y="14"/>
                  </a:cubicBezTo>
                  <a:cubicBezTo>
                    <a:pt x="16" y="13"/>
                    <a:pt x="17" y="13"/>
                    <a:pt x="18" y="13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18" y="13"/>
                    <a:pt x="18" y="13"/>
                    <a:pt x="18" y="14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16" y="14"/>
                    <a:pt x="15" y="14"/>
                    <a:pt x="14" y="14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5" y="15"/>
                    <a:pt x="17" y="14"/>
                    <a:pt x="18" y="14"/>
                  </a:cubicBezTo>
                  <a:cubicBezTo>
                    <a:pt x="17" y="15"/>
                    <a:pt x="17" y="15"/>
                    <a:pt x="17" y="15"/>
                  </a:cubicBezTo>
                  <a:cubicBezTo>
                    <a:pt x="17" y="15"/>
                    <a:pt x="17" y="15"/>
                    <a:pt x="17" y="15"/>
                  </a:cubicBezTo>
                  <a:cubicBezTo>
                    <a:pt x="17" y="15"/>
                    <a:pt x="17" y="15"/>
                    <a:pt x="17" y="15"/>
                  </a:cubicBezTo>
                  <a:cubicBezTo>
                    <a:pt x="16" y="15"/>
                    <a:pt x="16" y="15"/>
                    <a:pt x="16" y="15"/>
                  </a:cubicBezTo>
                  <a:cubicBezTo>
                    <a:pt x="16" y="15"/>
                    <a:pt x="16" y="15"/>
                    <a:pt x="16" y="15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6"/>
                    <a:pt x="13" y="16"/>
                    <a:pt x="13" y="16"/>
                  </a:cubicBezTo>
                  <a:moveTo>
                    <a:pt x="14" y="12"/>
                  </a:moveTo>
                  <a:cubicBezTo>
                    <a:pt x="13" y="12"/>
                    <a:pt x="12" y="12"/>
                    <a:pt x="11" y="11"/>
                  </a:cubicBezTo>
                  <a:cubicBezTo>
                    <a:pt x="10" y="10"/>
                    <a:pt x="10" y="8"/>
                    <a:pt x="11" y="7"/>
                  </a:cubicBezTo>
                  <a:cubicBezTo>
                    <a:pt x="11" y="6"/>
                    <a:pt x="12" y="6"/>
                    <a:pt x="12" y="5"/>
                  </a:cubicBezTo>
                  <a:cubicBezTo>
                    <a:pt x="13" y="4"/>
                    <a:pt x="13" y="3"/>
                    <a:pt x="14" y="3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4" y="4"/>
                    <a:pt x="14" y="5"/>
                    <a:pt x="15" y="5"/>
                  </a:cubicBezTo>
                  <a:cubicBezTo>
                    <a:pt x="17" y="6"/>
                    <a:pt x="18" y="6"/>
                    <a:pt x="19" y="6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7"/>
                    <a:pt x="19" y="7"/>
                    <a:pt x="18" y="7"/>
                  </a:cubicBezTo>
                  <a:cubicBezTo>
                    <a:pt x="18" y="7"/>
                    <a:pt x="17" y="7"/>
                    <a:pt x="17" y="7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7" y="7"/>
                    <a:pt x="18" y="7"/>
                    <a:pt x="18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8" y="8"/>
                    <a:pt x="17" y="7"/>
                    <a:pt x="17" y="7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7" y="8"/>
                    <a:pt x="18" y="8"/>
                    <a:pt x="18" y="8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8" y="8"/>
                    <a:pt x="17" y="8"/>
                    <a:pt x="17" y="8"/>
                  </a:cubicBezTo>
                  <a:cubicBezTo>
                    <a:pt x="17" y="8"/>
                    <a:pt x="16" y="8"/>
                    <a:pt x="16" y="8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6" y="9"/>
                    <a:pt x="17" y="9"/>
                    <a:pt x="17" y="9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6" y="10"/>
                    <a:pt x="16" y="10"/>
                    <a:pt x="15" y="9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6" y="10"/>
                    <a:pt x="16" y="10"/>
                    <a:pt x="17" y="10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6" y="11"/>
                    <a:pt x="15" y="10"/>
                    <a:pt x="15" y="10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15" y="11"/>
                    <a:pt x="15" y="11"/>
                    <a:pt x="15" y="11"/>
                  </a:cubicBezTo>
                  <a:cubicBezTo>
                    <a:pt x="15" y="11"/>
                    <a:pt x="15" y="11"/>
                    <a:pt x="16" y="11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6" y="11"/>
                    <a:pt x="15" y="11"/>
                    <a:pt x="15" y="11"/>
                  </a:cubicBezTo>
                  <a:cubicBezTo>
                    <a:pt x="15" y="11"/>
                    <a:pt x="14" y="11"/>
                    <a:pt x="14" y="11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14" y="12"/>
                    <a:pt x="14" y="12"/>
                    <a:pt x="14" y="12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4" y="12"/>
                    <a:pt x="14" y="12"/>
                    <a:pt x="14" y="12"/>
                  </a:cubicBezTo>
                  <a:moveTo>
                    <a:pt x="19" y="5"/>
                  </a:moveTo>
                  <a:cubicBezTo>
                    <a:pt x="18" y="5"/>
                    <a:pt x="17" y="5"/>
                    <a:pt x="16" y="4"/>
                  </a:cubicBezTo>
                  <a:cubicBezTo>
                    <a:pt x="15" y="4"/>
                    <a:pt x="15" y="3"/>
                    <a:pt x="15" y="3"/>
                  </a:cubicBezTo>
                  <a:cubicBezTo>
                    <a:pt x="15" y="2"/>
                    <a:pt x="15" y="2"/>
                    <a:pt x="15" y="1"/>
                  </a:cubicBezTo>
                  <a:cubicBezTo>
                    <a:pt x="15" y="1"/>
                    <a:pt x="16" y="1"/>
                    <a:pt x="16" y="1"/>
                  </a:cubicBezTo>
                  <a:cubicBezTo>
                    <a:pt x="17" y="1"/>
                    <a:pt x="19" y="1"/>
                    <a:pt x="20" y="2"/>
                  </a:cubicBezTo>
                  <a:cubicBezTo>
                    <a:pt x="20" y="3"/>
                    <a:pt x="21" y="4"/>
                    <a:pt x="21" y="4"/>
                  </a:cubicBezTo>
                  <a:cubicBezTo>
                    <a:pt x="21" y="5"/>
                    <a:pt x="20" y="5"/>
                    <a:pt x="20" y="5"/>
                  </a:cubicBezTo>
                  <a:cubicBezTo>
                    <a:pt x="20" y="5"/>
                    <a:pt x="19" y="5"/>
                    <a:pt x="19" y="5"/>
                  </a:cubicBezTo>
                  <a:moveTo>
                    <a:pt x="16" y="0"/>
                  </a:moveTo>
                  <a:cubicBezTo>
                    <a:pt x="16" y="0"/>
                    <a:pt x="15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3" y="2"/>
                    <a:pt x="12" y="3"/>
                    <a:pt x="11" y="4"/>
                  </a:cubicBezTo>
                  <a:cubicBezTo>
                    <a:pt x="11" y="4"/>
                    <a:pt x="11" y="4"/>
                    <a:pt x="10" y="4"/>
                  </a:cubicBezTo>
                  <a:cubicBezTo>
                    <a:pt x="9" y="4"/>
                    <a:pt x="8" y="4"/>
                    <a:pt x="8" y="5"/>
                  </a:cubicBezTo>
                  <a:cubicBezTo>
                    <a:pt x="6" y="6"/>
                    <a:pt x="6" y="8"/>
                    <a:pt x="6" y="9"/>
                  </a:cubicBezTo>
                  <a:cubicBezTo>
                    <a:pt x="6" y="11"/>
                    <a:pt x="6" y="12"/>
                    <a:pt x="7" y="14"/>
                  </a:cubicBezTo>
                  <a:cubicBezTo>
                    <a:pt x="5" y="17"/>
                    <a:pt x="1" y="21"/>
                    <a:pt x="1" y="21"/>
                  </a:cubicBezTo>
                  <a:cubicBezTo>
                    <a:pt x="1" y="21"/>
                    <a:pt x="1" y="21"/>
                    <a:pt x="1" y="21"/>
                  </a:cubicBezTo>
                  <a:cubicBezTo>
                    <a:pt x="1" y="21"/>
                    <a:pt x="1" y="21"/>
                    <a:pt x="1" y="21"/>
                  </a:cubicBezTo>
                  <a:cubicBezTo>
                    <a:pt x="1" y="22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11" y="16"/>
                    <a:pt x="12" y="17"/>
                    <a:pt x="12" y="17"/>
                  </a:cubicBezTo>
                  <a:cubicBezTo>
                    <a:pt x="13" y="17"/>
                    <a:pt x="13" y="17"/>
                    <a:pt x="14" y="17"/>
                  </a:cubicBezTo>
                  <a:cubicBezTo>
                    <a:pt x="15" y="17"/>
                    <a:pt x="17" y="16"/>
                    <a:pt x="18" y="15"/>
                  </a:cubicBezTo>
                  <a:cubicBezTo>
                    <a:pt x="20" y="14"/>
                    <a:pt x="20" y="11"/>
                    <a:pt x="19" y="9"/>
                  </a:cubicBezTo>
                  <a:cubicBezTo>
                    <a:pt x="19" y="9"/>
                    <a:pt x="19" y="8"/>
                    <a:pt x="20" y="8"/>
                  </a:cubicBezTo>
                  <a:cubicBezTo>
                    <a:pt x="20" y="7"/>
                    <a:pt x="21" y="6"/>
                    <a:pt x="21" y="5"/>
                  </a:cubicBezTo>
                  <a:cubicBezTo>
                    <a:pt x="21" y="5"/>
                    <a:pt x="21" y="5"/>
                    <a:pt x="21" y="5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2" y="3"/>
                    <a:pt x="21" y="2"/>
                    <a:pt x="20" y="1"/>
                  </a:cubicBezTo>
                  <a:cubicBezTo>
                    <a:pt x="19" y="0"/>
                    <a:pt x="18" y="0"/>
                    <a:pt x="1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456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619" name="Freeform 201"/>
            <p:cNvSpPr>
              <a:spLocks noEditPoints="1"/>
            </p:cNvSpPr>
            <p:nvPr/>
          </p:nvSpPr>
          <p:spPr bwMode="auto">
            <a:xfrm>
              <a:off x="3432" y="2091"/>
              <a:ext cx="83" cy="117"/>
            </a:xfrm>
            <a:custGeom>
              <a:avLst/>
              <a:gdLst>
                <a:gd name="T0" fmla="*/ 27 w 35"/>
                <a:gd name="T1" fmla="*/ 48 h 49"/>
                <a:gd name="T2" fmla="*/ 24 w 35"/>
                <a:gd name="T3" fmla="*/ 44 h 49"/>
                <a:gd name="T4" fmla="*/ 29 w 35"/>
                <a:gd name="T5" fmla="*/ 48 h 49"/>
                <a:gd name="T6" fmla="*/ 22 w 35"/>
                <a:gd name="T7" fmla="*/ 47 h 49"/>
                <a:gd name="T8" fmla="*/ 30 w 35"/>
                <a:gd name="T9" fmla="*/ 48 h 49"/>
                <a:gd name="T10" fmla="*/ 17 w 35"/>
                <a:gd name="T11" fmla="*/ 46 h 49"/>
                <a:gd name="T12" fmla="*/ 14 w 35"/>
                <a:gd name="T13" fmla="*/ 44 h 49"/>
                <a:gd name="T14" fmla="*/ 13 w 35"/>
                <a:gd name="T15" fmla="*/ 40 h 49"/>
                <a:gd name="T16" fmla="*/ 15 w 35"/>
                <a:gd name="T17" fmla="*/ 41 h 49"/>
                <a:gd name="T18" fmla="*/ 12 w 35"/>
                <a:gd name="T19" fmla="*/ 39 h 49"/>
                <a:gd name="T20" fmla="*/ 11 w 35"/>
                <a:gd name="T21" fmla="*/ 38 h 49"/>
                <a:gd name="T22" fmla="*/ 8 w 35"/>
                <a:gd name="T23" fmla="*/ 36 h 49"/>
                <a:gd name="T24" fmla="*/ 7 w 35"/>
                <a:gd name="T25" fmla="*/ 33 h 49"/>
                <a:gd name="T26" fmla="*/ 3 w 35"/>
                <a:gd name="T27" fmla="*/ 29 h 49"/>
                <a:gd name="T28" fmla="*/ 4 w 35"/>
                <a:gd name="T29" fmla="*/ 29 h 49"/>
                <a:gd name="T30" fmla="*/ 5 w 35"/>
                <a:gd name="T31" fmla="*/ 29 h 49"/>
                <a:gd name="T32" fmla="*/ 20 w 35"/>
                <a:gd name="T33" fmla="*/ 29 h 49"/>
                <a:gd name="T34" fmla="*/ 18 w 35"/>
                <a:gd name="T35" fmla="*/ 29 h 49"/>
                <a:gd name="T36" fmla="*/ 24 w 35"/>
                <a:gd name="T37" fmla="*/ 29 h 49"/>
                <a:gd name="T38" fmla="*/ 23 w 35"/>
                <a:gd name="T39" fmla="*/ 32 h 49"/>
                <a:gd name="T40" fmla="*/ 27 w 35"/>
                <a:gd name="T41" fmla="*/ 29 h 49"/>
                <a:gd name="T42" fmla="*/ 29 w 35"/>
                <a:gd name="T43" fmla="*/ 29 h 49"/>
                <a:gd name="T44" fmla="*/ 1 w 35"/>
                <a:gd name="T45" fmla="*/ 29 h 49"/>
                <a:gd name="T46" fmla="*/ 1 w 35"/>
                <a:gd name="T47" fmla="*/ 23 h 49"/>
                <a:gd name="T48" fmla="*/ 3 w 35"/>
                <a:gd name="T49" fmla="*/ 23 h 49"/>
                <a:gd name="T50" fmla="*/ 22 w 35"/>
                <a:gd name="T51" fmla="*/ 21 h 49"/>
                <a:gd name="T52" fmla="*/ 20 w 35"/>
                <a:gd name="T53" fmla="*/ 23 h 49"/>
                <a:gd name="T54" fmla="*/ 23 w 35"/>
                <a:gd name="T55" fmla="*/ 23 h 49"/>
                <a:gd name="T56" fmla="*/ 16 w 35"/>
                <a:gd name="T57" fmla="*/ 23 h 49"/>
                <a:gd name="T58" fmla="*/ 18 w 35"/>
                <a:gd name="T59" fmla="*/ 23 h 49"/>
                <a:gd name="T60" fmla="*/ 26 w 35"/>
                <a:gd name="T61" fmla="*/ 21 h 49"/>
                <a:gd name="T62" fmla="*/ 28 w 35"/>
                <a:gd name="T63" fmla="*/ 21 h 49"/>
                <a:gd name="T64" fmla="*/ 5 w 35"/>
                <a:gd name="T65" fmla="*/ 21 h 49"/>
                <a:gd name="T66" fmla="*/ 1 w 35"/>
                <a:gd name="T67" fmla="*/ 21 h 49"/>
                <a:gd name="T68" fmla="*/ 18 w 35"/>
                <a:gd name="T69" fmla="*/ 15 h 49"/>
                <a:gd name="T70" fmla="*/ 18 w 35"/>
                <a:gd name="T71" fmla="*/ 14 h 49"/>
                <a:gd name="T72" fmla="*/ 30 w 35"/>
                <a:gd name="T73" fmla="*/ 12 h 49"/>
                <a:gd name="T74" fmla="*/ 22 w 35"/>
                <a:gd name="T75" fmla="*/ 10 h 49"/>
                <a:gd name="T76" fmla="*/ 30 w 35"/>
                <a:gd name="T77" fmla="*/ 10 h 49"/>
                <a:gd name="T78" fmla="*/ 23 w 35"/>
                <a:gd name="T79" fmla="*/ 11 h 49"/>
                <a:gd name="T80" fmla="*/ 28 w 35"/>
                <a:gd name="T81" fmla="*/ 9 h 49"/>
                <a:gd name="T82" fmla="*/ 24 w 35"/>
                <a:gd name="T83" fmla="*/ 11 h 49"/>
                <a:gd name="T84" fmla="*/ 33 w 35"/>
                <a:gd name="T85" fmla="*/ 10 h 49"/>
                <a:gd name="T86" fmla="*/ 16 w 35"/>
                <a:gd name="T87" fmla="*/ 15 h 49"/>
                <a:gd name="T88" fmla="*/ 18 w 35"/>
                <a:gd name="T89" fmla="*/ 20 h 49"/>
                <a:gd name="T90" fmla="*/ 14 w 35"/>
                <a:gd name="T91" fmla="*/ 24 h 49"/>
                <a:gd name="T92" fmla="*/ 19 w 35"/>
                <a:gd name="T93" fmla="*/ 28 h 49"/>
                <a:gd name="T94" fmla="*/ 17 w 35"/>
                <a:gd name="T95" fmla="*/ 32 h 49"/>
                <a:gd name="T96" fmla="*/ 8 w 35"/>
                <a:gd name="T97" fmla="*/ 28 h 49"/>
                <a:gd name="T98" fmla="*/ 3 w 35"/>
                <a:gd name="T99" fmla="*/ 25 h 49"/>
                <a:gd name="T100" fmla="*/ 4 w 35"/>
                <a:gd name="T101" fmla="*/ 20 h 49"/>
                <a:gd name="T102" fmla="*/ 26 w 35"/>
                <a:gd name="T103" fmla="*/ 0 h 49"/>
                <a:gd name="T104" fmla="*/ 2 w 35"/>
                <a:gd name="T105" fmla="*/ 15 h 49"/>
                <a:gd name="T106" fmla="*/ 0 w 35"/>
                <a:gd name="T107" fmla="*/ 24 h 49"/>
                <a:gd name="T108" fmla="*/ 2 w 35"/>
                <a:gd name="T109" fmla="*/ 24 h 49"/>
                <a:gd name="T110" fmla="*/ 1 w 35"/>
                <a:gd name="T111" fmla="*/ 34 h 49"/>
                <a:gd name="T112" fmla="*/ 28 w 35"/>
                <a:gd name="T113" fmla="*/ 49 h 49"/>
                <a:gd name="T114" fmla="*/ 35 w 35"/>
                <a:gd name="T115" fmla="*/ 43 h 49"/>
                <a:gd name="T116" fmla="*/ 28 w 35"/>
                <a:gd name="T117" fmla="*/ 33 h 49"/>
                <a:gd name="T118" fmla="*/ 29 w 35"/>
                <a:gd name="T119" fmla="*/ 23 h 49"/>
                <a:gd name="T120" fmla="*/ 21 w 35"/>
                <a:gd name="T121" fmla="*/ 15 h 49"/>
                <a:gd name="T122" fmla="*/ 34 w 35"/>
                <a:gd name="T123" fmla="*/ 12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5" h="49">
                  <a:moveTo>
                    <a:pt x="32" y="48"/>
                  </a:moveTo>
                  <a:cubicBezTo>
                    <a:pt x="32" y="47"/>
                    <a:pt x="33" y="46"/>
                    <a:pt x="33" y="45"/>
                  </a:cubicBezTo>
                  <a:cubicBezTo>
                    <a:pt x="33" y="46"/>
                    <a:pt x="33" y="47"/>
                    <a:pt x="33" y="47"/>
                  </a:cubicBezTo>
                  <a:cubicBezTo>
                    <a:pt x="33" y="48"/>
                    <a:pt x="32" y="48"/>
                    <a:pt x="32" y="48"/>
                  </a:cubicBezTo>
                  <a:moveTo>
                    <a:pt x="27" y="45"/>
                  </a:moveTo>
                  <a:cubicBezTo>
                    <a:pt x="27" y="45"/>
                    <a:pt x="28" y="45"/>
                    <a:pt x="28" y="44"/>
                  </a:cubicBezTo>
                  <a:cubicBezTo>
                    <a:pt x="28" y="46"/>
                    <a:pt x="27" y="47"/>
                    <a:pt x="27" y="48"/>
                  </a:cubicBezTo>
                  <a:cubicBezTo>
                    <a:pt x="26" y="48"/>
                    <a:pt x="25" y="48"/>
                    <a:pt x="25" y="48"/>
                  </a:cubicBezTo>
                  <a:cubicBezTo>
                    <a:pt x="25" y="47"/>
                    <a:pt x="26" y="45"/>
                    <a:pt x="27" y="45"/>
                  </a:cubicBezTo>
                  <a:cubicBezTo>
                    <a:pt x="27" y="45"/>
                    <a:pt x="27" y="45"/>
                    <a:pt x="27" y="45"/>
                  </a:cubicBezTo>
                  <a:moveTo>
                    <a:pt x="24" y="48"/>
                  </a:moveTo>
                  <a:cubicBezTo>
                    <a:pt x="24" y="48"/>
                    <a:pt x="23" y="47"/>
                    <a:pt x="23" y="47"/>
                  </a:cubicBezTo>
                  <a:cubicBezTo>
                    <a:pt x="23" y="46"/>
                    <a:pt x="23" y="45"/>
                    <a:pt x="24" y="44"/>
                  </a:cubicBezTo>
                  <a:cubicBezTo>
                    <a:pt x="24" y="44"/>
                    <a:pt x="24" y="44"/>
                    <a:pt x="24" y="44"/>
                  </a:cubicBezTo>
                  <a:cubicBezTo>
                    <a:pt x="25" y="44"/>
                    <a:pt x="25" y="44"/>
                    <a:pt x="26" y="44"/>
                  </a:cubicBezTo>
                  <a:cubicBezTo>
                    <a:pt x="25" y="45"/>
                    <a:pt x="25" y="46"/>
                    <a:pt x="24" y="48"/>
                  </a:cubicBezTo>
                  <a:moveTo>
                    <a:pt x="28" y="48"/>
                  </a:moveTo>
                  <a:cubicBezTo>
                    <a:pt x="28" y="48"/>
                    <a:pt x="27" y="48"/>
                    <a:pt x="27" y="48"/>
                  </a:cubicBezTo>
                  <a:cubicBezTo>
                    <a:pt x="28" y="47"/>
                    <a:pt x="28" y="45"/>
                    <a:pt x="29" y="44"/>
                  </a:cubicBezTo>
                  <a:cubicBezTo>
                    <a:pt x="30" y="44"/>
                    <a:pt x="31" y="44"/>
                    <a:pt x="31" y="44"/>
                  </a:cubicBezTo>
                  <a:cubicBezTo>
                    <a:pt x="30" y="45"/>
                    <a:pt x="30" y="46"/>
                    <a:pt x="29" y="48"/>
                  </a:cubicBezTo>
                  <a:cubicBezTo>
                    <a:pt x="29" y="48"/>
                    <a:pt x="28" y="48"/>
                    <a:pt x="28" y="48"/>
                  </a:cubicBezTo>
                  <a:moveTo>
                    <a:pt x="22" y="47"/>
                  </a:moveTo>
                  <a:cubicBezTo>
                    <a:pt x="21" y="47"/>
                    <a:pt x="21" y="47"/>
                    <a:pt x="20" y="47"/>
                  </a:cubicBezTo>
                  <a:cubicBezTo>
                    <a:pt x="20" y="47"/>
                    <a:pt x="20" y="47"/>
                    <a:pt x="20" y="47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2" y="44"/>
                    <a:pt x="23" y="44"/>
                    <a:pt x="24" y="44"/>
                  </a:cubicBezTo>
                  <a:cubicBezTo>
                    <a:pt x="23" y="45"/>
                    <a:pt x="22" y="46"/>
                    <a:pt x="22" y="47"/>
                  </a:cubicBezTo>
                  <a:moveTo>
                    <a:pt x="20" y="47"/>
                  </a:moveTo>
                  <a:cubicBezTo>
                    <a:pt x="19" y="46"/>
                    <a:pt x="18" y="46"/>
                    <a:pt x="18" y="46"/>
                  </a:cubicBezTo>
                  <a:cubicBezTo>
                    <a:pt x="18" y="45"/>
                    <a:pt x="19" y="44"/>
                    <a:pt x="19" y="43"/>
                  </a:cubicBezTo>
                  <a:cubicBezTo>
                    <a:pt x="20" y="43"/>
                    <a:pt x="21" y="44"/>
                    <a:pt x="21" y="44"/>
                  </a:cubicBezTo>
                  <a:cubicBezTo>
                    <a:pt x="20" y="46"/>
                    <a:pt x="20" y="46"/>
                    <a:pt x="20" y="46"/>
                  </a:cubicBezTo>
                  <a:cubicBezTo>
                    <a:pt x="20" y="47"/>
                    <a:pt x="20" y="47"/>
                    <a:pt x="20" y="47"/>
                  </a:cubicBezTo>
                  <a:moveTo>
                    <a:pt x="30" y="48"/>
                  </a:moveTo>
                  <a:cubicBezTo>
                    <a:pt x="30" y="46"/>
                    <a:pt x="31" y="45"/>
                    <a:pt x="32" y="44"/>
                  </a:cubicBezTo>
                  <a:cubicBezTo>
                    <a:pt x="33" y="44"/>
                    <a:pt x="33" y="43"/>
                    <a:pt x="33" y="43"/>
                  </a:cubicBezTo>
                  <a:cubicBezTo>
                    <a:pt x="33" y="44"/>
                    <a:pt x="33" y="44"/>
                    <a:pt x="33" y="44"/>
                  </a:cubicBezTo>
                  <a:cubicBezTo>
                    <a:pt x="33" y="44"/>
                    <a:pt x="33" y="44"/>
                    <a:pt x="33" y="44"/>
                  </a:cubicBezTo>
                  <a:cubicBezTo>
                    <a:pt x="33" y="45"/>
                    <a:pt x="32" y="46"/>
                    <a:pt x="31" y="48"/>
                  </a:cubicBezTo>
                  <a:cubicBezTo>
                    <a:pt x="31" y="48"/>
                    <a:pt x="30" y="48"/>
                    <a:pt x="30" y="48"/>
                  </a:cubicBezTo>
                  <a:moveTo>
                    <a:pt x="17" y="46"/>
                  </a:moveTo>
                  <a:cubicBezTo>
                    <a:pt x="17" y="45"/>
                    <a:pt x="17" y="45"/>
                    <a:pt x="16" y="45"/>
                  </a:cubicBezTo>
                  <a:cubicBezTo>
                    <a:pt x="17" y="44"/>
                    <a:pt x="17" y="43"/>
                    <a:pt x="18" y="43"/>
                  </a:cubicBezTo>
                  <a:cubicBezTo>
                    <a:pt x="19" y="43"/>
                    <a:pt x="19" y="43"/>
                    <a:pt x="19" y="43"/>
                  </a:cubicBezTo>
                  <a:cubicBezTo>
                    <a:pt x="18" y="44"/>
                    <a:pt x="18" y="45"/>
                    <a:pt x="17" y="46"/>
                  </a:cubicBezTo>
                  <a:cubicBezTo>
                    <a:pt x="17" y="46"/>
                    <a:pt x="17" y="46"/>
                    <a:pt x="17" y="46"/>
                  </a:cubicBezTo>
                  <a:moveTo>
                    <a:pt x="16" y="45"/>
                  </a:moveTo>
                  <a:cubicBezTo>
                    <a:pt x="15" y="45"/>
                    <a:pt x="15" y="44"/>
                    <a:pt x="14" y="44"/>
                  </a:cubicBezTo>
                  <a:cubicBezTo>
                    <a:pt x="15" y="43"/>
                    <a:pt x="15" y="43"/>
                    <a:pt x="16" y="42"/>
                  </a:cubicBezTo>
                  <a:cubicBezTo>
                    <a:pt x="16" y="42"/>
                    <a:pt x="16" y="42"/>
                    <a:pt x="16" y="42"/>
                  </a:cubicBezTo>
                  <a:cubicBezTo>
                    <a:pt x="16" y="42"/>
                    <a:pt x="17" y="42"/>
                    <a:pt x="17" y="42"/>
                  </a:cubicBezTo>
                  <a:cubicBezTo>
                    <a:pt x="17" y="43"/>
                    <a:pt x="16" y="44"/>
                    <a:pt x="16" y="45"/>
                  </a:cubicBezTo>
                  <a:moveTo>
                    <a:pt x="14" y="44"/>
                  </a:moveTo>
                  <a:cubicBezTo>
                    <a:pt x="13" y="43"/>
                    <a:pt x="12" y="42"/>
                    <a:pt x="12" y="42"/>
                  </a:cubicBezTo>
                  <a:cubicBezTo>
                    <a:pt x="12" y="41"/>
                    <a:pt x="12" y="40"/>
                    <a:pt x="13" y="40"/>
                  </a:cubicBezTo>
                  <a:cubicBezTo>
                    <a:pt x="13" y="40"/>
                    <a:pt x="14" y="40"/>
                    <a:pt x="14" y="41"/>
                  </a:cubicBezTo>
                  <a:cubicBezTo>
                    <a:pt x="14" y="41"/>
                    <a:pt x="14" y="41"/>
                    <a:pt x="14" y="41"/>
                  </a:cubicBezTo>
                  <a:cubicBezTo>
                    <a:pt x="14" y="41"/>
                    <a:pt x="13" y="42"/>
                    <a:pt x="13" y="43"/>
                  </a:cubicBezTo>
                  <a:cubicBezTo>
                    <a:pt x="13" y="43"/>
                    <a:pt x="13" y="43"/>
                    <a:pt x="13" y="43"/>
                  </a:cubicBezTo>
                  <a:cubicBezTo>
                    <a:pt x="13" y="43"/>
                    <a:pt x="13" y="43"/>
                    <a:pt x="13" y="43"/>
                  </a:cubicBezTo>
                  <a:cubicBezTo>
                    <a:pt x="14" y="43"/>
                    <a:pt x="14" y="43"/>
                    <a:pt x="14" y="43"/>
                  </a:cubicBezTo>
                  <a:cubicBezTo>
                    <a:pt x="14" y="42"/>
                    <a:pt x="14" y="42"/>
                    <a:pt x="15" y="41"/>
                  </a:cubicBezTo>
                  <a:cubicBezTo>
                    <a:pt x="15" y="42"/>
                    <a:pt x="15" y="42"/>
                    <a:pt x="15" y="42"/>
                  </a:cubicBezTo>
                  <a:cubicBezTo>
                    <a:pt x="15" y="42"/>
                    <a:pt x="15" y="42"/>
                    <a:pt x="15" y="42"/>
                  </a:cubicBezTo>
                  <a:cubicBezTo>
                    <a:pt x="15" y="42"/>
                    <a:pt x="14" y="43"/>
                    <a:pt x="14" y="44"/>
                  </a:cubicBezTo>
                  <a:moveTo>
                    <a:pt x="11" y="41"/>
                  </a:moveTo>
                  <a:cubicBezTo>
                    <a:pt x="11" y="41"/>
                    <a:pt x="11" y="41"/>
                    <a:pt x="10" y="40"/>
                  </a:cubicBezTo>
                  <a:cubicBezTo>
                    <a:pt x="11" y="40"/>
                    <a:pt x="11" y="39"/>
                    <a:pt x="11" y="38"/>
                  </a:cubicBezTo>
                  <a:cubicBezTo>
                    <a:pt x="12" y="39"/>
                    <a:pt x="12" y="39"/>
                    <a:pt x="12" y="39"/>
                  </a:cubicBezTo>
                  <a:cubicBezTo>
                    <a:pt x="12" y="40"/>
                    <a:pt x="12" y="41"/>
                    <a:pt x="11" y="41"/>
                  </a:cubicBezTo>
                  <a:moveTo>
                    <a:pt x="10" y="40"/>
                  </a:moveTo>
                  <a:cubicBezTo>
                    <a:pt x="10" y="39"/>
                    <a:pt x="9" y="39"/>
                    <a:pt x="9" y="39"/>
                  </a:cubicBezTo>
                  <a:cubicBezTo>
                    <a:pt x="9" y="39"/>
                    <a:pt x="9" y="39"/>
                    <a:pt x="9" y="39"/>
                  </a:cubicBezTo>
                  <a:cubicBezTo>
                    <a:pt x="9" y="38"/>
                    <a:pt x="9" y="38"/>
                    <a:pt x="9" y="38"/>
                  </a:cubicBezTo>
                  <a:cubicBezTo>
                    <a:pt x="10" y="37"/>
                    <a:pt x="10" y="37"/>
                    <a:pt x="10" y="37"/>
                  </a:cubicBezTo>
                  <a:cubicBezTo>
                    <a:pt x="11" y="37"/>
                    <a:pt x="11" y="37"/>
                    <a:pt x="11" y="38"/>
                  </a:cubicBezTo>
                  <a:cubicBezTo>
                    <a:pt x="11" y="39"/>
                    <a:pt x="10" y="39"/>
                    <a:pt x="10" y="40"/>
                  </a:cubicBezTo>
                  <a:moveTo>
                    <a:pt x="9" y="38"/>
                  </a:moveTo>
                  <a:cubicBezTo>
                    <a:pt x="9" y="38"/>
                    <a:pt x="8" y="37"/>
                    <a:pt x="8" y="37"/>
                  </a:cubicBezTo>
                  <a:cubicBezTo>
                    <a:pt x="9" y="35"/>
                    <a:pt x="9" y="35"/>
                    <a:pt x="9" y="35"/>
                  </a:cubicBezTo>
                  <a:cubicBezTo>
                    <a:pt x="9" y="35"/>
                    <a:pt x="10" y="36"/>
                    <a:pt x="10" y="36"/>
                  </a:cubicBezTo>
                  <a:cubicBezTo>
                    <a:pt x="9" y="38"/>
                    <a:pt x="9" y="38"/>
                    <a:pt x="9" y="38"/>
                  </a:cubicBezTo>
                  <a:moveTo>
                    <a:pt x="8" y="36"/>
                  </a:moveTo>
                  <a:cubicBezTo>
                    <a:pt x="7" y="35"/>
                    <a:pt x="7" y="35"/>
                    <a:pt x="7" y="35"/>
                  </a:cubicBezTo>
                  <a:cubicBezTo>
                    <a:pt x="8" y="34"/>
                    <a:pt x="8" y="34"/>
                    <a:pt x="8" y="33"/>
                  </a:cubicBezTo>
                  <a:cubicBezTo>
                    <a:pt x="9" y="34"/>
                    <a:pt x="9" y="34"/>
                    <a:pt x="9" y="34"/>
                  </a:cubicBezTo>
                  <a:cubicBezTo>
                    <a:pt x="8" y="34"/>
                    <a:pt x="8" y="34"/>
                    <a:pt x="8" y="34"/>
                  </a:cubicBezTo>
                  <a:cubicBezTo>
                    <a:pt x="8" y="36"/>
                    <a:pt x="8" y="36"/>
                    <a:pt x="8" y="36"/>
                  </a:cubicBezTo>
                  <a:moveTo>
                    <a:pt x="7" y="34"/>
                  </a:moveTo>
                  <a:cubicBezTo>
                    <a:pt x="7" y="33"/>
                    <a:pt x="7" y="33"/>
                    <a:pt x="7" y="33"/>
                  </a:cubicBezTo>
                  <a:cubicBezTo>
                    <a:pt x="7" y="32"/>
                    <a:pt x="7" y="32"/>
                    <a:pt x="7" y="32"/>
                  </a:cubicBezTo>
                  <a:cubicBezTo>
                    <a:pt x="7" y="31"/>
                    <a:pt x="7" y="31"/>
                    <a:pt x="7" y="30"/>
                  </a:cubicBezTo>
                  <a:cubicBezTo>
                    <a:pt x="7" y="31"/>
                    <a:pt x="8" y="32"/>
                    <a:pt x="8" y="33"/>
                  </a:cubicBezTo>
                  <a:cubicBezTo>
                    <a:pt x="8" y="33"/>
                    <a:pt x="8" y="33"/>
                    <a:pt x="8" y="33"/>
                  </a:cubicBezTo>
                  <a:cubicBezTo>
                    <a:pt x="7" y="33"/>
                    <a:pt x="7" y="34"/>
                    <a:pt x="7" y="34"/>
                  </a:cubicBezTo>
                  <a:moveTo>
                    <a:pt x="3" y="29"/>
                  </a:moveTo>
                  <a:cubicBezTo>
                    <a:pt x="3" y="29"/>
                    <a:pt x="3" y="29"/>
                    <a:pt x="3" y="29"/>
                  </a:cubicBezTo>
                  <a:cubicBezTo>
                    <a:pt x="3" y="31"/>
                    <a:pt x="2" y="32"/>
                    <a:pt x="2" y="33"/>
                  </a:cubicBezTo>
                  <a:cubicBezTo>
                    <a:pt x="2" y="33"/>
                    <a:pt x="2" y="33"/>
                    <a:pt x="2" y="33"/>
                  </a:cubicBezTo>
                  <a:cubicBezTo>
                    <a:pt x="2" y="29"/>
                    <a:pt x="2" y="29"/>
                    <a:pt x="2" y="29"/>
                  </a:cubicBezTo>
                  <a:cubicBezTo>
                    <a:pt x="3" y="29"/>
                    <a:pt x="3" y="29"/>
                    <a:pt x="3" y="29"/>
                  </a:cubicBezTo>
                  <a:moveTo>
                    <a:pt x="2" y="33"/>
                  </a:moveTo>
                  <a:cubicBezTo>
                    <a:pt x="3" y="32"/>
                    <a:pt x="3" y="31"/>
                    <a:pt x="4" y="29"/>
                  </a:cubicBezTo>
                  <a:cubicBezTo>
                    <a:pt x="4" y="29"/>
                    <a:pt x="4" y="29"/>
                    <a:pt x="4" y="29"/>
                  </a:cubicBezTo>
                  <a:cubicBezTo>
                    <a:pt x="4" y="29"/>
                    <a:pt x="5" y="29"/>
                    <a:pt x="5" y="29"/>
                  </a:cubicBezTo>
                  <a:cubicBezTo>
                    <a:pt x="5" y="29"/>
                    <a:pt x="5" y="29"/>
                    <a:pt x="5" y="29"/>
                  </a:cubicBezTo>
                  <a:cubicBezTo>
                    <a:pt x="4" y="31"/>
                    <a:pt x="4" y="32"/>
                    <a:pt x="3" y="33"/>
                  </a:cubicBezTo>
                  <a:cubicBezTo>
                    <a:pt x="2" y="33"/>
                    <a:pt x="2" y="33"/>
                    <a:pt x="2" y="33"/>
                  </a:cubicBezTo>
                  <a:moveTo>
                    <a:pt x="4" y="33"/>
                  </a:moveTo>
                  <a:cubicBezTo>
                    <a:pt x="4" y="32"/>
                    <a:pt x="5" y="31"/>
                    <a:pt x="5" y="29"/>
                  </a:cubicBezTo>
                  <a:cubicBezTo>
                    <a:pt x="5" y="29"/>
                    <a:pt x="5" y="29"/>
                    <a:pt x="5" y="29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6" y="30"/>
                    <a:pt x="6" y="31"/>
                    <a:pt x="6" y="32"/>
                  </a:cubicBezTo>
                  <a:cubicBezTo>
                    <a:pt x="6" y="33"/>
                    <a:pt x="6" y="33"/>
                    <a:pt x="6" y="33"/>
                  </a:cubicBezTo>
                  <a:cubicBezTo>
                    <a:pt x="4" y="33"/>
                    <a:pt x="4" y="33"/>
                    <a:pt x="4" y="33"/>
                  </a:cubicBezTo>
                  <a:moveTo>
                    <a:pt x="19" y="32"/>
                  </a:moveTo>
                  <a:cubicBezTo>
                    <a:pt x="19" y="32"/>
                    <a:pt x="19" y="32"/>
                    <a:pt x="19" y="32"/>
                  </a:cubicBezTo>
                  <a:cubicBezTo>
                    <a:pt x="19" y="31"/>
                    <a:pt x="20" y="30"/>
                    <a:pt x="20" y="29"/>
                  </a:cubicBezTo>
                  <a:cubicBezTo>
                    <a:pt x="20" y="29"/>
                    <a:pt x="20" y="29"/>
                    <a:pt x="20" y="29"/>
                  </a:cubicBezTo>
                  <a:cubicBezTo>
                    <a:pt x="21" y="29"/>
                    <a:pt x="21" y="29"/>
                    <a:pt x="22" y="29"/>
                  </a:cubicBezTo>
                  <a:cubicBezTo>
                    <a:pt x="21" y="30"/>
                    <a:pt x="21" y="31"/>
                    <a:pt x="20" y="32"/>
                  </a:cubicBezTo>
                  <a:cubicBezTo>
                    <a:pt x="19" y="32"/>
                    <a:pt x="19" y="32"/>
                    <a:pt x="19" y="32"/>
                  </a:cubicBezTo>
                  <a:moveTo>
                    <a:pt x="18" y="32"/>
                  </a:moveTo>
                  <a:cubicBezTo>
                    <a:pt x="17" y="31"/>
                    <a:pt x="17" y="31"/>
                    <a:pt x="17" y="31"/>
                  </a:cubicBezTo>
                  <a:cubicBezTo>
                    <a:pt x="17" y="30"/>
                    <a:pt x="18" y="30"/>
                    <a:pt x="18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20" y="29"/>
                  </a:cubicBezTo>
                  <a:cubicBezTo>
                    <a:pt x="19" y="30"/>
                    <a:pt x="19" y="31"/>
                    <a:pt x="18" y="32"/>
                  </a:cubicBezTo>
                  <a:cubicBezTo>
                    <a:pt x="18" y="32"/>
                    <a:pt x="18" y="32"/>
                    <a:pt x="18" y="32"/>
                  </a:cubicBezTo>
                  <a:moveTo>
                    <a:pt x="21" y="32"/>
                  </a:moveTo>
                  <a:cubicBezTo>
                    <a:pt x="21" y="31"/>
                    <a:pt x="22" y="30"/>
                    <a:pt x="22" y="29"/>
                  </a:cubicBezTo>
                  <a:cubicBezTo>
                    <a:pt x="23" y="29"/>
                    <a:pt x="24" y="29"/>
                    <a:pt x="24" y="29"/>
                  </a:cubicBezTo>
                  <a:cubicBezTo>
                    <a:pt x="23" y="30"/>
                    <a:pt x="23" y="31"/>
                    <a:pt x="22" y="32"/>
                  </a:cubicBezTo>
                  <a:cubicBezTo>
                    <a:pt x="21" y="32"/>
                    <a:pt x="21" y="32"/>
                    <a:pt x="21" y="32"/>
                  </a:cubicBezTo>
                  <a:moveTo>
                    <a:pt x="17" y="30"/>
                  </a:moveTo>
                  <a:cubicBezTo>
                    <a:pt x="16" y="30"/>
                    <a:pt x="16" y="29"/>
                    <a:pt x="16" y="29"/>
                  </a:cubicBezTo>
                  <a:cubicBezTo>
                    <a:pt x="17" y="29"/>
                    <a:pt x="17" y="29"/>
                    <a:pt x="17" y="29"/>
                  </a:cubicBezTo>
                  <a:cubicBezTo>
                    <a:pt x="17" y="29"/>
                    <a:pt x="17" y="30"/>
                    <a:pt x="17" y="30"/>
                  </a:cubicBezTo>
                  <a:moveTo>
                    <a:pt x="23" y="32"/>
                  </a:moveTo>
                  <a:cubicBezTo>
                    <a:pt x="23" y="31"/>
                    <a:pt x="24" y="30"/>
                    <a:pt x="25" y="29"/>
                  </a:cubicBezTo>
                  <a:cubicBezTo>
                    <a:pt x="25" y="29"/>
                    <a:pt x="26" y="29"/>
                    <a:pt x="26" y="29"/>
                  </a:cubicBezTo>
                  <a:cubicBezTo>
                    <a:pt x="25" y="30"/>
                    <a:pt x="25" y="31"/>
                    <a:pt x="24" y="32"/>
                  </a:cubicBezTo>
                  <a:cubicBezTo>
                    <a:pt x="24" y="32"/>
                    <a:pt x="24" y="32"/>
                    <a:pt x="24" y="32"/>
                  </a:cubicBezTo>
                  <a:cubicBezTo>
                    <a:pt x="23" y="32"/>
                    <a:pt x="23" y="32"/>
                    <a:pt x="23" y="32"/>
                  </a:cubicBezTo>
                  <a:moveTo>
                    <a:pt x="25" y="32"/>
                  </a:moveTo>
                  <a:cubicBezTo>
                    <a:pt x="25" y="31"/>
                    <a:pt x="26" y="30"/>
                    <a:pt x="27" y="29"/>
                  </a:cubicBezTo>
                  <a:cubicBezTo>
                    <a:pt x="27" y="29"/>
                    <a:pt x="28" y="29"/>
                    <a:pt x="28" y="29"/>
                  </a:cubicBezTo>
                  <a:cubicBezTo>
                    <a:pt x="28" y="30"/>
                    <a:pt x="27" y="30"/>
                    <a:pt x="27" y="31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5" y="32"/>
                    <a:pt x="25" y="32"/>
                    <a:pt x="25" y="32"/>
                  </a:cubicBezTo>
                  <a:moveTo>
                    <a:pt x="27" y="32"/>
                  </a:moveTo>
                  <a:cubicBezTo>
                    <a:pt x="27" y="31"/>
                    <a:pt x="27" y="31"/>
                    <a:pt x="27" y="31"/>
                  </a:cubicBezTo>
                  <a:cubicBezTo>
                    <a:pt x="28" y="31"/>
                    <a:pt x="28" y="30"/>
                    <a:pt x="29" y="29"/>
                  </a:cubicBezTo>
                  <a:cubicBezTo>
                    <a:pt x="29" y="29"/>
                    <a:pt x="29" y="29"/>
                    <a:pt x="29" y="29"/>
                  </a:cubicBezTo>
                  <a:cubicBezTo>
                    <a:pt x="28" y="32"/>
                    <a:pt x="28" y="32"/>
                    <a:pt x="28" y="32"/>
                  </a:cubicBezTo>
                  <a:cubicBezTo>
                    <a:pt x="27" y="32"/>
                    <a:pt x="27" y="32"/>
                    <a:pt x="27" y="32"/>
                  </a:cubicBezTo>
                  <a:moveTo>
                    <a:pt x="1" y="29"/>
                  </a:moveTo>
                  <a:cubicBezTo>
                    <a:pt x="1" y="28"/>
                    <a:pt x="1" y="28"/>
                    <a:pt x="1" y="28"/>
                  </a:cubicBezTo>
                  <a:cubicBezTo>
                    <a:pt x="1" y="28"/>
                    <a:pt x="1" y="28"/>
                    <a:pt x="1" y="28"/>
                  </a:cubicBezTo>
                  <a:cubicBezTo>
                    <a:pt x="1" y="29"/>
                    <a:pt x="1" y="29"/>
                    <a:pt x="1" y="29"/>
                  </a:cubicBezTo>
                  <a:cubicBezTo>
                    <a:pt x="1" y="29"/>
                    <a:pt x="1" y="29"/>
                    <a:pt x="1" y="29"/>
                  </a:cubicBezTo>
                  <a:moveTo>
                    <a:pt x="1" y="23"/>
                  </a:moveTo>
                  <a:cubicBezTo>
                    <a:pt x="2" y="21"/>
                    <a:pt x="2" y="21"/>
                    <a:pt x="2" y="21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1" y="23"/>
                    <a:pt x="1" y="23"/>
                    <a:pt x="1" y="23"/>
                  </a:cubicBezTo>
                  <a:moveTo>
                    <a:pt x="3" y="23"/>
                  </a:moveTo>
                  <a:cubicBezTo>
                    <a:pt x="4" y="21"/>
                    <a:pt x="4" y="21"/>
                    <a:pt x="4" y="21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4" y="22"/>
                    <a:pt x="4" y="22"/>
                    <a:pt x="4" y="23"/>
                  </a:cubicBezTo>
                  <a:cubicBezTo>
                    <a:pt x="3" y="23"/>
                    <a:pt x="3" y="23"/>
                    <a:pt x="3" y="23"/>
                  </a:cubicBezTo>
                  <a:moveTo>
                    <a:pt x="22" y="21"/>
                  </a:moveTo>
                  <a:cubicBezTo>
                    <a:pt x="23" y="21"/>
                    <a:pt x="23" y="21"/>
                    <a:pt x="23" y="21"/>
                  </a:cubicBezTo>
                  <a:cubicBezTo>
                    <a:pt x="22" y="23"/>
                    <a:pt x="22" y="23"/>
                    <a:pt x="22" y="23"/>
                  </a:cubicBezTo>
                  <a:cubicBezTo>
                    <a:pt x="22" y="23"/>
                    <a:pt x="22" y="23"/>
                    <a:pt x="22" y="23"/>
                  </a:cubicBezTo>
                  <a:cubicBezTo>
                    <a:pt x="21" y="23"/>
                    <a:pt x="21" y="23"/>
                    <a:pt x="20" y="23"/>
                  </a:cubicBezTo>
                  <a:cubicBezTo>
                    <a:pt x="21" y="21"/>
                    <a:pt x="21" y="21"/>
                    <a:pt x="21" y="21"/>
                  </a:cubicBezTo>
                  <a:cubicBezTo>
                    <a:pt x="22" y="21"/>
                    <a:pt x="22" y="21"/>
                    <a:pt x="22" y="21"/>
                  </a:cubicBezTo>
                  <a:moveTo>
                    <a:pt x="18" y="23"/>
                  </a:moveTo>
                  <a:cubicBezTo>
                    <a:pt x="18" y="23"/>
                    <a:pt x="18" y="23"/>
                    <a:pt x="18" y="23"/>
                  </a:cubicBezTo>
                  <a:cubicBezTo>
                    <a:pt x="19" y="22"/>
                    <a:pt x="19" y="22"/>
                    <a:pt x="20" y="21"/>
                  </a:cubicBezTo>
                  <a:cubicBezTo>
                    <a:pt x="20" y="21"/>
                    <a:pt x="20" y="21"/>
                    <a:pt x="20" y="21"/>
                  </a:cubicBezTo>
                  <a:cubicBezTo>
                    <a:pt x="21" y="21"/>
                    <a:pt x="21" y="21"/>
                    <a:pt x="21" y="21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19" y="23"/>
                    <a:pt x="19" y="23"/>
                    <a:pt x="19" y="23"/>
                  </a:cubicBezTo>
                  <a:cubicBezTo>
                    <a:pt x="18" y="23"/>
                    <a:pt x="18" y="23"/>
                    <a:pt x="18" y="23"/>
                  </a:cubicBezTo>
                  <a:moveTo>
                    <a:pt x="22" y="23"/>
                  </a:moveTo>
                  <a:cubicBezTo>
                    <a:pt x="24" y="21"/>
                    <a:pt x="24" y="21"/>
                    <a:pt x="24" y="21"/>
                  </a:cubicBezTo>
                  <a:cubicBezTo>
                    <a:pt x="24" y="21"/>
                    <a:pt x="25" y="21"/>
                    <a:pt x="25" y="21"/>
                  </a:cubicBezTo>
                  <a:cubicBezTo>
                    <a:pt x="23" y="23"/>
                    <a:pt x="23" y="23"/>
                    <a:pt x="23" y="23"/>
                  </a:cubicBezTo>
                  <a:cubicBezTo>
                    <a:pt x="23" y="23"/>
                    <a:pt x="23" y="23"/>
                    <a:pt x="23" y="23"/>
                  </a:cubicBezTo>
                  <a:cubicBezTo>
                    <a:pt x="23" y="23"/>
                    <a:pt x="23" y="23"/>
                    <a:pt x="22" y="23"/>
                  </a:cubicBezTo>
                  <a:moveTo>
                    <a:pt x="15" y="23"/>
                  </a:moveTo>
                  <a:cubicBezTo>
                    <a:pt x="15" y="23"/>
                    <a:pt x="15" y="23"/>
                    <a:pt x="15" y="23"/>
                  </a:cubicBezTo>
                  <a:cubicBezTo>
                    <a:pt x="16" y="21"/>
                    <a:pt x="16" y="21"/>
                    <a:pt x="16" y="21"/>
                  </a:cubicBezTo>
                  <a:cubicBezTo>
                    <a:pt x="16" y="21"/>
                    <a:pt x="17" y="21"/>
                    <a:pt x="17" y="21"/>
                  </a:cubicBezTo>
                  <a:cubicBezTo>
                    <a:pt x="17" y="22"/>
                    <a:pt x="16" y="22"/>
                    <a:pt x="16" y="23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17" y="22"/>
                    <a:pt x="17" y="22"/>
                    <a:pt x="18" y="21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9" y="21"/>
                    <a:pt x="19" y="21"/>
                    <a:pt x="19" y="21"/>
                  </a:cubicBezTo>
                  <a:cubicBezTo>
                    <a:pt x="19" y="22"/>
                    <a:pt x="18" y="22"/>
                    <a:pt x="18" y="23"/>
                  </a:cubicBezTo>
                  <a:cubicBezTo>
                    <a:pt x="18" y="23"/>
                    <a:pt x="18" y="23"/>
                    <a:pt x="18" y="23"/>
                  </a:cubicBezTo>
                  <a:cubicBezTo>
                    <a:pt x="17" y="23"/>
                    <a:pt x="16" y="23"/>
                    <a:pt x="15" y="23"/>
                  </a:cubicBezTo>
                  <a:moveTo>
                    <a:pt x="15" y="22"/>
                  </a:moveTo>
                  <a:cubicBezTo>
                    <a:pt x="15" y="21"/>
                    <a:pt x="15" y="21"/>
                    <a:pt x="15" y="21"/>
                  </a:cubicBezTo>
                  <a:cubicBezTo>
                    <a:pt x="15" y="21"/>
                    <a:pt x="15" y="21"/>
                    <a:pt x="15" y="21"/>
                  </a:cubicBezTo>
                  <a:cubicBezTo>
                    <a:pt x="15" y="22"/>
                    <a:pt x="15" y="22"/>
                    <a:pt x="15" y="22"/>
                  </a:cubicBezTo>
                  <a:moveTo>
                    <a:pt x="24" y="23"/>
                  </a:moveTo>
                  <a:cubicBezTo>
                    <a:pt x="26" y="21"/>
                    <a:pt x="26" y="21"/>
                    <a:pt x="26" y="21"/>
                  </a:cubicBezTo>
                  <a:cubicBezTo>
                    <a:pt x="27" y="21"/>
                    <a:pt x="28" y="21"/>
                    <a:pt x="28" y="21"/>
                  </a:cubicBezTo>
                  <a:cubicBezTo>
                    <a:pt x="28" y="23"/>
                    <a:pt x="28" y="23"/>
                    <a:pt x="28" y="23"/>
                  </a:cubicBezTo>
                  <a:cubicBezTo>
                    <a:pt x="28" y="23"/>
                    <a:pt x="28" y="23"/>
                    <a:pt x="28" y="23"/>
                  </a:cubicBezTo>
                  <a:cubicBezTo>
                    <a:pt x="27" y="23"/>
                    <a:pt x="27" y="23"/>
                    <a:pt x="26" y="23"/>
                  </a:cubicBezTo>
                  <a:cubicBezTo>
                    <a:pt x="27" y="22"/>
                    <a:pt x="27" y="22"/>
                    <a:pt x="27" y="22"/>
                  </a:cubicBezTo>
                  <a:cubicBezTo>
                    <a:pt x="27" y="22"/>
                    <a:pt x="27" y="22"/>
                    <a:pt x="27" y="22"/>
                  </a:cubicBezTo>
                  <a:cubicBezTo>
                    <a:pt x="28" y="21"/>
                    <a:pt x="28" y="21"/>
                    <a:pt x="28" y="21"/>
                  </a:cubicBezTo>
                  <a:cubicBezTo>
                    <a:pt x="27" y="21"/>
                    <a:pt x="27" y="21"/>
                    <a:pt x="27" y="21"/>
                  </a:cubicBezTo>
                  <a:cubicBezTo>
                    <a:pt x="27" y="21"/>
                    <a:pt x="27" y="21"/>
                    <a:pt x="27" y="21"/>
                  </a:cubicBezTo>
                  <a:cubicBezTo>
                    <a:pt x="27" y="21"/>
                    <a:pt x="27" y="21"/>
                    <a:pt x="27" y="21"/>
                  </a:cubicBezTo>
                  <a:cubicBezTo>
                    <a:pt x="26" y="23"/>
                    <a:pt x="26" y="23"/>
                    <a:pt x="26" y="23"/>
                  </a:cubicBezTo>
                  <a:cubicBezTo>
                    <a:pt x="25" y="23"/>
                    <a:pt x="25" y="23"/>
                    <a:pt x="24" y="23"/>
                  </a:cubicBezTo>
                  <a:moveTo>
                    <a:pt x="4" y="23"/>
                  </a:moveTo>
                  <a:cubicBezTo>
                    <a:pt x="5" y="22"/>
                    <a:pt x="5" y="22"/>
                    <a:pt x="5" y="21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6" y="22"/>
                    <a:pt x="6" y="22"/>
                    <a:pt x="6" y="23"/>
                  </a:cubicBezTo>
                  <a:cubicBezTo>
                    <a:pt x="4" y="23"/>
                    <a:pt x="4" y="23"/>
                    <a:pt x="4" y="23"/>
                  </a:cubicBezTo>
                  <a:moveTo>
                    <a:pt x="1" y="21"/>
                  </a:moveTo>
                  <a:cubicBezTo>
                    <a:pt x="1" y="19"/>
                    <a:pt x="1" y="19"/>
                    <a:pt x="1" y="19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1" y="19"/>
                    <a:pt x="1" y="20"/>
                    <a:pt x="1" y="21"/>
                  </a:cubicBezTo>
                  <a:cubicBezTo>
                    <a:pt x="1" y="21"/>
                    <a:pt x="1" y="21"/>
                    <a:pt x="1" y="21"/>
                  </a:cubicBezTo>
                  <a:moveTo>
                    <a:pt x="17" y="14"/>
                  </a:moveTo>
                  <a:cubicBezTo>
                    <a:pt x="17" y="14"/>
                    <a:pt x="17" y="14"/>
                    <a:pt x="17" y="14"/>
                  </a:cubicBezTo>
                  <a:cubicBezTo>
                    <a:pt x="17" y="14"/>
                    <a:pt x="17" y="14"/>
                    <a:pt x="17" y="14"/>
                  </a:cubicBezTo>
                  <a:cubicBezTo>
                    <a:pt x="17" y="14"/>
                    <a:pt x="17" y="14"/>
                    <a:pt x="17" y="14"/>
                  </a:cubicBezTo>
                  <a:cubicBezTo>
                    <a:pt x="17" y="14"/>
                    <a:pt x="17" y="14"/>
                    <a:pt x="17" y="14"/>
                  </a:cubicBezTo>
                  <a:moveTo>
                    <a:pt x="18" y="15"/>
                  </a:moveTo>
                  <a:cubicBezTo>
                    <a:pt x="17" y="15"/>
                    <a:pt x="17" y="15"/>
                    <a:pt x="17" y="15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9" y="12"/>
                    <a:pt x="19" y="12"/>
                    <a:pt x="20" y="11"/>
                  </a:cubicBezTo>
                  <a:cubicBezTo>
                    <a:pt x="19" y="12"/>
                    <a:pt x="19" y="13"/>
                    <a:pt x="19" y="13"/>
                  </a:cubicBezTo>
                  <a:cubicBezTo>
                    <a:pt x="19" y="14"/>
                    <a:pt x="19" y="14"/>
                    <a:pt x="19" y="14"/>
                  </a:cubicBezTo>
                  <a:cubicBezTo>
                    <a:pt x="18" y="14"/>
                    <a:pt x="18" y="14"/>
                    <a:pt x="18" y="14"/>
                  </a:cubicBezTo>
                  <a:cubicBezTo>
                    <a:pt x="18" y="15"/>
                    <a:pt x="18" y="15"/>
                    <a:pt x="18" y="15"/>
                  </a:cubicBezTo>
                  <a:moveTo>
                    <a:pt x="31" y="13"/>
                  </a:moveTo>
                  <a:cubicBezTo>
                    <a:pt x="31" y="13"/>
                    <a:pt x="31" y="13"/>
                    <a:pt x="31" y="13"/>
                  </a:cubicBezTo>
                  <a:cubicBezTo>
                    <a:pt x="33" y="11"/>
                    <a:pt x="33" y="11"/>
                    <a:pt x="33" y="11"/>
                  </a:cubicBezTo>
                  <a:cubicBezTo>
                    <a:pt x="33" y="11"/>
                    <a:pt x="33" y="11"/>
                    <a:pt x="33" y="11"/>
                  </a:cubicBezTo>
                  <a:cubicBezTo>
                    <a:pt x="31" y="13"/>
                    <a:pt x="31" y="13"/>
                    <a:pt x="31" y="13"/>
                  </a:cubicBezTo>
                  <a:moveTo>
                    <a:pt x="30" y="12"/>
                  </a:moveTo>
                  <a:cubicBezTo>
                    <a:pt x="29" y="12"/>
                    <a:pt x="29" y="12"/>
                    <a:pt x="29" y="12"/>
                  </a:cubicBezTo>
                  <a:cubicBezTo>
                    <a:pt x="30" y="11"/>
                    <a:pt x="31" y="11"/>
                    <a:pt x="31" y="10"/>
                  </a:cubicBezTo>
                  <a:cubicBezTo>
                    <a:pt x="31" y="10"/>
                    <a:pt x="32" y="10"/>
                    <a:pt x="32" y="11"/>
                  </a:cubicBezTo>
                  <a:cubicBezTo>
                    <a:pt x="30" y="12"/>
                    <a:pt x="30" y="12"/>
                    <a:pt x="30" y="12"/>
                  </a:cubicBezTo>
                  <a:moveTo>
                    <a:pt x="19" y="13"/>
                  </a:moveTo>
                  <a:cubicBezTo>
                    <a:pt x="20" y="12"/>
                    <a:pt x="20" y="11"/>
                    <a:pt x="20" y="11"/>
                  </a:cubicBezTo>
                  <a:cubicBezTo>
                    <a:pt x="21" y="10"/>
                    <a:pt x="21" y="10"/>
                    <a:pt x="22" y="10"/>
                  </a:cubicBezTo>
                  <a:cubicBezTo>
                    <a:pt x="21" y="11"/>
                    <a:pt x="21" y="11"/>
                    <a:pt x="21" y="12"/>
                  </a:cubicBezTo>
                  <a:cubicBezTo>
                    <a:pt x="20" y="12"/>
                    <a:pt x="20" y="13"/>
                    <a:pt x="19" y="13"/>
                  </a:cubicBezTo>
                  <a:moveTo>
                    <a:pt x="29" y="12"/>
                  </a:moveTo>
                  <a:cubicBezTo>
                    <a:pt x="29" y="12"/>
                    <a:pt x="28" y="11"/>
                    <a:pt x="28" y="11"/>
                  </a:cubicBezTo>
                  <a:cubicBezTo>
                    <a:pt x="28" y="11"/>
                    <a:pt x="28" y="10"/>
                    <a:pt x="29" y="10"/>
                  </a:cubicBezTo>
                  <a:cubicBezTo>
                    <a:pt x="29" y="9"/>
                    <a:pt x="29" y="9"/>
                    <a:pt x="29" y="9"/>
                  </a:cubicBezTo>
                  <a:cubicBezTo>
                    <a:pt x="30" y="9"/>
                    <a:pt x="30" y="10"/>
                    <a:pt x="30" y="10"/>
                  </a:cubicBezTo>
                  <a:cubicBezTo>
                    <a:pt x="30" y="10"/>
                    <a:pt x="29" y="11"/>
                    <a:pt x="29" y="12"/>
                  </a:cubicBezTo>
                  <a:moveTo>
                    <a:pt x="22" y="12"/>
                  </a:moveTo>
                  <a:cubicBezTo>
                    <a:pt x="22" y="11"/>
                    <a:pt x="22" y="10"/>
                    <a:pt x="22" y="10"/>
                  </a:cubicBezTo>
                  <a:cubicBezTo>
                    <a:pt x="22" y="10"/>
                    <a:pt x="22" y="10"/>
                    <a:pt x="22" y="10"/>
                  </a:cubicBezTo>
                  <a:cubicBezTo>
                    <a:pt x="23" y="10"/>
                    <a:pt x="23" y="9"/>
                    <a:pt x="24" y="9"/>
                  </a:cubicBezTo>
                  <a:cubicBezTo>
                    <a:pt x="24" y="9"/>
                    <a:pt x="24" y="9"/>
                    <a:pt x="24" y="9"/>
                  </a:cubicBezTo>
                  <a:cubicBezTo>
                    <a:pt x="23" y="11"/>
                    <a:pt x="23" y="11"/>
                    <a:pt x="23" y="11"/>
                  </a:cubicBezTo>
                  <a:cubicBezTo>
                    <a:pt x="22" y="11"/>
                    <a:pt x="22" y="11"/>
                    <a:pt x="22" y="12"/>
                  </a:cubicBezTo>
                  <a:moveTo>
                    <a:pt x="27" y="11"/>
                  </a:moveTo>
                  <a:cubicBezTo>
                    <a:pt x="27" y="11"/>
                    <a:pt x="26" y="11"/>
                    <a:pt x="26" y="11"/>
                  </a:cubicBezTo>
                  <a:cubicBezTo>
                    <a:pt x="27" y="9"/>
                    <a:pt x="27" y="9"/>
                    <a:pt x="27" y="9"/>
                  </a:cubicBezTo>
                  <a:cubicBezTo>
                    <a:pt x="27" y="9"/>
                    <a:pt x="27" y="9"/>
                    <a:pt x="27" y="9"/>
                  </a:cubicBezTo>
                  <a:cubicBezTo>
                    <a:pt x="28" y="9"/>
                    <a:pt x="28" y="9"/>
                    <a:pt x="29" y="9"/>
                  </a:cubicBezTo>
                  <a:cubicBezTo>
                    <a:pt x="28" y="9"/>
                    <a:pt x="28" y="9"/>
                    <a:pt x="28" y="9"/>
                  </a:cubicBezTo>
                  <a:cubicBezTo>
                    <a:pt x="28" y="10"/>
                    <a:pt x="27" y="11"/>
                    <a:pt x="27" y="11"/>
                  </a:cubicBezTo>
                  <a:moveTo>
                    <a:pt x="24" y="11"/>
                  </a:moveTo>
                  <a:cubicBezTo>
                    <a:pt x="25" y="9"/>
                    <a:pt x="25" y="9"/>
                    <a:pt x="25" y="9"/>
                  </a:cubicBezTo>
                  <a:cubicBezTo>
                    <a:pt x="25" y="9"/>
                    <a:pt x="26" y="9"/>
                    <a:pt x="27" y="9"/>
                  </a:cubicBezTo>
                  <a:cubicBezTo>
                    <a:pt x="27" y="9"/>
                    <a:pt x="27" y="9"/>
                    <a:pt x="27" y="9"/>
                  </a:cubicBezTo>
                  <a:cubicBezTo>
                    <a:pt x="25" y="11"/>
                    <a:pt x="25" y="11"/>
                    <a:pt x="25" y="11"/>
                  </a:cubicBezTo>
                  <a:cubicBezTo>
                    <a:pt x="24" y="11"/>
                    <a:pt x="24" y="11"/>
                    <a:pt x="24" y="11"/>
                  </a:cubicBezTo>
                  <a:cubicBezTo>
                    <a:pt x="24" y="11"/>
                    <a:pt x="24" y="11"/>
                    <a:pt x="24" y="11"/>
                  </a:cubicBezTo>
                  <a:moveTo>
                    <a:pt x="7" y="16"/>
                  </a:moveTo>
                  <a:cubicBezTo>
                    <a:pt x="8" y="15"/>
                    <a:pt x="8" y="15"/>
                    <a:pt x="8" y="15"/>
                  </a:cubicBezTo>
                  <a:cubicBezTo>
                    <a:pt x="9" y="10"/>
                    <a:pt x="13" y="5"/>
                    <a:pt x="19" y="3"/>
                  </a:cubicBezTo>
                  <a:cubicBezTo>
                    <a:pt x="21" y="2"/>
                    <a:pt x="23" y="1"/>
                    <a:pt x="26" y="1"/>
                  </a:cubicBezTo>
                  <a:cubicBezTo>
                    <a:pt x="28" y="1"/>
                    <a:pt x="31" y="2"/>
                    <a:pt x="33" y="3"/>
                  </a:cubicBezTo>
                  <a:cubicBezTo>
                    <a:pt x="33" y="5"/>
                    <a:pt x="33" y="8"/>
                    <a:pt x="33" y="10"/>
                  </a:cubicBezTo>
                  <a:cubicBezTo>
                    <a:pt x="31" y="9"/>
                    <a:pt x="29" y="8"/>
                    <a:pt x="26" y="8"/>
                  </a:cubicBezTo>
                  <a:cubicBezTo>
                    <a:pt x="25" y="8"/>
                    <a:pt x="24" y="8"/>
                    <a:pt x="23" y="8"/>
                  </a:cubicBezTo>
                  <a:cubicBezTo>
                    <a:pt x="20" y="9"/>
                    <a:pt x="17" y="12"/>
                    <a:pt x="15" y="15"/>
                  </a:cubicBezTo>
                  <a:cubicBezTo>
                    <a:pt x="15" y="15"/>
                    <a:pt x="15" y="15"/>
                    <a:pt x="15" y="15"/>
                  </a:cubicBezTo>
                  <a:cubicBezTo>
                    <a:pt x="15" y="15"/>
                    <a:pt x="15" y="15"/>
                    <a:pt x="15" y="15"/>
                  </a:cubicBezTo>
                  <a:cubicBezTo>
                    <a:pt x="16" y="15"/>
                    <a:pt x="16" y="15"/>
                    <a:pt x="16" y="15"/>
                  </a:cubicBezTo>
                  <a:cubicBezTo>
                    <a:pt x="16" y="15"/>
                    <a:pt x="16" y="15"/>
                    <a:pt x="16" y="15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7" y="16"/>
                    <a:pt x="19" y="16"/>
                    <a:pt x="21" y="16"/>
                  </a:cubicBezTo>
                  <a:cubicBezTo>
                    <a:pt x="23" y="16"/>
                    <a:pt x="25" y="16"/>
                    <a:pt x="28" y="16"/>
                  </a:cubicBezTo>
                  <a:cubicBezTo>
                    <a:pt x="28" y="16"/>
                    <a:pt x="28" y="16"/>
                    <a:pt x="28" y="16"/>
                  </a:cubicBezTo>
                  <a:cubicBezTo>
                    <a:pt x="28" y="17"/>
                    <a:pt x="29" y="19"/>
                    <a:pt x="29" y="20"/>
                  </a:cubicBezTo>
                  <a:cubicBezTo>
                    <a:pt x="26" y="20"/>
                    <a:pt x="24" y="20"/>
                    <a:pt x="22" y="20"/>
                  </a:cubicBezTo>
                  <a:cubicBezTo>
                    <a:pt x="21" y="20"/>
                    <a:pt x="20" y="20"/>
                    <a:pt x="18" y="20"/>
                  </a:cubicBezTo>
                  <a:cubicBezTo>
                    <a:pt x="17" y="20"/>
                    <a:pt x="16" y="20"/>
                    <a:pt x="14" y="20"/>
                  </a:cubicBezTo>
                  <a:cubicBezTo>
                    <a:pt x="14" y="20"/>
                    <a:pt x="14" y="20"/>
                    <a:pt x="14" y="20"/>
                  </a:cubicBezTo>
                  <a:cubicBezTo>
                    <a:pt x="14" y="20"/>
                    <a:pt x="14" y="20"/>
                    <a:pt x="14" y="20"/>
                  </a:cubicBezTo>
                  <a:cubicBezTo>
                    <a:pt x="14" y="20"/>
                    <a:pt x="14" y="20"/>
                    <a:pt x="14" y="20"/>
                  </a:cubicBezTo>
                  <a:cubicBezTo>
                    <a:pt x="14" y="21"/>
                    <a:pt x="14" y="21"/>
                    <a:pt x="14" y="21"/>
                  </a:cubicBezTo>
                  <a:cubicBezTo>
                    <a:pt x="14" y="22"/>
                    <a:pt x="14" y="23"/>
                    <a:pt x="14" y="24"/>
                  </a:cubicBezTo>
                  <a:cubicBezTo>
                    <a:pt x="14" y="24"/>
                    <a:pt x="14" y="24"/>
                    <a:pt x="14" y="24"/>
                  </a:cubicBezTo>
                  <a:cubicBezTo>
                    <a:pt x="14" y="24"/>
                    <a:pt x="14" y="24"/>
                    <a:pt x="14" y="24"/>
                  </a:cubicBezTo>
                  <a:cubicBezTo>
                    <a:pt x="15" y="24"/>
                    <a:pt x="17" y="24"/>
                    <a:pt x="19" y="24"/>
                  </a:cubicBezTo>
                  <a:cubicBezTo>
                    <a:pt x="20" y="24"/>
                    <a:pt x="20" y="24"/>
                    <a:pt x="21" y="24"/>
                  </a:cubicBezTo>
                  <a:cubicBezTo>
                    <a:pt x="24" y="24"/>
                    <a:pt x="27" y="24"/>
                    <a:pt x="28" y="24"/>
                  </a:cubicBezTo>
                  <a:cubicBezTo>
                    <a:pt x="29" y="25"/>
                    <a:pt x="29" y="26"/>
                    <a:pt x="29" y="28"/>
                  </a:cubicBezTo>
                  <a:cubicBezTo>
                    <a:pt x="26" y="28"/>
                    <a:pt x="24" y="28"/>
                    <a:pt x="22" y="28"/>
                  </a:cubicBezTo>
                  <a:cubicBezTo>
                    <a:pt x="21" y="28"/>
                    <a:pt x="20" y="28"/>
                    <a:pt x="19" y="28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15" y="28"/>
                    <a:pt x="15" y="28"/>
                    <a:pt x="15" y="28"/>
                  </a:cubicBezTo>
                  <a:cubicBezTo>
                    <a:pt x="15" y="28"/>
                    <a:pt x="15" y="28"/>
                    <a:pt x="15" y="28"/>
                  </a:cubicBezTo>
                  <a:cubicBezTo>
                    <a:pt x="15" y="29"/>
                    <a:pt x="15" y="29"/>
                    <a:pt x="15" y="29"/>
                  </a:cubicBezTo>
                  <a:cubicBezTo>
                    <a:pt x="15" y="30"/>
                    <a:pt x="16" y="31"/>
                    <a:pt x="17" y="32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9" y="36"/>
                    <a:pt x="22" y="38"/>
                    <a:pt x="26" y="38"/>
                  </a:cubicBezTo>
                  <a:cubicBezTo>
                    <a:pt x="29" y="38"/>
                    <a:pt x="32" y="37"/>
                    <a:pt x="34" y="36"/>
                  </a:cubicBezTo>
                  <a:cubicBezTo>
                    <a:pt x="34" y="38"/>
                    <a:pt x="34" y="40"/>
                    <a:pt x="34" y="42"/>
                  </a:cubicBezTo>
                  <a:cubicBezTo>
                    <a:pt x="32" y="43"/>
                    <a:pt x="29" y="43"/>
                    <a:pt x="27" y="43"/>
                  </a:cubicBezTo>
                  <a:cubicBezTo>
                    <a:pt x="22" y="43"/>
                    <a:pt x="17" y="42"/>
                    <a:pt x="15" y="40"/>
                  </a:cubicBezTo>
                  <a:cubicBezTo>
                    <a:pt x="11" y="37"/>
                    <a:pt x="9" y="33"/>
                    <a:pt x="8" y="28"/>
                  </a:cubicBezTo>
                  <a:cubicBezTo>
                    <a:pt x="8" y="28"/>
                    <a:pt x="8" y="28"/>
                    <a:pt x="8" y="28"/>
                  </a:cubicBezTo>
                  <a:cubicBezTo>
                    <a:pt x="8" y="28"/>
                    <a:pt x="8" y="28"/>
                    <a:pt x="8" y="28"/>
                  </a:cubicBezTo>
                  <a:cubicBezTo>
                    <a:pt x="7" y="28"/>
                    <a:pt x="7" y="28"/>
                    <a:pt x="7" y="28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6" y="28"/>
                    <a:pt x="4" y="28"/>
                    <a:pt x="3" y="28"/>
                  </a:cubicBezTo>
                  <a:cubicBezTo>
                    <a:pt x="3" y="28"/>
                    <a:pt x="3" y="28"/>
                    <a:pt x="2" y="28"/>
                  </a:cubicBezTo>
                  <a:cubicBezTo>
                    <a:pt x="2" y="27"/>
                    <a:pt x="2" y="26"/>
                    <a:pt x="3" y="25"/>
                  </a:cubicBezTo>
                  <a:cubicBezTo>
                    <a:pt x="4" y="25"/>
                    <a:pt x="5" y="25"/>
                    <a:pt x="6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3"/>
                    <a:pt x="7" y="22"/>
                    <a:pt x="7" y="20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5" y="20"/>
                    <a:pt x="5" y="20"/>
                    <a:pt x="4" y="20"/>
                  </a:cubicBezTo>
                  <a:cubicBezTo>
                    <a:pt x="3" y="20"/>
                    <a:pt x="3" y="20"/>
                    <a:pt x="2" y="20"/>
                  </a:cubicBezTo>
                  <a:cubicBezTo>
                    <a:pt x="2" y="19"/>
                    <a:pt x="2" y="17"/>
                    <a:pt x="3" y="16"/>
                  </a:cubicBezTo>
                  <a:cubicBezTo>
                    <a:pt x="4" y="16"/>
                    <a:pt x="5" y="16"/>
                    <a:pt x="6" y="16"/>
                  </a:cubicBezTo>
                  <a:cubicBezTo>
                    <a:pt x="7" y="16"/>
                    <a:pt x="7" y="16"/>
                    <a:pt x="7" y="16"/>
                  </a:cubicBezTo>
                  <a:cubicBezTo>
                    <a:pt x="7" y="16"/>
                    <a:pt x="7" y="16"/>
                    <a:pt x="7" y="16"/>
                  </a:cubicBezTo>
                  <a:cubicBezTo>
                    <a:pt x="7" y="16"/>
                    <a:pt x="7" y="16"/>
                    <a:pt x="7" y="16"/>
                  </a:cubicBezTo>
                  <a:moveTo>
                    <a:pt x="26" y="0"/>
                  </a:moveTo>
                  <a:cubicBezTo>
                    <a:pt x="23" y="0"/>
                    <a:pt x="21" y="1"/>
                    <a:pt x="18" y="2"/>
                  </a:cubicBezTo>
                  <a:cubicBezTo>
                    <a:pt x="11" y="5"/>
                    <a:pt x="8" y="11"/>
                    <a:pt x="7" y="15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5" y="15"/>
                    <a:pt x="3" y="15"/>
                    <a:pt x="2" y="15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4" y="24"/>
                    <a:pt x="6" y="24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5" y="24"/>
                    <a:pt x="3" y="24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1" y="34"/>
                    <a:pt x="1" y="34"/>
                    <a:pt x="1" y="34"/>
                  </a:cubicBezTo>
                  <a:cubicBezTo>
                    <a:pt x="1" y="34"/>
                    <a:pt x="1" y="34"/>
                    <a:pt x="1" y="34"/>
                  </a:cubicBezTo>
                  <a:cubicBezTo>
                    <a:pt x="2" y="35"/>
                    <a:pt x="2" y="35"/>
                    <a:pt x="2" y="35"/>
                  </a:cubicBezTo>
                  <a:cubicBezTo>
                    <a:pt x="2" y="35"/>
                    <a:pt x="2" y="35"/>
                    <a:pt x="2" y="35"/>
                  </a:cubicBezTo>
                  <a:cubicBezTo>
                    <a:pt x="2" y="34"/>
                    <a:pt x="2" y="34"/>
                    <a:pt x="2" y="34"/>
                  </a:cubicBezTo>
                  <a:cubicBezTo>
                    <a:pt x="2" y="34"/>
                    <a:pt x="2" y="34"/>
                    <a:pt x="2" y="34"/>
                  </a:cubicBezTo>
                  <a:cubicBezTo>
                    <a:pt x="3" y="34"/>
                    <a:pt x="5" y="34"/>
                    <a:pt x="6" y="34"/>
                  </a:cubicBezTo>
                  <a:cubicBezTo>
                    <a:pt x="7" y="37"/>
                    <a:pt x="11" y="49"/>
                    <a:pt x="28" y="49"/>
                  </a:cubicBezTo>
                  <a:cubicBezTo>
                    <a:pt x="30" y="49"/>
                    <a:pt x="32" y="49"/>
                    <a:pt x="34" y="48"/>
                  </a:cubicBezTo>
                  <a:cubicBezTo>
                    <a:pt x="34" y="48"/>
                    <a:pt x="34" y="48"/>
                    <a:pt x="34" y="48"/>
                  </a:cubicBezTo>
                  <a:cubicBezTo>
                    <a:pt x="34" y="48"/>
                    <a:pt x="34" y="48"/>
                    <a:pt x="34" y="48"/>
                  </a:cubicBezTo>
                  <a:cubicBezTo>
                    <a:pt x="34" y="48"/>
                    <a:pt x="34" y="48"/>
                    <a:pt x="34" y="48"/>
                  </a:cubicBezTo>
                  <a:cubicBezTo>
                    <a:pt x="34" y="48"/>
                    <a:pt x="34" y="48"/>
                    <a:pt x="34" y="48"/>
                  </a:cubicBezTo>
                  <a:cubicBezTo>
                    <a:pt x="34" y="47"/>
                    <a:pt x="34" y="46"/>
                    <a:pt x="34" y="44"/>
                  </a:cubicBezTo>
                  <a:cubicBezTo>
                    <a:pt x="35" y="44"/>
                    <a:pt x="35" y="43"/>
                    <a:pt x="35" y="43"/>
                  </a:cubicBezTo>
                  <a:cubicBezTo>
                    <a:pt x="35" y="42"/>
                    <a:pt x="35" y="42"/>
                    <a:pt x="35" y="42"/>
                  </a:cubicBezTo>
                  <a:cubicBezTo>
                    <a:pt x="35" y="39"/>
                    <a:pt x="35" y="37"/>
                    <a:pt x="35" y="34"/>
                  </a:cubicBezTo>
                  <a:cubicBezTo>
                    <a:pt x="34" y="34"/>
                    <a:pt x="34" y="34"/>
                    <a:pt x="34" y="34"/>
                  </a:cubicBezTo>
                  <a:cubicBezTo>
                    <a:pt x="34" y="34"/>
                    <a:pt x="34" y="34"/>
                    <a:pt x="34" y="34"/>
                  </a:cubicBezTo>
                  <a:cubicBezTo>
                    <a:pt x="32" y="36"/>
                    <a:pt x="30" y="37"/>
                    <a:pt x="26" y="37"/>
                  </a:cubicBezTo>
                  <a:cubicBezTo>
                    <a:pt x="23" y="37"/>
                    <a:pt x="20" y="35"/>
                    <a:pt x="18" y="33"/>
                  </a:cubicBezTo>
                  <a:cubicBezTo>
                    <a:pt x="28" y="33"/>
                    <a:pt x="28" y="33"/>
                    <a:pt x="28" y="33"/>
                  </a:cubicBezTo>
                  <a:cubicBezTo>
                    <a:pt x="29" y="33"/>
                    <a:pt x="29" y="33"/>
                    <a:pt x="29" y="33"/>
                  </a:cubicBezTo>
                  <a:cubicBezTo>
                    <a:pt x="30" y="29"/>
                    <a:pt x="30" y="29"/>
                    <a:pt x="30" y="29"/>
                  </a:cubicBezTo>
                  <a:cubicBezTo>
                    <a:pt x="30" y="28"/>
                    <a:pt x="30" y="28"/>
                    <a:pt x="30" y="28"/>
                  </a:cubicBezTo>
                  <a:cubicBezTo>
                    <a:pt x="30" y="28"/>
                    <a:pt x="30" y="28"/>
                    <a:pt x="30" y="28"/>
                  </a:cubicBezTo>
                  <a:cubicBezTo>
                    <a:pt x="30" y="27"/>
                    <a:pt x="30" y="25"/>
                    <a:pt x="29" y="23"/>
                  </a:cubicBezTo>
                  <a:cubicBezTo>
                    <a:pt x="29" y="23"/>
                    <a:pt x="29" y="23"/>
                    <a:pt x="29" y="23"/>
                  </a:cubicBezTo>
                  <a:cubicBezTo>
                    <a:pt x="29" y="23"/>
                    <a:pt x="29" y="23"/>
                    <a:pt x="29" y="23"/>
                  </a:cubicBezTo>
                  <a:cubicBezTo>
                    <a:pt x="30" y="21"/>
                    <a:pt x="30" y="21"/>
                    <a:pt x="30" y="21"/>
                  </a:cubicBezTo>
                  <a:cubicBezTo>
                    <a:pt x="30" y="21"/>
                    <a:pt x="30" y="21"/>
                    <a:pt x="30" y="21"/>
                  </a:cubicBezTo>
                  <a:cubicBezTo>
                    <a:pt x="30" y="21"/>
                    <a:pt x="30" y="21"/>
                    <a:pt x="30" y="21"/>
                  </a:cubicBezTo>
                  <a:cubicBezTo>
                    <a:pt x="30" y="19"/>
                    <a:pt x="30" y="17"/>
                    <a:pt x="29" y="15"/>
                  </a:cubicBezTo>
                  <a:cubicBezTo>
                    <a:pt x="29" y="15"/>
                    <a:pt x="29" y="15"/>
                    <a:pt x="29" y="15"/>
                  </a:cubicBezTo>
                  <a:cubicBezTo>
                    <a:pt x="28" y="15"/>
                    <a:pt x="28" y="15"/>
                    <a:pt x="28" y="15"/>
                  </a:cubicBezTo>
                  <a:cubicBezTo>
                    <a:pt x="25" y="15"/>
                    <a:pt x="23" y="15"/>
                    <a:pt x="21" y="15"/>
                  </a:cubicBezTo>
                  <a:cubicBezTo>
                    <a:pt x="20" y="15"/>
                    <a:pt x="20" y="15"/>
                    <a:pt x="19" y="15"/>
                  </a:cubicBezTo>
                  <a:cubicBezTo>
                    <a:pt x="21" y="13"/>
                    <a:pt x="22" y="12"/>
                    <a:pt x="24" y="12"/>
                  </a:cubicBezTo>
                  <a:cubicBezTo>
                    <a:pt x="25" y="12"/>
                    <a:pt x="25" y="12"/>
                    <a:pt x="25" y="12"/>
                  </a:cubicBezTo>
                  <a:cubicBezTo>
                    <a:pt x="27" y="12"/>
                    <a:pt x="29" y="13"/>
                    <a:pt x="31" y="14"/>
                  </a:cubicBezTo>
                  <a:cubicBezTo>
                    <a:pt x="31" y="14"/>
                    <a:pt x="31" y="14"/>
                    <a:pt x="31" y="14"/>
                  </a:cubicBezTo>
                  <a:cubicBezTo>
                    <a:pt x="34" y="12"/>
                    <a:pt x="34" y="12"/>
                    <a:pt x="34" y="12"/>
                  </a:cubicBezTo>
                  <a:cubicBezTo>
                    <a:pt x="34" y="12"/>
                    <a:pt x="34" y="12"/>
                    <a:pt x="34" y="12"/>
                  </a:cubicBezTo>
                  <a:cubicBezTo>
                    <a:pt x="34" y="12"/>
                    <a:pt x="34" y="12"/>
                    <a:pt x="34" y="12"/>
                  </a:cubicBezTo>
                  <a:cubicBezTo>
                    <a:pt x="34" y="11"/>
                    <a:pt x="34" y="11"/>
                    <a:pt x="34" y="11"/>
                  </a:cubicBezTo>
                  <a:cubicBezTo>
                    <a:pt x="34" y="9"/>
                    <a:pt x="34" y="5"/>
                    <a:pt x="35" y="3"/>
                  </a:cubicBezTo>
                  <a:cubicBezTo>
                    <a:pt x="34" y="2"/>
                    <a:pt x="34" y="2"/>
                    <a:pt x="34" y="2"/>
                  </a:cubicBezTo>
                  <a:cubicBezTo>
                    <a:pt x="32" y="1"/>
                    <a:pt x="29" y="0"/>
                    <a:pt x="2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456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620" name="Freeform 202"/>
            <p:cNvSpPr>
              <a:spLocks noEditPoints="1"/>
            </p:cNvSpPr>
            <p:nvPr/>
          </p:nvSpPr>
          <p:spPr bwMode="auto">
            <a:xfrm>
              <a:off x="3344" y="2039"/>
              <a:ext cx="76" cy="169"/>
            </a:xfrm>
            <a:custGeom>
              <a:avLst/>
              <a:gdLst>
                <a:gd name="T0" fmla="*/ 24 w 32"/>
                <a:gd name="T1" fmla="*/ 69 h 71"/>
                <a:gd name="T2" fmla="*/ 26 w 32"/>
                <a:gd name="T3" fmla="*/ 70 h 71"/>
                <a:gd name="T4" fmla="*/ 27 w 32"/>
                <a:gd name="T5" fmla="*/ 69 h 71"/>
                <a:gd name="T6" fmla="*/ 29 w 32"/>
                <a:gd name="T7" fmla="*/ 67 h 71"/>
                <a:gd name="T8" fmla="*/ 29 w 32"/>
                <a:gd name="T9" fmla="*/ 67 h 71"/>
                <a:gd name="T10" fmla="*/ 27 w 32"/>
                <a:gd name="T11" fmla="*/ 66 h 71"/>
                <a:gd name="T12" fmla="*/ 28 w 32"/>
                <a:gd name="T13" fmla="*/ 68 h 71"/>
                <a:gd name="T14" fmla="*/ 27 w 32"/>
                <a:gd name="T15" fmla="*/ 65 h 71"/>
                <a:gd name="T16" fmla="*/ 25 w 32"/>
                <a:gd name="T17" fmla="*/ 61 h 71"/>
                <a:gd name="T18" fmla="*/ 19 w 32"/>
                <a:gd name="T19" fmla="*/ 52 h 71"/>
                <a:gd name="T20" fmla="*/ 20 w 32"/>
                <a:gd name="T21" fmla="*/ 52 h 71"/>
                <a:gd name="T22" fmla="*/ 20 w 32"/>
                <a:gd name="T23" fmla="*/ 50 h 71"/>
                <a:gd name="T24" fmla="*/ 16 w 32"/>
                <a:gd name="T25" fmla="*/ 40 h 71"/>
                <a:gd name="T26" fmla="*/ 19 w 32"/>
                <a:gd name="T27" fmla="*/ 47 h 71"/>
                <a:gd name="T28" fmla="*/ 18 w 32"/>
                <a:gd name="T29" fmla="*/ 45 h 71"/>
                <a:gd name="T30" fmla="*/ 18 w 32"/>
                <a:gd name="T31" fmla="*/ 40 h 71"/>
                <a:gd name="T32" fmla="*/ 17 w 32"/>
                <a:gd name="T33" fmla="*/ 34 h 71"/>
                <a:gd name="T34" fmla="*/ 18 w 32"/>
                <a:gd name="T35" fmla="*/ 39 h 71"/>
                <a:gd name="T36" fmla="*/ 19 w 32"/>
                <a:gd name="T37" fmla="*/ 26 h 71"/>
                <a:gd name="T38" fmla="*/ 19 w 32"/>
                <a:gd name="T39" fmla="*/ 28 h 71"/>
                <a:gd name="T40" fmla="*/ 20 w 32"/>
                <a:gd name="T41" fmla="*/ 32 h 71"/>
                <a:gd name="T42" fmla="*/ 21 w 32"/>
                <a:gd name="T43" fmla="*/ 28 h 71"/>
                <a:gd name="T44" fmla="*/ 21 w 32"/>
                <a:gd name="T45" fmla="*/ 28 h 71"/>
                <a:gd name="T46" fmla="*/ 20 w 32"/>
                <a:gd name="T47" fmla="*/ 28 h 71"/>
                <a:gd name="T48" fmla="*/ 19 w 32"/>
                <a:gd name="T49" fmla="*/ 25 h 71"/>
                <a:gd name="T50" fmla="*/ 21 w 32"/>
                <a:gd name="T51" fmla="*/ 29 h 71"/>
                <a:gd name="T52" fmla="*/ 21 w 32"/>
                <a:gd name="T53" fmla="*/ 21 h 71"/>
                <a:gd name="T54" fmla="*/ 24 w 32"/>
                <a:gd name="T55" fmla="*/ 25 h 71"/>
                <a:gd name="T56" fmla="*/ 25 w 32"/>
                <a:gd name="T57" fmla="*/ 25 h 71"/>
                <a:gd name="T58" fmla="*/ 25 w 32"/>
                <a:gd name="T59" fmla="*/ 21 h 71"/>
                <a:gd name="T60" fmla="*/ 26 w 32"/>
                <a:gd name="T61" fmla="*/ 25 h 71"/>
                <a:gd name="T62" fmla="*/ 27 w 32"/>
                <a:gd name="T63" fmla="*/ 21 h 71"/>
                <a:gd name="T64" fmla="*/ 29 w 32"/>
                <a:gd name="T65" fmla="*/ 24 h 71"/>
                <a:gd name="T66" fmla="*/ 29 w 32"/>
                <a:gd name="T67" fmla="*/ 21 h 71"/>
                <a:gd name="T68" fmla="*/ 31 w 32"/>
                <a:gd name="T69" fmla="*/ 24 h 71"/>
                <a:gd name="T70" fmla="*/ 8 w 32"/>
                <a:gd name="T71" fmla="*/ 23 h 71"/>
                <a:gd name="T72" fmla="*/ 9 w 32"/>
                <a:gd name="T73" fmla="*/ 23 h 71"/>
                <a:gd name="T74" fmla="*/ 7 w 32"/>
                <a:gd name="T75" fmla="*/ 21 h 71"/>
                <a:gd name="T76" fmla="*/ 7 w 32"/>
                <a:gd name="T77" fmla="*/ 23 h 71"/>
                <a:gd name="T78" fmla="*/ 6 w 32"/>
                <a:gd name="T79" fmla="*/ 20 h 71"/>
                <a:gd name="T80" fmla="*/ 25 w 32"/>
                <a:gd name="T81" fmla="*/ 4 h 71"/>
                <a:gd name="T82" fmla="*/ 23 w 32"/>
                <a:gd name="T83" fmla="*/ 69 h 71"/>
                <a:gd name="T84" fmla="*/ 11 w 32"/>
                <a:gd name="T85" fmla="*/ 20 h 71"/>
                <a:gd name="T86" fmla="*/ 16 w 32"/>
                <a:gd name="T87" fmla="*/ 8 h 71"/>
                <a:gd name="T88" fmla="*/ 25 w 32"/>
                <a:gd name="T89" fmla="*/ 20 h 71"/>
                <a:gd name="T90" fmla="*/ 23 w 32"/>
                <a:gd name="T91" fmla="*/ 69 h 71"/>
                <a:gd name="T92" fmla="*/ 15 w 32"/>
                <a:gd name="T93" fmla="*/ 7 h 71"/>
                <a:gd name="T94" fmla="*/ 3 w 32"/>
                <a:gd name="T95" fmla="*/ 20 h 71"/>
                <a:gd name="T96" fmla="*/ 8 w 32"/>
                <a:gd name="T97" fmla="*/ 24 h 71"/>
                <a:gd name="T98" fmla="*/ 23 w 32"/>
                <a:gd name="T99" fmla="*/ 70 h 71"/>
                <a:gd name="T100" fmla="*/ 26 w 32"/>
                <a:gd name="T101" fmla="*/ 71 h 71"/>
                <a:gd name="T102" fmla="*/ 30 w 32"/>
                <a:gd name="T103" fmla="*/ 66 h 71"/>
                <a:gd name="T104" fmla="*/ 23 w 32"/>
                <a:gd name="T105" fmla="*/ 26 h 71"/>
                <a:gd name="T106" fmla="*/ 32 w 32"/>
                <a:gd name="T107" fmla="*/ 25 h 71"/>
                <a:gd name="T108" fmla="*/ 32 w 32"/>
                <a:gd name="T109" fmla="*/ 25 h 71"/>
                <a:gd name="T110" fmla="*/ 32 w 32"/>
                <a:gd name="T111" fmla="*/ 25 h 71"/>
                <a:gd name="T112" fmla="*/ 27 w 32"/>
                <a:gd name="T113" fmla="*/ 6 h 71"/>
                <a:gd name="T114" fmla="*/ 24 w 32"/>
                <a:gd name="T115" fmla="*/ 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2" h="71">
                  <a:moveTo>
                    <a:pt x="26" y="70"/>
                  </a:moveTo>
                  <a:cubicBezTo>
                    <a:pt x="25" y="70"/>
                    <a:pt x="25" y="70"/>
                    <a:pt x="25" y="69"/>
                  </a:cubicBezTo>
                  <a:cubicBezTo>
                    <a:pt x="24" y="69"/>
                    <a:pt x="24" y="69"/>
                    <a:pt x="24" y="69"/>
                  </a:cubicBezTo>
                  <a:cubicBezTo>
                    <a:pt x="25" y="69"/>
                    <a:pt x="25" y="69"/>
                    <a:pt x="25" y="69"/>
                  </a:cubicBezTo>
                  <a:cubicBezTo>
                    <a:pt x="26" y="70"/>
                    <a:pt x="26" y="70"/>
                    <a:pt x="26" y="70"/>
                  </a:cubicBezTo>
                  <a:moveTo>
                    <a:pt x="26" y="70"/>
                  </a:moveTo>
                  <a:cubicBezTo>
                    <a:pt x="26" y="68"/>
                    <a:pt x="26" y="68"/>
                    <a:pt x="26" y="68"/>
                  </a:cubicBezTo>
                  <a:cubicBezTo>
                    <a:pt x="26" y="67"/>
                    <a:pt x="26" y="67"/>
                    <a:pt x="26" y="67"/>
                  </a:cubicBezTo>
                  <a:cubicBezTo>
                    <a:pt x="27" y="68"/>
                    <a:pt x="27" y="69"/>
                    <a:pt x="27" y="69"/>
                  </a:cubicBezTo>
                  <a:cubicBezTo>
                    <a:pt x="27" y="69"/>
                    <a:pt x="27" y="69"/>
                    <a:pt x="27" y="69"/>
                  </a:cubicBezTo>
                  <a:cubicBezTo>
                    <a:pt x="26" y="70"/>
                    <a:pt x="26" y="70"/>
                    <a:pt x="26" y="70"/>
                  </a:cubicBezTo>
                  <a:moveTo>
                    <a:pt x="29" y="67"/>
                  </a:moveTo>
                  <a:cubicBezTo>
                    <a:pt x="28" y="66"/>
                    <a:pt x="28" y="66"/>
                    <a:pt x="28" y="66"/>
                  </a:cubicBezTo>
                  <a:cubicBezTo>
                    <a:pt x="29" y="67"/>
                    <a:pt x="29" y="67"/>
                    <a:pt x="29" y="67"/>
                  </a:cubicBezTo>
                  <a:cubicBezTo>
                    <a:pt x="29" y="67"/>
                    <a:pt x="29" y="67"/>
                    <a:pt x="29" y="67"/>
                  </a:cubicBezTo>
                  <a:moveTo>
                    <a:pt x="27" y="69"/>
                  </a:moveTo>
                  <a:cubicBezTo>
                    <a:pt x="27" y="68"/>
                    <a:pt x="27" y="67"/>
                    <a:pt x="27" y="67"/>
                  </a:cubicBezTo>
                  <a:cubicBezTo>
                    <a:pt x="27" y="66"/>
                    <a:pt x="27" y="66"/>
                    <a:pt x="27" y="66"/>
                  </a:cubicBezTo>
                  <a:cubicBezTo>
                    <a:pt x="28" y="66"/>
                    <a:pt x="28" y="66"/>
                    <a:pt x="28" y="66"/>
                  </a:cubicBezTo>
                  <a:cubicBezTo>
                    <a:pt x="28" y="68"/>
                    <a:pt x="28" y="68"/>
                    <a:pt x="28" y="68"/>
                  </a:cubicBezTo>
                  <a:cubicBezTo>
                    <a:pt x="28" y="68"/>
                    <a:pt x="28" y="68"/>
                    <a:pt x="28" y="68"/>
                  </a:cubicBezTo>
                  <a:cubicBezTo>
                    <a:pt x="27" y="69"/>
                    <a:pt x="27" y="69"/>
                    <a:pt x="27" y="69"/>
                  </a:cubicBezTo>
                  <a:moveTo>
                    <a:pt x="28" y="65"/>
                  </a:moveTo>
                  <a:cubicBezTo>
                    <a:pt x="27" y="65"/>
                    <a:pt x="27" y="65"/>
                    <a:pt x="27" y="65"/>
                  </a:cubicBezTo>
                  <a:cubicBezTo>
                    <a:pt x="27" y="64"/>
                    <a:pt x="27" y="64"/>
                    <a:pt x="27" y="64"/>
                  </a:cubicBezTo>
                  <a:cubicBezTo>
                    <a:pt x="25" y="62"/>
                    <a:pt x="22" y="59"/>
                    <a:pt x="19" y="54"/>
                  </a:cubicBezTo>
                  <a:cubicBezTo>
                    <a:pt x="21" y="56"/>
                    <a:pt x="23" y="59"/>
                    <a:pt x="25" y="61"/>
                  </a:cubicBezTo>
                  <a:cubicBezTo>
                    <a:pt x="26" y="62"/>
                    <a:pt x="27" y="63"/>
                    <a:pt x="28" y="65"/>
                  </a:cubicBezTo>
                  <a:moveTo>
                    <a:pt x="23" y="58"/>
                  </a:moveTo>
                  <a:cubicBezTo>
                    <a:pt x="21" y="56"/>
                    <a:pt x="20" y="54"/>
                    <a:pt x="19" y="52"/>
                  </a:cubicBezTo>
                  <a:cubicBezTo>
                    <a:pt x="18" y="50"/>
                    <a:pt x="17" y="48"/>
                    <a:pt x="17" y="46"/>
                  </a:cubicBezTo>
                  <a:cubicBezTo>
                    <a:pt x="17" y="47"/>
                    <a:pt x="18" y="48"/>
                    <a:pt x="18" y="49"/>
                  </a:cubicBezTo>
                  <a:cubicBezTo>
                    <a:pt x="19" y="50"/>
                    <a:pt x="20" y="51"/>
                    <a:pt x="20" y="52"/>
                  </a:cubicBezTo>
                  <a:cubicBezTo>
                    <a:pt x="20" y="53"/>
                    <a:pt x="20" y="53"/>
                    <a:pt x="20" y="53"/>
                  </a:cubicBezTo>
                  <a:cubicBezTo>
                    <a:pt x="21" y="54"/>
                    <a:pt x="22" y="56"/>
                    <a:pt x="23" y="58"/>
                  </a:cubicBezTo>
                  <a:moveTo>
                    <a:pt x="20" y="50"/>
                  </a:moveTo>
                  <a:cubicBezTo>
                    <a:pt x="19" y="49"/>
                    <a:pt x="19" y="49"/>
                    <a:pt x="19" y="48"/>
                  </a:cubicBezTo>
                  <a:cubicBezTo>
                    <a:pt x="18" y="47"/>
                    <a:pt x="17" y="46"/>
                    <a:pt x="17" y="45"/>
                  </a:cubicBezTo>
                  <a:cubicBezTo>
                    <a:pt x="16" y="43"/>
                    <a:pt x="16" y="42"/>
                    <a:pt x="16" y="40"/>
                  </a:cubicBezTo>
                  <a:cubicBezTo>
                    <a:pt x="18" y="46"/>
                    <a:pt x="18" y="46"/>
                    <a:pt x="18" y="46"/>
                  </a:cubicBezTo>
                  <a:cubicBezTo>
                    <a:pt x="19" y="47"/>
                    <a:pt x="19" y="47"/>
                    <a:pt x="19" y="47"/>
                  </a:cubicBezTo>
                  <a:cubicBezTo>
                    <a:pt x="19" y="47"/>
                    <a:pt x="19" y="47"/>
                    <a:pt x="19" y="47"/>
                  </a:cubicBezTo>
                  <a:cubicBezTo>
                    <a:pt x="19" y="47"/>
                    <a:pt x="19" y="47"/>
                    <a:pt x="19" y="47"/>
                  </a:cubicBezTo>
                  <a:cubicBezTo>
                    <a:pt x="19" y="48"/>
                    <a:pt x="19" y="49"/>
                    <a:pt x="20" y="50"/>
                  </a:cubicBezTo>
                  <a:moveTo>
                    <a:pt x="18" y="45"/>
                  </a:moveTo>
                  <a:cubicBezTo>
                    <a:pt x="16" y="39"/>
                    <a:pt x="16" y="39"/>
                    <a:pt x="16" y="39"/>
                  </a:cubicBezTo>
                  <a:cubicBezTo>
                    <a:pt x="16" y="38"/>
                    <a:pt x="16" y="36"/>
                    <a:pt x="16" y="35"/>
                  </a:cubicBezTo>
                  <a:cubicBezTo>
                    <a:pt x="17" y="37"/>
                    <a:pt x="18" y="39"/>
                    <a:pt x="18" y="40"/>
                  </a:cubicBezTo>
                  <a:cubicBezTo>
                    <a:pt x="18" y="42"/>
                    <a:pt x="18" y="43"/>
                    <a:pt x="18" y="45"/>
                  </a:cubicBezTo>
                  <a:moveTo>
                    <a:pt x="18" y="39"/>
                  </a:moveTo>
                  <a:cubicBezTo>
                    <a:pt x="18" y="37"/>
                    <a:pt x="17" y="36"/>
                    <a:pt x="17" y="34"/>
                  </a:cubicBezTo>
                  <a:cubicBezTo>
                    <a:pt x="17" y="33"/>
                    <a:pt x="17" y="31"/>
                    <a:pt x="17" y="30"/>
                  </a:cubicBezTo>
                  <a:cubicBezTo>
                    <a:pt x="19" y="36"/>
                    <a:pt x="19" y="36"/>
                    <a:pt x="19" y="36"/>
                  </a:cubicBezTo>
                  <a:cubicBezTo>
                    <a:pt x="19" y="37"/>
                    <a:pt x="18" y="38"/>
                    <a:pt x="18" y="39"/>
                  </a:cubicBezTo>
                  <a:moveTo>
                    <a:pt x="19" y="34"/>
                  </a:moveTo>
                  <a:cubicBezTo>
                    <a:pt x="18" y="29"/>
                    <a:pt x="18" y="29"/>
                    <a:pt x="18" y="29"/>
                  </a:cubicBezTo>
                  <a:cubicBezTo>
                    <a:pt x="18" y="28"/>
                    <a:pt x="18" y="27"/>
                    <a:pt x="19" y="26"/>
                  </a:cubicBezTo>
                  <a:cubicBezTo>
                    <a:pt x="19" y="26"/>
                    <a:pt x="19" y="27"/>
                    <a:pt x="19" y="27"/>
                  </a:cubicBezTo>
                  <a:cubicBezTo>
                    <a:pt x="19" y="28"/>
                    <a:pt x="19" y="28"/>
                    <a:pt x="19" y="28"/>
                  </a:cubicBezTo>
                  <a:cubicBezTo>
                    <a:pt x="19" y="28"/>
                    <a:pt x="19" y="28"/>
                    <a:pt x="19" y="28"/>
                  </a:cubicBezTo>
                  <a:cubicBezTo>
                    <a:pt x="19" y="29"/>
                    <a:pt x="20" y="30"/>
                    <a:pt x="20" y="31"/>
                  </a:cubicBezTo>
                  <a:cubicBezTo>
                    <a:pt x="20" y="32"/>
                    <a:pt x="20" y="32"/>
                    <a:pt x="20" y="32"/>
                  </a:cubicBezTo>
                  <a:cubicBezTo>
                    <a:pt x="20" y="32"/>
                    <a:pt x="20" y="32"/>
                    <a:pt x="20" y="32"/>
                  </a:cubicBezTo>
                  <a:cubicBezTo>
                    <a:pt x="20" y="32"/>
                    <a:pt x="20" y="32"/>
                    <a:pt x="20" y="32"/>
                  </a:cubicBezTo>
                  <a:cubicBezTo>
                    <a:pt x="19" y="33"/>
                    <a:pt x="19" y="34"/>
                    <a:pt x="19" y="34"/>
                  </a:cubicBezTo>
                  <a:moveTo>
                    <a:pt x="21" y="28"/>
                  </a:moveTo>
                  <a:cubicBezTo>
                    <a:pt x="21" y="26"/>
                    <a:pt x="21" y="24"/>
                    <a:pt x="21" y="23"/>
                  </a:cubicBezTo>
                  <a:cubicBezTo>
                    <a:pt x="22" y="25"/>
                    <a:pt x="22" y="25"/>
                    <a:pt x="22" y="25"/>
                  </a:cubicBezTo>
                  <a:cubicBezTo>
                    <a:pt x="22" y="26"/>
                    <a:pt x="22" y="27"/>
                    <a:pt x="21" y="28"/>
                  </a:cubicBezTo>
                  <a:moveTo>
                    <a:pt x="20" y="31"/>
                  </a:moveTo>
                  <a:cubicBezTo>
                    <a:pt x="20" y="30"/>
                    <a:pt x="20" y="29"/>
                    <a:pt x="20" y="28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20" y="26"/>
                    <a:pt x="19" y="26"/>
                    <a:pt x="19" y="25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20" y="24"/>
                    <a:pt x="20" y="23"/>
                    <a:pt x="20" y="22"/>
                  </a:cubicBezTo>
                  <a:cubicBezTo>
                    <a:pt x="20" y="24"/>
                    <a:pt x="20" y="26"/>
                    <a:pt x="21" y="28"/>
                  </a:cubicBezTo>
                  <a:cubicBezTo>
                    <a:pt x="21" y="29"/>
                    <a:pt x="21" y="29"/>
                    <a:pt x="21" y="29"/>
                  </a:cubicBezTo>
                  <a:cubicBezTo>
                    <a:pt x="21" y="29"/>
                    <a:pt x="20" y="30"/>
                    <a:pt x="20" y="31"/>
                  </a:cubicBezTo>
                  <a:moveTo>
                    <a:pt x="23" y="24"/>
                  </a:moveTo>
                  <a:cubicBezTo>
                    <a:pt x="21" y="21"/>
                    <a:pt x="21" y="21"/>
                    <a:pt x="21" y="21"/>
                  </a:cubicBezTo>
                  <a:cubicBezTo>
                    <a:pt x="22" y="21"/>
                    <a:pt x="22" y="21"/>
                    <a:pt x="23" y="21"/>
                  </a:cubicBezTo>
                  <a:cubicBezTo>
                    <a:pt x="23" y="24"/>
                    <a:pt x="23" y="24"/>
                    <a:pt x="23" y="24"/>
                  </a:cubicBezTo>
                  <a:moveTo>
                    <a:pt x="24" y="25"/>
                  </a:moveTo>
                  <a:cubicBezTo>
                    <a:pt x="23" y="21"/>
                    <a:pt x="23" y="21"/>
                    <a:pt x="23" y="21"/>
                  </a:cubicBezTo>
                  <a:cubicBezTo>
                    <a:pt x="24" y="21"/>
                    <a:pt x="24" y="21"/>
                    <a:pt x="25" y="21"/>
                  </a:cubicBezTo>
                  <a:cubicBezTo>
                    <a:pt x="25" y="22"/>
                    <a:pt x="25" y="23"/>
                    <a:pt x="25" y="25"/>
                  </a:cubicBezTo>
                  <a:cubicBezTo>
                    <a:pt x="24" y="25"/>
                    <a:pt x="24" y="25"/>
                    <a:pt x="24" y="25"/>
                  </a:cubicBezTo>
                  <a:moveTo>
                    <a:pt x="26" y="25"/>
                  </a:moveTo>
                  <a:cubicBezTo>
                    <a:pt x="25" y="23"/>
                    <a:pt x="25" y="22"/>
                    <a:pt x="25" y="21"/>
                  </a:cubicBezTo>
                  <a:cubicBezTo>
                    <a:pt x="26" y="21"/>
                    <a:pt x="26" y="21"/>
                    <a:pt x="27" y="21"/>
                  </a:cubicBezTo>
                  <a:cubicBezTo>
                    <a:pt x="27" y="22"/>
                    <a:pt x="26" y="23"/>
                    <a:pt x="26" y="24"/>
                  </a:cubicBezTo>
                  <a:cubicBezTo>
                    <a:pt x="26" y="25"/>
                    <a:pt x="26" y="25"/>
                    <a:pt x="26" y="25"/>
                  </a:cubicBezTo>
                  <a:cubicBezTo>
                    <a:pt x="26" y="25"/>
                    <a:pt x="26" y="25"/>
                    <a:pt x="26" y="25"/>
                  </a:cubicBezTo>
                  <a:moveTo>
                    <a:pt x="27" y="25"/>
                  </a:moveTo>
                  <a:cubicBezTo>
                    <a:pt x="27" y="23"/>
                    <a:pt x="27" y="22"/>
                    <a:pt x="27" y="21"/>
                  </a:cubicBezTo>
                  <a:cubicBezTo>
                    <a:pt x="28" y="21"/>
                    <a:pt x="28" y="21"/>
                    <a:pt x="29" y="21"/>
                  </a:cubicBezTo>
                  <a:cubicBezTo>
                    <a:pt x="29" y="24"/>
                    <a:pt x="29" y="24"/>
                    <a:pt x="29" y="24"/>
                  </a:cubicBezTo>
                  <a:cubicBezTo>
                    <a:pt x="29" y="24"/>
                    <a:pt x="29" y="24"/>
                    <a:pt x="29" y="24"/>
                  </a:cubicBezTo>
                  <a:cubicBezTo>
                    <a:pt x="28" y="24"/>
                    <a:pt x="27" y="24"/>
                    <a:pt x="27" y="25"/>
                  </a:cubicBezTo>
                  <a:moveTo>
                    <a:pt x="29" y="24"/>
                  </a:moveTo>
                  <a:cubicBezTo>
                    <a:pt x="29" y="21"/>
                    <a:pt x="29" y="21"/>
                    <a:pt x="29" y="21"/>
                  </a:cubicBezTo>
                  <a:cubicBezTo>
                    <a:pt x="29" y="21"/>
                    <a:pt x="29" y="21"/>
                    <a:pt x="29" y="21"/>
                  </a:cubicBezTo>
                  <a:cubicBezTo>
                    <a:pt x="30" y="22"/>
                    <a:pt x="30" y="22"/>
                    <a:pt x="30" y="23"/>
                  </a:cubicBezTo>
                  <a:cubicBezTo>
                    <a:pt x="31" y="23"/>
                    <a:pt x="31" y="24"/>
                    <a:pt x="31" y="24"/>
                  </a:cubicBezTo>
                  <a:cubicBezTo>
                    <a:pt x="31" y="24"/>
                    <a:pt x="30" y="24"/>
                    <a:pt x="29" y="24"/>
                  </a:cubicBezTo>
                  <a:moveTo>
                    <a:pt x="9" y="23"/>
                  </a:moveTo>
                  <a:cubicBezTo>
                    <a:pt x="8" y="23"/>
                    <a:pt x="8" y="23"/>
                    <a:pt x="8" y="23"/>
                  </a:cubicBezTo>
                  <a:cubicBezTo>
                    <a:pt x="8" y="23"/>
                    <a:pt x="8" y="22"/>
                    <a:pt x="9" y="21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9" y="22"/>
                    <a:pt x="9" y="23"/>
                    <a:pt x="9" y="23"/>
                  </a:cubicBezTo>
                  <a:moveTo>
                    <a:pt x="7" y="23"/>
                  </a:moveTo>
                  <a:cubicBezTo>
                    <a:pt x="6" y="23"/>
                    <a:pt x="6" y="23"/>
                    <a:pt x="6" y="23"/>
                  </a:cubicBezTo>
                  <a:cubicBezTo>
                    <a:pt x="6" y="22"/>
                    <a:pt x="7" y="21"/>
                    <a:pt x="7" y="21"/>
                  </a:cubicBezTo>
                  <a:cubicBezTo>
                    <a:pt x="8" y="21"/>
                    <a:pt x="8" y="21"/>
                    <a:pt x="8" y="21"/>
                  </a:cubicBezTo>
                  <a:cubicBezTo>
                    <a:pt x="8" y="21"/>
                    <a:pt x="8" y="21"/>
                    <a:pt x="8" y="21"/>
                  </a:cubicBezTo>
                  <a:cubicBezTo>
                    <a:pt x="8" y="22"/>
                    <a:pt x="8" y="22"/>
                    <a:pt x="7" y="23"/>
                  </a:cubicBezTo>
                  <a:moveTo>
                    <a:pt x="6" y="23"/>
                  </a:moveTo>
                  <a:cubicBezTo>
                    <a:pt x="5" y="22"/>
                    <a:pt x="5" y="21"/>
                    <a:pt x="4" y="20"/>
                  </a:cubicBezTo>
                  <a:cubicBezTo>
                    <a:pt x="5" y="20"/>
                    <a:pt x="6" y="20"/>
                    <a:pt x="6" y="20"/>
                  </a:cubicBezTo>
                  <a:cubicBezTo>
                    <a:pt x="6" y="21"/>
                    <a:pt x="6" y="22"/>
                    <a:pt x="6" y="23"/>
                  </a:cubicBezTo>
                  <a:moveTo>
                    <a:pt x="27" y="12"/>
                  </a:moveTo>
                  <a:cubicBezTo>
                    <a:pt x="26" y="9"/>
                    <a:pt x="25" y="7"/>
                    <a:pt x="25" y="4"/>
                  </a:cubicBezTo>
                  <a:cubicBezTo>
                    <a:pt x="26" y="6"/>
                    <a:pt x="26" y="6"/>
                    <a:pt x="26" y="6"/>
                  </a:cubicBezTo>
                  <a:cubicBezTo>
                    <a:pt x="26" y="8"/>
                    <a:pt x="27" y="10"/>
                    <a:pt x="27" y="12"/>
                  </a:cubicBezTo>
                  <a:moveTo>
                    <a:pt x="23" y="69"/>
                  </a:moveTo>
                  <a:cubicBezTo>
                    <a:pt x="16" y="63"/>
                    <a:pt x="0" y="42"/>
                    <a:pt x="11" y="21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7" y="19"/>
                    <a:pt x="6" y="19"/>
                    <a:pt x="5" y="19"/>
                  </a:cubicBezTo>
                  <a:cubicBezTo>
                    <a:pt x="8" y="15"/>
                    <a:pt x="12" y="11"/>
                    <a:pt x="16" y="8"/>
                  </a:cubicBezTo>
                  <a:cubicBezTo>
                    <a:pt x="19" y="5"/>
                    <a:pt x="21" y="3"/>
                    <a:pt x="23" y="1"/>
                  </a:cubicBezTo>
                  <a:cubicBezTo>
                    <a:pt x="24" y="7"/>
                    <a:pt x="26" y="14"/>
                    <a:pt x="29" y="20"/>
                  </a:cubicBezTo>
                  <a:cubicBezTo>
                    <a:pt x="28" y="20"/>
                    <a:pt x="26" y="20"/>
                    <a:pt x="25" y="20"/>
                  </a:cubicBezTo>
                  <a:cubicBezTo>
                    <a:pt x="21" y="20"/>
                    <a:pt x="20" y="20"/>
                    <a:pt x="20" y="21"/>
                  </a:cubicBezTo>
                  <a:cubicBezTo>
                    <a:pt x="9" y="42"/>
                    <a:pt x="19" y="60"/>
                    <a:pt x="27" y="65"/>
                  </a:cubicBezTo>
                  <a:cubicBezTo>
                    <a:pt x="26" y="66"/>
                    <a:pt x="24" y="68"/>
                    <a:pt x="23" y="69"/>
                  </a:cubicBezTo>
                  <a:moveTo>
                    <a:pt x="23" y="0"/>
                  </a:moveTo>
                  <a:cubicBezTo>
                    <a:pt x="23" y="0"/>
                    <a:pt x="23" y="0"/>
                    <a:pt x="23" y="0"/>
                  </a:cubicBezTo>
                  <a:cubicBezTo>
                    <a:pt x="21" y="2"/>
                    <a:pt x="18" y="4"/>
                    <a:pt x="15" y="7"/>
                  </a:cubicBezTo>
                  <a:cubicBezTo>
                    <a:pt x="11" y="11"/>
                    <a:pt x="7" y="15"/>
                    <a:pt x="3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4" y="21"/>
                    <a:pt x="5" y="23"/>
                    <a:pt x="5" y="24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6" y="24"/>
                    <a:pt x="7" y="24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2" y="44"/>
                    <a:pt x="14" y="64"/>
                    <a:pt x="23" y="69"/>
                  </a:cubicBezTo>
                  <a:cubicBezTo>
                    <a:pt x="23" y="70"/>
                    <a:pt x="23" y="70"/>
                    <a:pt x="23" y="70"/>
                  </a:cubicBezTo>
                  <a:cubicBezTo>
                    <a:pt x="23" y="70"/>
                    <a:pt x="24" y="70"/>
                    <a:pt x="24" y="70"/>
                  </a:cubicBezTo>
                  <a:cubicBezTo>
                    <a:pt x="25" y="71"/>
                    <a:pt x="25" y="71"/>
                    <a:pt x="26" y="71"/>
                  </a:cubicBezTo>
                  <a:cubicBezTo>
                    <a:pt x="26" y="71"/>
                    <a:pt x="26" y="71"/>
                    <a:pt x="26" y="71"/>
                  </a:cubicBezTo>
                  <a:cubicBezTo>
                    <a:pt x="26" y="71"/>
                    <a:pt x="26" y="71"/>
                    <a:pt x="26" y="71"/>
                  </a:cubicBezTo>
                  <a:cubicBezTo>
                    <a:pt x="27" y="71"/>
                    <a:pt x="29" y="68"/>
                    <a:pt x="30" y="67"/>
                  </a:cubicBezTo>
                  <a:cubicBezTo>
                    <a:pt x="30" y="66"/>
                    <a:pt x="30" y="66"/>
                    <a:pt x="30" y="66"/>
                  </a:cubicBezTo>
                  <a:cubicBezTo>
                    <a:pt x="30" y="66"/>
                    <a:pt x="30" y="66"/>
                    <a:pt x="30" y="66"/>
                  </a:cubicBezTo>
                  <a:cubicBezTo>
                    <a:pt x="29" y="65"/>
                    <a:pt x="29" y="65"/>
                    <a:pt x="29" y="65"/>
                  </a:cubicBezTo>
                  <a:cubicBezTo>
                    <a:pt x="23" y="56"/>
                    <a:pt x="14" y="44"/>
                    <a:pt x="23" y="26"/>
                  </a:cubicBezTo>
                  <a:cubicBezTo>
                    <a:pt x="24" y="26"/>
                    <a:pt x="27" y="26"/>
                    <a:pt x="29" y="25"/>
                  </a:cubicBezTo>
                  <a:cubicBezTo>
                    <a:pt x="30" y="25"/>
                    <a:pt x="31" y="25"/>
                    <a:pt x="32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24"/>
                    <a:pt x="32" y="24"/>
                    <a:pt x="32" y="24"/>
                  </a:cubicBezTo>
                  <a:cubicBezTo>
                    <a:pt x="30" y="18"/>
                    <a:pt x="28" y="12"/>
                    <a:pt x="27" y="6"/>
                  </a:cubicBezTo>
                  <a:cubicBezTo>
                    <a:pt x="27" y="6"/>
                    <a:pt x="27" y="6"/>
                    <a:pt x="27" y="6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3" y="0"/>
                    <a:pt x="23" y="0"/>
                    <a:pt x="2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456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621" name="Freeform 203"/>
            <p:cNvSpPr>
              <a:spLocks noEditPoints="1"/>
            </p:cNvSpPr>
            <p:nvPr/>
          </p:nvSpPr>
          <p:spPr bwMode="auto">
            <a:xfrm>
              <a:off x="4046" y="2148"/>
              <a:ext cx="66" cy="67"/>
            </a:xfrm>
            <a:custGeom>
              <a:avLst/>
              <a:gdLst>
                <a:gd name="T0" fmla="*/ 14 w 28"/>
                <a:gd name="T1" fmla="*/ 27 h 28"/>
                <a:gd name="T2" fmla="*/ 12 w 28"/>
                <a:gd name="T3" fmla="*/ 27 h 28"/>
                <a:gd name="T4" fmla="*/ 11 w 28"/>
                <a:gd name="T5" fmla="*/ 27 h 28"/>
                <a:gd name="T6" fmla="*/ 3 w 28"/>
                <a:gd name="T7" fmla="*/ 24 h 28"/>
                <a:gd name="T8" fmla="*/ 2 w 28"/>
                <a:gd name="T9" fmla="*/ 19 h 28"/>
                <a:gd name="T10" fmla="*/ 2 w 28"/>
                <a:gd name="T11" fmla="*/ 16 h 28"/>
                <a:gd name="T12" fmla="*/ 3 w 28"/>
                <a:gd name="T13" fmla="*/ 7 h 28"/>
                <a:gd name="T14" fmla="*/ 13 w 28"/>
                <a:gd name="T15" fmla="*/ 4 h 28"/>
                <a:gd name="T16" fmla="*/ 16 w 28"/>
                <a:gd name="T17" fmla="*/ 4 h 28"/>
                <a:gd name="T18" fmla="*/ 16 w 28"/>
                <a:gd name="T19" fmla="*/ 4 h 28"/>
                <a:gd name="T20" fmla="*/ 21 w 28"/>
                <a:gd name="T21" fmla="*/ 5 h 28"/>
                <a:gd name="T22" fmla="*/ 16 w 28"/>
                <a:gd name="T23" fmla="*/ 13 h 28"/>
                <a:gd name="T24" fmla="*/ 13 w 28"/>
                <a:gd name="T25" fmla="*/ 17 h 28"/>
                <a:gd name="T26" fmla="*/ 12 w 28"/>
                <a:gd name="T27" fmla="*/ 13 h 28"/>
                <a:gd name="T28" fmla="*/ 10 w 28"/>
                <a:gd name="T29" fmla="*/ 9 h 28"/>
                <a:gd name="T30" fmla="*/ 9 w 28"/>
                <a:gd name="T31" fmla="*/ 9 h 28"/>
                <a:gd name="T32" fmla="*/ 9 w 28"/>
                <a:gd name="T33" fmla="*/ 9 h 28"/>
                <a:gd name="T34" fmla="*/ 6 w 28"/>
                <a:gd name="T35" fmla="*/ 12 h 28"/>
                <a:gd name="T36" fmla="*/ 6 w 28"/>
                <a:gd name="T37" fmla="*/ 12 h 28"/>
                <a:gd name="T38" fmla="*/ 6 w 28"/>
                <a:gd name="T39" fmla="*/ 13 h 28"/>
                <a:gd name="T40" fmla="*/ 13 w 28"/>
                <a:gd name="T41" fmla="*/ 22 h 28"/>
                <a:gd name="T42" fmla="*/ 13 w 28"/>
                <a:gd name="T43" fmla="*/ 23 h 28"/>
                <a:gd name="T44" fmla="*/ 14 w 28"/>
                <a:gd name="T45" fmla="*/ 22 h 28"/>
                <a:gd name="T46" fmla="*/ 25 w 28"/>
                <a:gd name="T47" fmla="*/ 8 h 28"/>
                <a:gd name="T48" fmla="*/ 25 w 28"/>
                <a:gd name="T49" fmla="*/ 9 h 28"/>
                <a:gd name="T50" fmla="*/ 25 w 28"/>
                <a:gd name="T51" fmla="*/ 10 h 28"/>
                <a:gd name="T52" fmla="*/ 25 w 28"/>
                <a:gd name="T53" fmla="*/ 21 h 28"/>
                <a:gd name="T54" fmla="*/ 22 w 28"/>
                <a:gd name="T55" fmla="*/ 25 h 28"/>
                <a:gd name="T56" fmla="*/ 14 w 28"/>
                <a:gd name="T57" fmla="*/ 27 h 28"/>
                <a:gd name="T58" fmla="*/ 13 w 28"/>
                <a:gd name="T59" fmla="*/ 18 h 28"/>
                <a:gd name="T60" fmla="*/ 14 w 28"/>
                <a:gd name="T61" fmla="*/ 18 h 28"/>
                <a:gd name="T62" fmla="*/ 17 w 28"/>
                <a:gd name="T63" fmla="*/ 13 h 28"/>
                <a:gd name="T64" fmla="*/ 25 w 28"/>
                <a:gd name="T65" fmla="*/ 2 h 28"/>
                <a:gd name="T66" fmla="*/ 27 w 28"/>
                <a:gd name="T67" fmla="*/ 4 h 28"/>
                <a:gd name="T68" fmla="*/ 13 w 28"/>
                <a:gd name="T69" fmla="*/ 21 h 28"/>
                <a:gd name="T70" fmla="*/ 7 w 28"/>
                <a:gd name="T71" fmla="*/ 13 h 28"/>
                <a:gd name="T72" fmla="*/ 9 w 28"/>
                <a:gd name="T73" fmla="*/ 10 h 28"/>
                <a:gd name="T74" fmla="*/ 11 w 28"/>
                <a:gd name="T75" fmla="*/ 14 h 28"/>
                <a:gd name="T76" fmla="*/ 13 w 28"/>
                <a:gd name="T77" fmla="*/ 18 h 28"/>
                <a:gd name="T78" fmla="*/ 13 w 28"/>
                <a:gd name="T79" fmla="*/ 18 h 28"/>
                <a:gd name="T80" fmla="*/ 25 w 28"/>
                <a:gd name="T81" fmla="*/ 0 h 28"/>
                <a:gd name="T82" fmla="*/ 25 w 28"/>
                <a:gd name="T83" fmla="*/ 1 h 28"/>
                <a:gd name="T84" fmla="*/ 22 w 28"/>
                <a:gd name="T85" fmla="*/ 4 h 28"/>
                <a:gd name="T86" fmla="*/ 16 w 28"/>
                <a:gd name="T87" fmla="*/ 3 h 28"/>
                <a:gd name="T88" fmla="*/ 16 w 28"/>
                <a:gd name="T89" fmla="*/ 3 h 28"/>
                <a:gd name="T90" fmla="*/ 13 w 28"/>
                <a:gd name="T91" fmla="*/ 3 h 28"/>
                <a:gd name="T92" fmla="*/ 2 w 28"/>
                <a:gd name="T93" fmla="*/ 7 h 28"/>
                <a:gd name="T94" fmla="*/ 1 w 28"/>
                <a:gd name="T95" fmla="*/ 16 h 28"/>
                <a:gd name="T96" fmla="*/ 1 w 28"/>
                <a:gd name="T97" fmla="*/ 19 h 28"/>
                <a:gd name="T98" fmla="*/ 2 w 28"/>
                <a:gd name="T99" fmla="*/ 25 h 28"/>
                <a:gd name="T100" fmla="*/ 11 w 28"/>
                <a:gd name="T101" fmla="*/ 28 h 28"/>
                <a:gd name="T102" fmla="*/ 12 w 28"/>
                <a:gd name="T103" fmla="*/ 28 h 28"/>
                <a:gd name="T104" fmla="*/ 14 w 28"/>
                <a:gd name="T105" fmla="*/ 28 h 28"/>
                <a:gd name="T106" fmla="*/ 23 w 28"/>
                <a:gd name="T107" fmla="*/ 26 h 28"/>
                <a:gd name="T108" fmla="*/ 26 w 28"/>
                <a:gd name="T109" fmla="*/ 21 h 28"/>
                <a:gd name="T110" fmla="*/ 26 w 28"/>
                <a:gd name="T111" fmla="*/ 10 h 28"/>
                <a:gd name="T112" fmla="*/ 26 w 28"/>
                <a:gd name="T113" fmla="*/ 9 h 28"/>
                <a:gd name="T114" fmla="*/ 25 w 28"/>
                <a:gd name="T115" fmla="*/ 7 h 28"/>
                <a:gd name="T116" fmla="*/ 28 w 28"/>
                <a:gd name="T117" fmla="*/ 4 h 28"/>
                <a:gd name="T118" fmla="*/ 28 w 28"/>
                <a:gd name="T119" fmla="*/ 4 h 28"/>
                <a:gd name="T120" fmla="*/ 27 w 28"/>
                <a:gd name="T121" fmla="*/ 3 h 28"/>
                <a:gd name="T122" fmla="*/ 26 w 28"/>
                <a:gd name="T123" fmla="*/ 1 h 28"/>
                <a:gd name="T124" fmla="*/ 25 w 28"/>
                <a:gd name="T125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8" h="28">
                  <a:moveTo>
                    <a:pt x="14" y="27"/>
                  </a:moveTo>
                  <a:cubicBezTo>
                    <a:pt x="14" y="27"/>
                    <a:pt x="13" y="27"/>
                    <a:pt x="12" y="27"/>
                  </a:cubicBezTo>
                  <a:cubicBezTo>
                    <a:pt x="12" y="27"/>
                    <a:pt x="11" y="27"/>
                    <a:pt x="11" y="27"/>
                  </a:cubicBezTo>
                  <a:cubicBezTo>
                    <a:pt x="8" y="27"/>
                    <a:pt x="4" y="27"/>
                    <a:pt x="3" y="24"/>
                  </a:cubicBezTo>
                  <a:cubicBezTo>
                    <a:pt x="1" y="23"/>
                    <a:pt x="1" y="21"/>
                    <a:pt x="2" y="19"/>
                  </a:cubicBezTo>
                  <a:cubicBezTo>
                    <a:pt x="2" y="18"/>
                    <a:pt x="2" y="17"/>
                    <a:pt x="2" y="16"/>
                  </a:cubicBezTo>
                  <a:cubicBezTo>
                    <a:pt x="2" y="13"/>
                    <a:pt x="2" y="8"/>
                    <a:pt x="3" y="7"/>
                  </a:cubicBezTo>
                  <a:cubicBezTo>
                    <a:pt x="3" y="6"/>
                    <a:pt x="6" y="4"/>
                    <a:pt x="13" y="4"/>
                  </a:cubicBezTo>
                  <a:cubicBezTo>
                    <a:pt x="14" y="4"/>
                    <a:pt x="15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9" y="5"/>
                    <a:pt x="20" y="5"/>
                    <a:pt x="21" y="5"/>
                  </a:cubicBezTo>
                  <a:cubicBezTo>
                    <a:pt x="20" y="8"/>
                    <a:pt x="18" y="10"/>
                    <a:pt x="16" y="13"/>
                  </a:cubicBezTo>
                  <a:cubicBezTo>
                    <a:pt x="15" y="14"/>
                    <a:pt x="14" y="15"/>
                    <a:pt x="13" y="17"/>
                  </a:cubicBezTo>
                  <a:cubicBezTo>
                    <a:pt x="13" y="16"/>
                    <a:pt x="12" y="14"/>
                    <a:pt x="12" y="13"/>
                  </a:cubicBezTo>
                  <a:cubicBezTo>
                    <a:pt x="11" y="12"/>
                    <a:pt x="10" y="10"/>
                    <a:pt x="10" y="9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8" y="10"/>
                    <a:pt x="7" y="11"/>
                    <a:pt x="6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7" y="14"/>
                    <a:pt x="11" y="19"/>
                    <a:pt x="13" y="22"/>
                  </a:cubicBezTo>
                  <a:cubicBezTo>
                    <a:pt x="13" y="23"/>
                    <a:pt x="13" y="23"/>
                    <a:pt x="13" y="23"/>
                  </a:cubicBezTo>
                  <a:cubicBezTo>
                    <a:pt x="14" y="22"/>
                    <a:pt x="14" y="22"/>
                    <a:pt x="14" y="22"/>
                  </a:cubicBezTo>
                  <a:cubicBezTo>
                    <a:pt x="17" y="17"/>
                    <a:pt x="21" y="12"/>
                    <a:pt x="25" y="8"/>
                  </a:cubicBezTo>
                  <a:cubicBezTo>
                    <a:pt x="25" y="8"/>
                    <a:pt x="25" y="8"/>
                    <a:pt x="25" y="9"/>
                  </a:cubicBezTo>
                  <a:cubicBezTo>
                    <a:pt x="25" y="10"/>
                    <a:pt x="25" y="10"/>
                    <a:pt x="25" y="10"/>
                  </a:cubicBezTo>
                  <a:cubicBezTo>
                    <a:pt x="25" y="14"/>
                    <a:pt x="25" y="17"/>
                    <a:pt x="25" y="21"/>
                  </a:cubicBezTo>
                  <a:cubicBezTo>
                    <a:pt x="24" y="23"/>
                    <a:pt x="24" y="24"/>
                    <a:pt x="22" y="25"/>
                  </a:cubicBezTo>
                  <a:cubicBezTo>
                    <a:pt x="21" y="27"/>
                    <a:pt x="17" y="27"/>
                    <a:pt x="14" y="27"/>
                  </a:cubicBezTo>
                  <a:moveTo>
                    <a:pt x="13" y="18"/>
                  </a:moveTo>
                  <a:cubicBezTo>
                    <a:pt x="14" y="18"/>
                    <a:pt x="14" y="18"/>
                    <a:pt x="14" y="18"/>
                  </a:cubicBezTo>
                  <a:cubicBezTo>
                    <a:pt x="15" y="16"/>
                    <a:pt x="16" y="15"/>
                    <a:pt x="17" y="13"/>
                  </a:cubicBezTo>
                  <a:cubicBezTo>
                    <a:pt x="20" y="9"/>
                    <a:pt x="22" y="6"/>
                    <a:pt x="25" y="2"/>
                  </a:cubicBezTo>
                  <a:cubicBezTo>
                    <a:pt x="25" y="3"/>
                    <a:pt x="26" y="3"/>
                    <a:pt x="27" y="4"/>
                  </a:cubicBezTo>
                  <a:cubicBezTo>
                    <a:pt x="22" y="9"/>
                    <a:pt x="17" y="15"/>
                    <a:pt x="13" y="21"/>
                  </a:cubicBezTo>
                  <a:cubicBezTo>
                    <a:pt x="12" y="18"/>
                    <a:pt x="9" y="14"/>
                    <a:pt x="7" y="13"/>
                  </a:cubicBezTo>
                  <a:cubicBezTo>
                    <a:pt x="8" y="12"/>
                    <a:pt x="8" y="11"/>
                    <a:pt x="9" y="10"/>
                  </a:cubicBezTo>
                  <a:cubicBezTo>
                    <a:pt x="10" y="11"/>
                    <a:pt x="10" y="13"/>
                    <a:pt x="11" y="14"/>
                  </a:cubicBezTo>
                  <a:cubicBezTo>
                    <a:pt x="12" y="15"/>
                    <a:pt x="12" y="17"/>
                    <a:pt x="13" y="18"/>
                  </a:cubicBezTo>
                  <a:cubicBezTo>
                    <a:pt x="13" y="18"/>
                    <a:pt x="13" y="18"/>
                    <a:pt x="13" y="18"/>
                  </a:cubicBezTo>
                  <a:moveTo>
                    <a:pt x="25" y="0"/>
                  </a:moveTo>
                  <a:cubicBezTo>
                    <a:pt x="25" y="1"/>
                    <a:pt x="25" y="1"/>
                    <a:pt x="25" y="1"/>
                  </a:cubicBezTo>
                  <a:cubicBezTo>
                    <a:pt x="24" y="2"/>
                    <a:pt x="23" y="3"/>
                    <a:pt x="22" y="4"/>
                  </a:cubicBezTo>
                  <a:cubicBezTo>
                    <a:pt x="21" y="4"/>
                    <a:pt x="19" y="4"/>
                    <a:pt x="16" y="3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5" y="3"/>
                    <a:pt x="14" y="3"/>
                    <a:pt x="13" y="3"/>
                  </a:cubicBezTo>
                  <a:cubicBezTo>
                    <a:pt x="7" y="3"/>
                    <a:pt x="3" y="4"/>
                    <a:pt x="2" y="7"/>
                  </a:cubicBezTo>
                  <a:cubicBezTo>
                    <a:pt x="1" y="8"/>
                    <a:pt x="1" y="12"/>
                    <a:pt x="1" y="16"/>
                  </a:cubicBezTo>
                  <a:cubicBezTo>
                    <a:pt x="1" y="17"/>
                    <a:pt x="1" y="18"/>
                    <a:pt x="1" y="19"/>
                  </a:cubicBezTo>
                  <a:cubicBezTo>
                    <a:pt x="0" y="21"/>
                    <a:pt x="0" y="23"/>
                    <a:pt x="2" y="25"/>
                  </a:cubicBezTo>
                  <a:cubicBezTo>
                    <a:pt x="4" y="28"/>
                    <a:pt x="8" y="28"/>
                    <a:pt x="11" y="28"/>
                  </a:cubicBezTo>
                  <a:cubicBezTo>
                    <a:pt x="11" y="28"/>
                    <a:pt x="12" y="28"/>
                    <a:pt x="12" y="28"/>
                  </a:cubicBezTo>
                  <a:cubicBezTo>
                    <a:pt x="13" y="28"/>
                    <a:pt x="14" y="28"/>
                    <a:pt x="14" y="28"/>
                  </a:cubicBezTo>
                  <a:cubicBezTo>
                    <a:pt x="18" y="28"/>
                    <a:pt x="21" y="28"/>
                    <a:pt x="23" y="26"/>
                  </a:cubicBezTo>
                  <a:cubicBezTo>
                    <a:pt x="25" y="24"/>
                    <a:pt x="25" y="23"/>
                    <a:pt x="26" y="21"/>
                  </a:cubicBezTo>
                  <a:cubicBezTo>
                    <a:pt x="26" y="17"/>
                    <a:pt x="26" y="14"/>
                    <a:pt x="26" y="10"/>
                  </a:cubicBezTo>
                  <a:cubicBezTo>
                    <a:pt x="26" y="9"/>
                    <a:pt x="26" y="9"/>
                    <a:pt x="26" y="9"/>
                  </a:cubicBezTo>
                  <a:cubicBezTo>
                    <a:pt x="26" y="8"/>
                    <a:pt x="26" y="7"/>
                    <a:pt x="25" y="7"/>
                  </a:cubicBezTo>
                  <a:cubicBezTo>
                    <a:pt x="26" y="6"/>
                    <a:pt x="27" y="5"/>
                    <a:pt x="28" y="4"/>
                  </a:cubicBezTo>
                  <a:cubicBezTo>
                    <a:pt x="28" y="4"/>
                    <a:pt x="28" y="4"/>
                    <a:pt x="28" y="4"/>
                  </a:cubicBezTo>
                  <a:cubicBezTo>
                    <a:pt x="27" y="3"/>
                    <a:pt x="27" y="3"/>
                    <a:pt x="27" y="3"/>
                  </a:cubicBezTo>
                  <a:cubicBezTo>
                    <a:pt x="26" y="3"/>
                    <a:pt x="26" y="2"/>
                    <a:pt x="26" y="1"/>
                  </a:cubicBezTo>
                  <a:cubicBezTo>
                    <a:pt x="25" y="0"/>
                    <a:pt x="25" y="0"/>
                    <a:pt x="2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456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321" name="组合 217"/>
          <p:cNvGrpSpPr/>
          <p:nvPr/>
        </p:nvGrpSpPr>
        <p:grpSpPr>
          <a:xfrm>
            <a:off x="3479539" y="1424578"/>
            <a:ext cx="1495335" cy="3109622"/>
            <a:chOff x="5276822" y="2263193"/>
            <a:chExt cx="2022845" cy="4206605"/>
          </a:xfrm>
          <a:effectLst>
            <a:outerShdw blurRad="2667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339" name="任意多边形 338"/>
            <p:cNvSpPr/>
            <p:nvPr/>
          </p:nvSpPr>
          <p:spPr>
            <a:xfrm rot="5400000">
              <a:off x="6251085" y="6144437"/>
              <a:ext cx="273185" cy="377538"/>
            </a:xfrm>
            <a:custGeom>
              <a:avLst/>
              <a:gdLst>
                <a:gd name="connsiteX0" fmla="*/ 0 w 245327"/>
                <a:gd name="connsiteY0" fmla="*/ 0 h 374681"/>
                <a:gd name="connsiteX1" fmla="*/ 0 w 245327"/>
                <a:gd name="connsiteY1" fmla="*/ 374681 h 374681"/>
                <a:gd name="connsiteX2" fmla="*/ 245327 w 245327"/>
                <a:gd name="connsiteY2" fmla="*/ 218564 h 374681"/>
                <a:gd name="connsiteX3" fmla="*/ 245327 w 245327"/>
                <a:gd name="connsiteY3" fmla="*/ 169499 h 374681"/>
                <a:gd name="connsiteX4" fmla="*/ 0 w 245327"/>
                <a:gd name="connsiteY4" fmla="*/ 0 h 374681"/>
                <a:gd name="connsiteX0-1" fmla="*/ 0 w 253793"/>
                <a:gd name="connsiteY0-2" fmla="*/ 0 h 374681"/>
                <a:gd name="connsiteX1-3" fmla="*/ 0 w 253793"/>
                <a:gd name="connsiteY1-4" fmla="*/ 374681 h 374681"/>
                <a:gd name="connsiteX2-5" fmla="*/ 245327 w 253793"/>
                <a:gd name="connsiteY2-6" fmla="*/ 218564 h 374681"/>
                <a:gd name="connsiteX3-7" fmla="*/ 245327 w 253793"/>
                <a:gd name="connsiteY3-8" fmla="*/ 169499 h 374681"/>
                <a:gd name="connsiteX4-9" fmla="*/ 0 w 253793"/>
                <a:gd name="connsiteY4-10" fmla="*/ 0 h 374681"/>
                <a:gd name="connsiteX0-11" fmla="*/ 0 w 262397"/>
                <a:gd name="connsiteY0-12" fmla="*/ 0 h 374681"/>
                <a:gd name="connsiteX1-13" fmla="*/ 0 w 262397"/>
                <a:gd name="connsiteY1-14" fmla="*/ 374681 h 374681"/>
                <a:gd name="connsiteX2-15" fmla="*/ 245327 w 262397"/>
                <a:gd name="connsiteY2-16" fmla="*/ 218564 h 374681"/>
                <a:gd name="connsiteX3-17" fmla="*/ 245327 w 262397"/>
                <a:gd name="connsiteY3-18" fmla="*/ 169499 h 374681"/>
                <a:gd name="connsiteX4-19" fmla="*/ 0 w 262397"/>
                <a:gd name="connsiteY4-20" fmla="*/ 0 h 374681"/>
                <a:gd name="connsiteX0-21" fmla="*/ 7408 w 269805"/>
                <a:gd name="connsiteY0-22" fmla="*/ 0 h 374681"/>
                <a:gd name="connsiteX1-23" fmla="*/ 7408 w 269805"/>
                <a:gd name="connsiteY1-24" fmla="*/ 374681 h 374681"/>
                <a:gd name="connsiteX2-25" fmla="*/ 252735 w 269805"/>
                <a:gd name="connsiteY2-26" fmla="*/ 218564 h 374681"/>
                <a:gd name="connsiteX3-27" fmla="*/ 252735 w 269805"/>
                <a:gd name="connsiteY3-28" fmla="*/ 169499 h 374681"/>
                <a:gd name="connsiteX4-29" fmla="*/ 7408 w 269805"/>
                <a:gd name="connsiteY4-30" fmla="*/ 0 h 374681"/>
                <a:gd name="connsiteX0-31" fmla="*/ 10788 w 273185"/>
                <a:gd name="connsiteY0-32" fmla="*/ 0 h 374681"/>
                <a:gd name="connsiteX1-33" fmla="*/ 10788 w 273185"/>
                <a:gd name="connsiteY1-34" fmla="*/ 374681 h 374681"/>
                <a:gd name="connsiteX2-35" fmla="*/ 256115 w 273185"/>
                <a:gd name="connsiteY2-36" fmla="*/ 218564 h 374681"/>
                <a:gd name="connsiteX3-37" fmla="*/ 256115 w 273185"/>
                <a:gd name="connsiteY3-38" fmla="*/ 169499 h 374681"/>
                <a:gd name="connsiteX4-39" fmla="*/ 10788 w 273185"/>
                <a:gd name="connsiteY4-40" fmla="*/ 0 h 374681"/>
                <a:gd name="connsiteX0-41" fmla="*/ 10788 w 273185"/>
                <a:gd name="connsiteY0-42" fmla="*/ 0 h 377538"/>
                <a:gd name="connsiteX1-43" fmla="*/ 10788 w 273185"/>
                <a:gd name="connsiteY1-44" fmla="*/ 377538 h 377538"/>
                <a:gd name="connsiteX2-45" fmla="*/ 256115 w 273185"/>
                <a:gd name="connsiteY2-46" fmla="*/ 218564 h 377538"/>
                <a:gd name="connsiteX3-47" fmla="*/ 256115 w 273185"/>
                <a:gd name="connsiteY3-48" fmla="*/ 169499 h 377538"/>
                <a:gd name="connsiteX4-49" fmla="*/ 10788 w 273185"/>
                <a:gd name="connsiteY4-50" fmla="*/ 0 h 377538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273185" h="377538">
                  <a:moveTo>
                    <a:pt x="10788" y="0"/>
                  </a:moveTo>
                  <a:cubicBezTo>
                    <a:pt x="-5880" y="122512"/>
                    <a:pt x="-1118" y="250263"/>
                    <a:pt x="10788" y="377538"/>
                  </a:cubicBezTo>
                  <a:lnTo>
                    <a:pt x="256115" y="218564"/>
                  </a:lnTo>
                  <a:cubicBezTo>
                    <a:pt x="282309" y="202209"/>
                    <a:pt x="275165" y="188236"/>
                    <a:pt x="256115" y="169499"/>
                  </a:cubicBezTo>
                  <a:lnTo>
                    <a:pt x="10788" y="0"/>
                  </a:lnTo>
                  <a:close/>
                </a:path>
              </a:pathLst>
            </a:custGeom>
            <a:gradFill>
              <a:gsLst>
                <a:gs pos="2000">
                  <a:srgbClr val="2E2E2E"/>
                </a:gs>
                <a:gs pos="42000">
                  <a:srgbClr val="727272"/>
                </a:gs>
                <a:gs pos="12000">
                  <a:srgbClr val="555555"/>
                </a:gs>
                <a:gs pos="63000">
                  <a:srgbClr val="363636"/>
                </a:gs>
                <a:gs pos="100000">
                  <a:srgbClr val="414143"/>
                </a:gs>
              </a:gsLst>
              <a:lin ang="6600000" scaled="0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6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cs typeface="+mn-cs"/>
              </a:endParaRPr>
            </a:p>
          </p:txBody>
        </p:sp>
        <p:sp>
          <p:nvSpPr>
            <p:cNvPr id="340" name="Freeform 212"/>
            <p:cNvSpPr/>
            <p:nvPr/>
          </p:nvSpPr>
          <p:spPr bwMode="auto">
            <a:xfrm>
              <a:off x="5816447" y="4542587"/>
              <a:ext cx="492408" cy="1113726"/>
            </a:xfrm>
            <a:custGeom>
              <a:avLst/>
              <a:gdLst>
                <a:gd name="T0" fmla="*/ 0 w 277"/>
                <a:gd name="T1" fmla="*/ 0 h 628"/>
                <a:gd name="T2" fmla="*/ 0 w 277"/>
                <a:gd name="T3" fmla="*/ 580 h 628"/>
                <a:gd name="T4" fmla="*/ 57 w 277"/>
                <a:gd name="T5" fmla="*/ 628 h 628"/>
                <a:gd name="T6" fmla="*/ 277 w 277"/>
                <a:gd name="T7" fmla="*/ 628 h 628"/>
                <a:gd name="T8" fmla="*/ 277 w 277"/>
                <a:gd name="T9" fmla="*/ 73 h 628"/>
                <a:gd name="T10" fmla="*/ 0 w 277"/>
                <a:gd name="T11" fmla="*/ 0 h 6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7" h="628">
                  <a:moveTo>
                    <a:pt x="0" y="0"/>
                  </a:moveTo>
                  <a:cubicBezTo>
                    <a:pt x="0" y="580"/>
                    <a:pt x="0" y="580"/>
                    <a:pt x="0" y="580"/>
                  </a:cubicBezTo>
                  <a:cubicBezTo>
                    <a:pt x="57" y="628"/>
                    <a:pt x="57" y="628"/>
                    <a:pt x="57" y="628"/>
                  </a:cubicBezTo>
                  <a:cubicBezTo>
                    <a:pt x="277" y="628"/>
                    <a:pt x="277" y="628"/>
                    <a:pt x="277" y="628"/>
                  </a:cubicBezTo>
                  <a:cubicBezTo>
                    <a:pt x="277" y="73"/>
                    <a:pt x="277" y="73"/>
                    <a:pt x="277" y="73"/>
                  </a:cubicBezTo>
                  <a:cubicBezTo>
                    <a:pt x="185" y="51"/>
                    <a:pt x="92" y="25"/>
                    <a:pt x="0" y="0"/>
                  </a:cubicBezTo>
                </a:path>
              </a:pathLst>
            </a:custGeom>
            <a:solidFill>
              <a:srgbClr val="A2B458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6200000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456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cs typeface="+mn-cs"/>
              </a:endParaRPr>
            </a:p>
          </p:txBody>
        </p:sp>
        <p:sp>
          <p:nvSpPr>
            <p:cNvPr id="341" name="Freeform 213"/>
            <p:cNvSpPr/>
            <p:nvPr/>
          </p:nvSpPr>
          <p:spPr bwMode="auto">
            <a:xfrm>
              <a:off x="6384249" y="4720690"/>
              <a:ext cx="541874" cy="963080"/>
            </a:xfrm>
            <a:custGeom>
              <a:avLst/>
              <a:gdLst>
                <a:gd name="T0" fmla="*/ 0 w 305"/>
                <a:gd name="T1" fmla="*/ 0 h 543"/>
                <a:gd name="T2" fmla="*/ 0 w 305"/>
                <a:gd name="T3" fmla="*/ 543 h 543"/>
                <a:gd name="T4" fmla="*/ 263 w 305"/>
                <a:gd name="T5" fmla="*/ 543 h 543"/>
                <a:gd name="T6" fmla="*/ 305 w 305"/>
                <a:gd name="T7" fmla="*/ 495 h 543"/>
                <a:gd name="T8" fmla="*/ 305 w 305"/>
                <a:gd name="T9" fmla="*/ 41 h 543"/>
                <a:gd name="T10" fmla="*/ 0 w 305"/>
                <a:gd name="T11" fmla="*/ 0 h 5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5" h="543">
                  <a:moveTo>
                    <a:pt x="0" y="0"/>
                  </a:moveTo>
                  <a:cubicBezTo>
                    <a:pt x="0" y="543"/>
                    <a:pt x="0" y="543"/>
                    <a:pt x="0" y="543"/>
                  </a:cubicBezTo>
                  <a:cubicBezTo>
                    <a:pt x="263" y="543"/>
                    <a:pt x="263" y="543"/>
                    <a:pt x="263" y="543"/>
                  </a:cubicBezTo>
                  <a:cubicBezTo>
                    <a:pt x="305" y="495"/>
                    <a:pt x="305" y="495"/>
                    <a:pt x="305" y="495"/>
                  </a:cubicBezTo>
                  <a:cubicBezTo>
                    <a:pt x="305" y="41"/>
                    <a:pt x="305" y="41"/>
                    <a:pt x="305" y="41"/>
                  </a:cubicBezTo>
                  <a:cubicBezTo>
                    <a:pt x="201" y="38"/>
                    <a:pt x="100" y="22"/>
                    <a:pt x="0" y="0"/>
                  </a:cubicBezTo>
                </a:path>
              </a:pathLst>
            </a:custGeom>
            <a:solidFill>
              <a:srgbClr val="C4CF95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6200000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456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cs typeface="+mn-cs"/>
              </a:endParaRPr>
            </a:p>
          </p:txBody>
        </p:sp>
        <p:sp>
          <p:nvSpPr>
            <p:cNvPr id="342" name="Freeform 214"/>
            <p:cNvSpPr/>
            <p:nvPr/>
          </p:nvSpPr>
          <p:spPr bwMode="auto">
            <a:xfrm>
              <a:off x="6093755" y="4617535"/>
              <a:ext cx="280305" cy="1066509"/>
            </a:xfrm>
            <a:custGeom>
              <a:avLst/>
              <a:gdLst>
                <a:gd name="T0" fmla="*/ 0 w 158"/>
                <a:gd name="T1" fmla="*/ 0 h 602"/>
                <a:gd name="T2" fmla="*/ 0 w 158"/>
                <a:gd name="T3" fmla="*/ 602 h 602"/>
                <a:gd name="T4" fmla="*/ 158 w 158"/>
                <a:gd name="T5" fmla="*/ 602 h 602"/>
                <a:gd name="T6" fmla="*/ 158 w 158"/>
                <a:gd name="T7" fmla="*/ 40 h 602"/>
                <a:gd name="T8" fmla="*/ 0 w 158"/>
                <a:gd name="T9" fmla="*/ 0 h 6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8" h="602">
                  <a:moveTo>
                    <a:pt x="0" y="0"/>
                  </a:moveTo>
                  <a:cubicBezTo>
                    <a:pt x="0" y="602"/>
                    <a:pt x="0" y="602"/>
                    <a:pt x="0" y="602"/>
                  </a:cubicBezTo>
                  <a:cubicBezTo>
                    <a:pt x="158" y="602"/>
                    <a:pt x="158" y="602"/>
                    <a:pt x="158" y="602"/>
                  </a:cubicBezTo>
                  <a:cubicBezTo>
                    <a:pt x="158" y="40"/>
                    <a:pt x="158" y="40"/>
                    <a:pt x="158" y="40"/>
                  </a:cubicBezTo>
                  <a:cubicBezTo>
                    <a:pt x="105" y="28"/>
                    <a:pt x="52" y="14"/>
                    <a:pt x="0" y="0"/>
                  </a:cubicBezTo>
                </a:path>
              </a:pathLst>
            </a:custGeom>
            <a:solidFill>
              <a:srgbClr val="C4CF95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6200000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456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cs typeface="+mn-cs"/>
              </a:endParaRPr>
            </a:p>
          </p:txBody>
        </p:sp>
        <p:sp>
          <p:nvSpPr>
            <p:cNvPr id="343" name="Freeform 215"/>
            <p:cNvSpPr/>
            <p:nvPr/>
          </p:nvSpPr>
          <p:spPr bwMode="auto">
            <a:xfrm>
              <a:off x="6368814" y="4686487"/>
              <a:ext cx="282554" cy="997557"/>
            </a:xfrm>
            <a:custGeom>
              <a:avLst/>
              <a:gdLst>
                <a:gd name="T0" fmla="*/ 0 w 159"/>
                <a:gd name="T1" fmla="*/ 0 h 563"/>
                <a:gd name="T2" fmla="*/ 0 w 159"/>
                <a:gd name="T3" fmla="*/ 563 h 563"/>
                <a:gd name="T4" fmla="*/ 159 w 159"/>
                <a:gd name="T5" fmla="*/ 563 h 563"/>
                <a:gd name="T6" fmla="*/ 159 w 159"/>
                <a:gd name="T7" fmla="*/ 30 h 563"/>
                <a:gd name="T8" fmla="*/ 0 w 159"/>
                <a:gd name="T9" fmla="*/ 0 h 5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9" h="563">
                  <a:moveTo>
                    <a:pt x="0" y="0"/>
                  </a:moveTo>
                  <a:cubicBezTo>
                    <a:pt x="0" y="563"/>
                    <a:pt x="0" y="563"/>
                    <a:pt x="0" y="563"/>
                  </a:cubicBezTo>
                  <a:cubicBezTo>
                    <a:pt x="159" y="563"/>
                    <a:pt x="159" y="563"/>
                    <a:pt x="159" y="563"/>
                  </a:cubicBezTo>
                  <a:cubicBezTo>
                    <a:pt x="159" y="30"/>
                    <a:pt x="159" y="30"/>
                    <a:pt x="159" y="30"/>
                  </a:cubicBezTo>
                  <a:cubicBezTo>
                    <a:pt x="106" y="22"/>
                    <a:pt x="53" y="12"/>
                    <a:pt x="0" y="0"/>
                  </a:cubicBezTo>
                </a:path>
              </a:pathLst>
            </a:custGeom>
            <a:solidFill>
              <a:srgbClr val="A2B458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6200000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456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cs typeface="+mn-cs"/>
              </a:endParaRPr>
            </a:p>
          </p:txBody>
        </p:sp>
        <p:sp>
          <p:nvSpPr>
            <p:cNvPr id="344" name="Rectangle 217"/>
            <p:cNvSpPr>
              <a:spLocks noChangeArrowheads="1"/>
            </p:cNvSpPr>
            <p:nvPr/>
          </p:nvSpPr>
          <p:spPr bwMode="auto">
            <a:xfrm>
              <a:off x="6088508" y="4711220"/>
              <a:ext cx="10493" cy="9001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456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45" name="Freeform 219"/>
            <p:cNvSpPr/>
            <p:nvPr/>
          </p:nvSpPr>
          <p:spPr bwMode="auto">
            <a:xfrm>
              <a:off x="5816447" y="5570872"/>
              <a:ext cx="0" cy="8994"/>
            </a:xfrm>
            <a:custGeom>
              <a:avLst/>
              <a:gdLst>
                <a:gd name="T0" fmla="*/ 0 h 5"/>
                <a:gd name="T1" fmla="*/ 5 h 5"/>
                <a:gd name="T2" fmla="*/ 5 h 5"/>
                <a:gd name="T3" fmla="*/ 0 h 5"/>
                <a:gd name="T4" fmla="*/ 0 h 5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5">
                  <a:moveTo>
                    <a:pt x="0" y="0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4"/>
                    <a:pt x="0" y="2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456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46" name="Freeform 220"/>
            <p:cNvSpPr/>
            <p:nvPr/>
          </p:nvSpPr>
          <p:spPr bwMode="auto">
            <a:xfrm>
              <a:off x="5816447" y="5528152"/>
              <a:ext cx="2248" cy="42720"/>
            </a:xfrm>
            <a:custGeom>
              <a:avLst/>
              <a:gdLst>
                <a:gd name="T0" fmla="*/ 0 w 1"/>
                <a:gd name="T1" fmla="*/ 0 h 24"/>
                <a:gd name="T2" fmla="*/ 0 w 1"/>
                <a:gd name="T3" fmla="*/ 24 h 24"/>
                <a:gd name="T4" fmla="*/ 0 w 1"/>
                <a:gd name="T5" fmla="*/ 24 h 24"/>
                <a:gd name="T6" fmla="*/ 1 w 1"/>
                <a:gd name="T7" fmla="*/ 16 h 24"/>
                <a:gd name="T8" fmla="*/ 0 w 1"/>
                <a:gd name="T9" fmla="*/ 8 h 24"/>
                <a:gd name="T10" fmla="*/ 0 w 1"/>
                <a:gd name="T11" fmla="*/ 8 h 24"/>
                <a:gd name="T12" fmla="*/ 0 w 1"/>
                <a:gd name="T13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24">
                  <a:moveTo>
                    <a:pt x="0" y="0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1" y="22"/>
                    <a:pt x="1" y="19"/>
                    <a:pt x="1" y="16"/>
                  </a:cubicBezTo>
                  <a:cubicBezTo>
                    <a:pt x="1" y="13"/>
                    <a:pt x="1" y="11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5"/>
                    <a:pt x="0" y="3"/>
                    <a:pt x="0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456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47" name="Freeform 221"/>
            <p:cNvSpPr/>
            <p:nvPr/>
          </p:nvSpPr>
          <p:spPr bwMode="auto">
            <a:xfrm>
              <a:off x="6642374" y="4711220"/>
              <a:ext cx="10493" cy="28480"/>
            </a:xfrm>
            <a:custGeom>
              <a:avLst/>
              <a:gdLst>
                <a:gd name="T0" fmla="*/ 6 w 6"/>
                <a:gd name="T1" fmla="*/ 0 h 16"/>
                <a:gd name="T2" fmla="*/ 0 w 6"/>
                <a:gd name="T3" fmla="*/ 0 h 16"/>
                <a:gd name="T4" fmla="*/ 0 w 6"/>
                <a:gd name="T5" fmla="*/ 15 h 16"/>
                <a:gd name="T6" fmla="*/ 6 w 6"/>
                <a:gd name="T7" fmla="*/ 16 h 16"/>
                <a:gd name="T8" fmla="*/ 6 w 6"/>
                <a:gd name="T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16">
                  <a:moveTo>
                    <a:pt x="6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2" y="16"/>
                    <a:pt x="4" y="16"/>
                    <a:pt x="6" y="16"/>
                  </a:cubicBezTo>
                  <a:cubicBezTo>
                    <a:pt x="6" y="0"/>
                    <a:pt x="6" y="0"/>
                    <a:pt x="6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456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48" name="Freeform 222"/>
            <p:cNvSpPr/>
            <p:nvPr/>
          </p:nvSpPr>
          <p:spPr bwMode="auto">
            <a:xfrm>
              <a:off x="6642374" y="4738201"/>
              <a:ext cx="10493" cy="759972"/>
            </a:xfrm>
            <a:custGeom>
              <a:avLst/>
              <a:gdLst>
                <a:gd name="T0" fmla="*/ 0 w 6"/>
                <a:gd name="T1" fmla="*/ 0 h 429"/>
                <a:gd name="T2" fmla="*/ 0 w 6"/>
                <a:gd name="T3" fmla="*/ 0 h 429"/>
                <a:gd name="T4" fmla="*/ 5 w 6"/>
                <a:gd name="T5" fmla="*/ 1 h 429"/>
                <a:gd name="T6" fmla="*/ 5 w 6"/>
                <a:gd name="T7" fmla="*/ 428 h 429"/>
                <a:gd name="T8" fmla="*/ 6 w 6"/>
                <a:gd name="T9" fmla="*/ 429 h 429"/>
                <a:gd name="T10" fmla="*/ 6 w 6"/>
                <a:gd name="T11" fmla="*/ 1 h 429"/>
                <a:gd name="T12" fmla="*/ 0 w 6"/>
                <a:gd name="T13" fmla="*/ 0 h 4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429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2" y="1"/>
                    <a:pt x="3" y="1"/>
                    <a:pt x="5" y="1"/>
                  </a:cubicBezTo>
                  <a:cubicBezTo>
                    <a:pt x="5" y="428"/>
                    <a:pt x="5" y="428"/>
                    <a:pt x="5" y="428"/>
                  </a:cubicBezTo>
                  <a:cubicBezTo>
                    <a:pt x="5" y="428"/>
                    <a:pt x="6" y="429"/>
                    <a:pt x="6" y="429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4" y="1"/>
                    <a:pt x="2" y="1"/>
                    <a:pt x="0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456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49" name="Freeform 224"/>
            <p:cNvSpPr/>
            <p:nvPr/>
          </p:nvSpPr>
          <p:spPr bwMode="auto">
            <a:xfrm>
              <a:off x="6367315" y="4711220"/>
              <a:ext cx="1499" cy="783206"/>
            </a:xfrm>
            <a:custGeom>
              <a:avLst/>
              <a:gdLst>
                <a:gd name="T0" fmla="*/ 1 w 1"/>
                <a:gd name="T1" fmla="*/ 0 h 442"/>
                <a:gd name="T2" fmla="*/ 0 w 1"/>
                <a:gd name="T3" fmla="*/ 0 h 442"/>
                <a:gd name="T4" fmla="*/ 0 w 1"/>
                <a:gd name="T5" fmla="*/ 442 h 442"/>
                <a:gd name="T6" fmla="*/ 1 w 1"/>
                <a:gd name="T7" fmla="*/ 438 h 442"/>
                <a:gd name="T8" fmla="*/ 1 w 1"/>
                <a:gd name="T9" fmla="*/ 441 h 442"/>
                <a:gd name="T10" fmla="*/ 1 w 1"/>
                <a:gd name="T11" fmla="*/ 0 h 4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442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442"/>
                    <a:pt x="0" y="442"/>
                    <a:pt x="0" y="442"/>
                  </a:cubicBezTo>
                  <a:cubicBezTo>
                    <a:pt x="1" y="440"/>
                    <a:pt x="1" y="438"/>
                    <a:pt x="1" y="438"/>
                  </a:cubicBezTo>
                  <a:cubicBezTo>
                    <a:pt x="1" y="438"/>
                    <a:pt x="1" y="439"/>
                    <a:pt x="1" y="441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456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50" name="Freeform 226"/>
            <p:cNvSpPr/>
            <p:nvPr/>
          </p:nvSpPr>
          <p:spPr bwMode="auto">
            <a:xfrm>
              <a:off x="5816447" y="5499672"/>
              <a:ext cx="1127967" cy="803441"/>
            </a:xfrm>
            <a:custGeom>
              <a:avLst/>
              <a:gdLst>
                <a:gd name="T0" fmla="*/ 76 w 635"/>
                <a:gd name="T1" fmla="*/ 55 h 453"/>
                <a:gd name="T2" fmla="*/ 156 w 635"/>
                <a:gd name="T3" fmla="*/ 1 h 453"/>
                <a:gd name="T4" fmla="*/ 230 w 635"/>
                <a:gd name="T5" fmla="*/ 60 h 453"/>
                <a:gd name="T6" fmla="*/ 311 w 635"/>
                <a:gd name="T7" fmla="*/ 0 h 453"/>
                <a:gd name="T8" fmla="*/ 390 w 635"/>
                <a:gd name="T9" fmla="*/ 59 h 453"/>
                <a:gd name="T10" fmla="*/ 469 w 635"/>
                <a:gd name="T11" fmla="*/ 1 h 453"/>
                <a:gd name="T12" fmla="*/ 557 w 635"/>
                <a:gd name="T13" fmla="*/ 53 h 453"/>
                <a:gd name="T14" fmla="*/ 635 w 635"/>
                <a:gd name="T15" fmla="*/ 19 h 453"/>
                <a:gd name="T16" fmla="*/ 635 w 635"/>
                <a:gd name="T17" fmla="*/ 44 h 453"/>
                <a:gd name="T18" fmla="*/ 432 w 635"/>
                <a:gd name="T19" fmla="*/ 394 h 453"/>
                <a:gd name="T20" fmla="*/ 317 w 635"/>
                <a:gd name="T21" fmla="*/ 453 h 453"/>
                <a:gd name="T22" fmla="*/ 208 w 635"/>
                <a:gd name="T23" fmla="*/ 408 h 453"/>
                <a:gd name="T24" fmla="*/ 0 w 635"/>
                <a:gd name="T25" fmla="*/ 47 h 453"/>
                <a:gd name="T26" fmla="*/ 0 w 635"/>
                <a:gd name="T27" fmla="*/ 16 h 453"/>
                <a:gd name="T28" fmla="*/ 76 w 635"/>
                <a:gd name="T29" fmla="*/ 55 h 4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35" h="453">
                  <a:moveTo>
                    <a:pt x="76" y="55"/>
                  </a:moveTo>
                  <a:cubicBezTo>
                    <a:pt x="146" y="51"/>
                    <a:pt x="156" y="1"/>
                    <a:pt x="156" y="1"/>
                  </a:cubicBezTo>
                  <a:cubicBezTo>
                    <a:pt x="156" y="1"/>
                    <a:pt x="167" y="60"/>
                    <a:pt x="230" y="60"/>
                  </a:cubicBezTo>
                  <a:cubicBezTo>
                    <a:pt x="296" y="60"/>
                    <a:pt x="311" y="0"/>
                    <a:pt x="311" y="0"/>
                  </a:cubicBezTo>
                  <a:cubicBezTo>
                    <a:pt x="311" y="0"/>
                    <a:pt x="320" y="59"/>
                    <a:pt x="390" y="59"/>
                  </a:cubicBezTo>
                  <a:cubicBezTo>
                    <a:pt x="453" y="59"/>
                    <a:pt x="469" y="1"/>
                    <a:pt x="469" y="1"/>
                  </a:cubicBezTo>
                  <a:cubicBezTo>
                    <a:pt x="469" y="1"/>
                    <a:pt x="489" y="53"/>
                    <a:pt x="557" y="53"/>
                  </a:cubicBezTo>
                  <a:cubicBezTo>
                    <a:pt x="588" y="53"/>
                    <a:pt x="622" y="47"/>
                    <a:pt x="635" y="19"/>
                  </a:cubicBezTo>
                  <a:cubicBezTo>
                    <a:pt x="634" y="36"/>
                    <a:pt x="635" y="44"/>
                    <a:pt x="635" y="44"/>
                  </a:cubicBezTo>
                  <a:cubicBezTo>
                    <a:pt x="432" y="394"/>
                    <a:pt x="432" y="394"/>
                    <a:pt x="432" y="394"/>
                  </a:cubicBezTo>
                  <a:cubicBezTo>
                    <a:pt x="317" y="453"/>
                    <a:pt x="317" y="453"/>
                    <a:pt x="317" y="453"/>
                  </a:cubicBezTo>
                  <a:cubicBezTo>
                    <a:pt x="208" y="408"/>
                    <a:pt x="208" y="408"/>
                    <a:pt x="208" y="408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0" y="47"/>
                    <a:pt x="1" y="34"/>
                    <a:pt x="0" y="16"/>
                  </a:cubicBezTo>
                  <a:cubicBezTo>
                    <a:pt x="4" y="47"/>
                    <a:pt x="40" y="57"/>
                    <a:pt x="76" y="55"/>
                  </a:cubicBezTo>
                </a:path>
              </a:pathLst>
            </a:custGeom>
            <a:gradFill>
              <a:gsLst>
                <a:gs pos="0">
                  <a:srgbClr val="ADA795"/>
                </a:gs>
                <a:gs pos="78000">
                  <a:srgbClr val="DCDAD3"/>
                </a:gs>
                <a:gs pos="50000">
                  <a:srgbClr val="F1F0EF"/>
                </a:gs>
                <a:gs pos="17000">
                  <a:srgbClr val="F2F2F2"/>
                </a:gs>
                <a:gs pos="31000">
                  <a:srgbClr val="C1BCAF"/>
                </a:gs>
                <a:gs pos="100000">
                  <a:srgbClr val="ADA795"/>
                </a:gs>
              </a:gsLst>
              <a:lin ang="10800000" scaled="0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6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cs typeface="+mn-cs"/>
              </a:endParaRPr>
            </a:p>
          </p:txBody>
        </p:sp>
        <p:sp>
          <p:nvSpPr>
            <p:cNvPr id="351" name="Freeform 228"/>
            <p:cNvSpPr/>
            <p:nvPr/>
          </p:nvSpPr>
          <p:spPr bwMode="auto">
            <a:xfrm>
              <a:off x="6272880" y="3931762"/>
              <a:ext cx="334268" cy="65205"/>
            </a:xfrm>
            <a:custGeom>
              <a:avLst/>
              <a:gdLst>
                <a:gd name="T0" fmla="*/ 0 w 188"/>
                <a:gd name="T1" fmla="*/ 0 h 37"/>
                <a:gd name="T2" fmla="*/ 188 w 188"/>
                <a:gd name="T3" fmla="*/ 4 h 37"/>
                <a:gd name="T4" fmla="*/ 50 w 188"/>
                <a:gd name="T5" fmla="*/ 37 h 37"/>
                <a:gd name="T6" fmla="*/ 0 w 188"/>
                <a:gd name="T7" fmla="*/ 36 h 37"/>
                <a:gd name="T8" fmla="*/ 0 w 188"/>
                <a:gd name="T9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8" h="37">
                  <a:moveTo>
                    <a:pt x="0" y="0"/>
                  </a:moveTo>
                  <a:cubicBezTo>
                    <a:pt x="67" y="0"/>
                    <a:pt x="130" y="1"/>
                    <a:pt x="188" y="4"/>
                  </a:cubicBezTo>
                  <a:cubicBezTo>
                    <a:pt x="50" y="37"/>
                    <a:pt x="50" y="37"/>
                    <a:pt x="50" y="37"/>
                  </a:cubicBezTo>
                  <a:cubicBezTo>
                    <a:pt x="34" y="36"/>
                    <a:pt x="18" y="36"/>
                    <a:pt x="0" y="36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456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52" name="Freeform 229"/>
            <p:cNvSpPr/>
            <p:nvPr/>
          </p:nvSpPr>
          <p:spPr bwMode="auto">
            <a:xfrm>
              <a:off x="6362068" y="3878549"/>
              <a:ext cx="534379" cy="63706"/>
            </a:xfrm>
            <a:custGeom>
              <a:avLst/>
              <a:gdLst>
                <a:gd name="T0" fmla="*/ 138 w 301"/>
                <a:gd name="T1" fmla="*/ 0 h 36"/>
                <a:gd name="T2" fmla="*/ 301 w 301"/>
                <a:gd name="T3" fmla="*/ 11 h 36"/>
                <a:gd name="T4" fmla="*/ 42 w 301"/>
                <a:gd name="T5" fmla="*/ 36 h 36"/>
                <a:gd name="T6" fmla="*/ 0 w 301"/>
                <a:gd name="T7" fmla="*/ 34 h 36"/>
                <a:gd name="T8" fmla="*/ 138 w 301"/>
                <a:gd name="T9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1" h="36">
                  <a:moveTo>
                    <a:pt x="138" y="0"/>
                  </a:moveTo>
                  <a:cubicBezTo>
                    <a:pt x="199" y="3"/>
                    <a:pt x="254" y="6"/>
                    <a:pt x="301" y="11"/>
                  </a:cubicBezTo>
                  <a:cubicBezTo>
                    <a:pt x="42" y="36"/>
                    <a:pt x="42" y="36"/>
                    <a:pt x="42" y="36"/>
                  </a:cubicBezTo>
                  <a:cubicBezTo>
                    <a:pt x="30" y="35"/>
                    <a:pt x="16" y="34"/>
                    <a:pt x="0" y="34"/>
                  </a:cubicBezTo>
                  <a:lnTo>
                    <a:pt x="13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456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53" name="Freeform 230"/>
            <p:cNvSpPr/>
            <p:nvPr/>
          </p:nvSpPr>
          <p:spPr bwMode="auto">
            <a:xfrm>
              <a:off x="6436267" y="3839576"/>
              <a:ext cx="646801" cy="50965"/>
            </a:xfrm>
            <a:custGeom>
              <a:avLst/>
              <a:gdLst>
                <a:gd name="T0" fmla="*/ 258 w 364"/>
                <a:gd name="T1" fmla="*/ 0 h 29"/>
                <a:gd name="T2" fmla="*/ 364 w 364"/>
                <a:gd name="T3" fmla="*/ 15 h 29"/>
                <a:gd name="T4" fmla="*/ 28 w 364"/>
                <a:gd name="T5" fmla="*/ 29 h 29"/>
                <a:gd name="T6" fmla="*/ 0 w 364"/>
                <a:gd name="T7" fmla="*/ 25 h 29"/>
                <a:gd name="T8" fmla="*/ 258 w 364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4" h="29">
                  <a:moveTo>
                    <a:pt x="258" y="0"/>
                  </a:moveTo>
                  <a:cubicBezTo>
                    <a:pt x="303" y="4"/>
                    <a:pt x="339" y="9"/>
                    <a:pt x="364" y="15"/>
                  </a:cubicBezTo>
                  <a:cubicBezTo>
                    <a:pt x="28" y="29"/>
                    <a:pt x="28" y="29"/>
                    <a:pt x="28" y="29"/>
                  </a:cubicBezTo>
                  <a:cubicBezTo>
                    <a:pt x="21" y="28"/>
                    <a:pt x="12" y="26"/>
                    <a:pt x="0" y="25"/>
                  </a:cubicBezTo>
                  <a:lnTo>
                    <a:pt x="25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456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54" name="Freeform 231"/>
            <p:cNvSpPr/>
            <p:nvPr/>
          </p:nvSpPr>
          <p:spPr bwMode="auto">
            <a:xfrm>
              <a:off x="5934115" y="3990221"/>
              <a:ext cx="338765" cy="65205"/>
            </a:xfrm>
            <a:custGeom>
              <a:avLst/>
              <a:gdLst>
                <a:gd name="T0" fmla="*/ 0 w 191"/>
                <a:gd name="T1" fmla="*/ 4 h 37"/>
                <a:gd name="T2" fmla="*/ 141 w 191"/>
                <a:gd name="T3" fmla="*/ 37 h 37"/>
                <a:gd name="T4" fmla="*/ 191 w 191"/>
                <a:gd name="T5" fmla="*/ 36 h 37"/>
                <a:gd name="T6" fmla="*/ 191 w 191"/>
                <a:gd name="T7" fmla="*/ 0 h 37"/>
                <a:gd name="T8" fmla="*/ 0 w 191"/>
                <a:gd name="T9" fmla="*/ 4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1" h="37">
                  <a:moveTo>
                    <a:pt x="0" y="4"/>
                  </a:moveTo>
                  <a:cubicBezTo>
                    <a:pt x="141" y="37"/>
                    <a:pt x="141" y="37"/>
                    <a:pt x="141" y="37"/>
                  </a:cubicBezTo>
                  <a:cubicBezTo>
                    <a:pt x="157" y="37"/>
                    <a:pt x="173" y="36"/>
                    <a:pt x="191" y="36"/>
                  </a:cubicBezTo>
                  <a:cubicBezTo>
                    <a:pt x="191" y="0"/>
                    <a:pt x="191" y="0"/>
                    <a:pt x="191" y="0"/>
                  </a:cubicBezTo>
                  <a:cubicBezTo>
                    <a:pt x="123" y="0"/>
                    <a:pt x="59" y="2"/>
                    <a:pt x="0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456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55" name="Freeform 232"/>
            <p:cNvSpPr/>
            <p:nvPr/>
          </p:nvSpPr>
          <p:spPr bwMode="auto">
            <a:xfrm>
              <a:off x="5651562" y="4055426"/>
              <a:ext cx="532880" cy="63706"/>
            </a:xfrm>
            <a:custGeom>
              <a:avLst/>
              <a:gdLst>
                <a:gd name="T0" fmla="*/ 159 w 300"/>
                <a:gd name="T1" fmla="*/ 0 h 36"/>
                <a:gd name="T2" fmla="*/ 300 w 300"/>
                <a:gd name="T3" fmla="*/ 33 h 36"/>
                <a:gd name="T4" fmla="*/ 258 w 300"/>
                <a:gd name="T5" fmla="*/ 36 h 36"/>
                <a:gd name="T6" fmla="*/ 0 w 300"/>
                <a:gd name="T7" fmla="*/ 11 h 36"/>
                <a:gd name="T8" fmla="*/ 159 w 300"/>
                <a:gd name="T9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0" h="36">
                  <a:moveTo>
                    <a:pt x="159" y="0"/>
                  </a:moveTo>
                  <a:cubicBezTo>
                    <a:pt x="300" y="33"/>
                    <a:pt x="300" y="33"/>
                    <a:pt x="300" y="33"/>
                  </a:cubicBezTo>
                  <a:cubicBezTo>
                    <a:pt x="284" y="34"/>
                    <a:pt x="270" y="35"/>
                    <a:pt x="258" y="36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45" y="6"/>
                    <a:pt x="99" y="3"/>
                    <a:pt x="15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456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56" name="Freeform 233"/>
            <p:cNvSpPr/>
            <p:nvPr/>
          </p:nvSpPr>
          <p:spPr bwMode="auto">
            <a:xfrm>
              <a:off x="5459695" y="4133371"/>
              <a:ext cx="649799" cy="51714"/>
            </a:xfrm>
            <a:custGeom>
              <a:avLst/>
              <a:gdLst>
                <a:gd name="T0" fmla="*/ 108 w 366"/>
                <a:gd name="T1" fmla="*/ 0 h 29"/>
                <a:gd name="T2" fmla="*/ 366 w 366"/>
                <a:gd name="T3" fmla="*/ 25 h 29"/>
                <a:gd name="T4" fmla="*/ 338 w 366"/>
                <a:gd name="T5" fmla="*/ 29 h 29"/>
                <a:gd name="T6" fmla="*/ 0 w 366"/>
                <a:gd name="T7" fmla="*/ 16 h 29"/>
                <a:gd name="T8" fmla="*/ 108 w 366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6" h="29">
                  <a:moveTo>
                    <a:pt x="108" y="0"/>
                  </a:moveTo>
                  <a:cubicBezTo>
                    <a:pt x="366" y="25"/>
                    <a:pt x="366" y="25"/>
                    <a:pt x="366" y="25"/>
                  </a:cubicBezTo>
                  <a:cubicBezTo>
                    <a:pt x="354" y="26"/>
                    <a:pt x="345" y="28"/>
                    <a:pt x="338" y="29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25" y="9"/>
                    <a:pt x="62" y="4"/>
                    <a:pt x="10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456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57" name="Freeform 234"/>
            <p:cNvSpPr/>
            <p:nvPr/>
          </p:nvSpPr>
          <p:spPr bwMode="auto">
            <a:xfrm>
              <a:off x="5394490" y="4220311"/>
              <a:ext cx="665538" cy="33727"/>
            </a:xfrm>
            <a:custGeom>
              <a:avLst/>
              <a:gdLst>
                <a:gd name="T0" fmla="*/ 37 w 375"/>
                <a:gd name="T1" fmla="*/ 0 h 19"/>
                <a:gd name="T2" fmla="*/ 375 w 375"/>
                <a:gd name="T3" fmla="*/ 14 h 19"/>
                <a:gd name="T4" fmla="*/ 365 w 375"/>
                <a:gd name="T5" fmla="*/ 19 h 19"/>
                <a:gd name="T6" fmla="*/ 0 w 375"/>
                <a:gd name="T7" fmla="*/ 19 h 19"/>
                <a:gd name="T8" fmla="*/ 37 w 375"/>
                <a:gd name="T9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5" h="19">
                  <a:moveTo>
                    <a:pt x="37" y="0"/>
                  </a:moveTo>
                  <a:cubicBezTo>
                    <a:pt x="375" y="14"/>
                    <a:pt x="375" y="14"/>
                    <a:pt x="375" y="14"/>
                  </a:cubicBezTo>
                  <a:cubicBezTo>
                    <a:pt x="369" y="15"/>
                    <a:pt x="365" y="17"/>
                    <a:pt x="365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2"/>
                    <a:pt x="13" y="6"/>
                    <a:pt x="3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456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58" name="Rectangle 235"/>
            <p:cNvSpPr>
              <a:spLocks noChangeArrowheads="1"/>
            </p:cNvSpPr>
            <p:nvPr/>
          </p:nvSpPr>
          <p:spPr bwMode="auto">
            <a:xfrm>
              <a:off x="5394490" y="4254037"/>
              <a:ext cx="647550" cy="58459"/>
            </a:xfrm>
            <a:prstGeom prst="rect">
              <a:avLst/>
            </a:prstGeom>
            <a:solidFill>
              <a:sysClr val="window" lastClr="FFFFFF">
                <a:lumMod val="85000"/>
              </a:sys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456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59" name="Freeform 236"/>
            <p:cNvSpPr/>
            <p:nvPr/>
          </p:nvSpPr>
          <p:spPr bwMode="auto">
            <a:xfrm>
              <a:off x="5459695" y="4161852"/>
              <a:ext cx="600333" cy="81693"/>
            </a:xfrm>
            <a:custGeom>
              <a:avLst/>
              <a:gdLst>
                <a:gd name="T0" fmla="*/ 801 w 801"/>
                <a:gd name="T1" fmla="*/ 109 h 109"/>
                <a:gd name="T2" fmla="*/ 0 w 801"/>
                <a:gd name="T3" fmla="*/ 78 h 109"/>
                <a:gd name="T4" fmla="*/ 0 w 801"/>
                <a:gd name="T5" fmla="*/ 0 h 109"/>
                <a:gd name="T6" fmla="*/ 801 w 801"/>
                <a:gd name="T7" fmla="*/ 31 h 109"/>
                <a:gd name="T8" fmla="*/ 801 w 801"/>
                <a:gd name="T9" fmla="*/ 109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01" h="109">
                  <a:moveTo>
                    <a:pt x="801" y="109"/>
                  </a:moveTo>
                  <a:lnTo>
                    <a:pt x="0" y="78"/>
                  </a:lnTo>
                  <a:lnTo>
                    <a:pt x="0" y="0"/>
                  </a:lnTo>
                  <a:lnTo>
                    <a:pt x="801" y="31"/>
                  </a:lnTo>
                  <a:lnTo>
                    <a:pt x="801" y="109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456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60" name="Freeform 237"/>
            <p:cNvSpPr/>
            <p:nvPr/>
          </p:nvSpPr>
          <p:spPr bwMode="auto">
            <a:xfrm>
              <a:off x="5651562" y="4074912"/>
              <a:ext cx="457932" cy="104927"/>
            </a:xfrm>
            <a:custGeom>
              <a:avLst/>
              <a:gdLst>
                <a:gd name="T0" fmla="*/ 611 w 611"/>
                <a:gd name="T1" fmla="*/ 140 h 140"/>
                <a:gd name="T2" fmla="*/ 0 w 611"/>
                <a:gd name="T3" fmla="*/ 78 h 140"/>
                <a:gd name="T4" fmla="*/ 0 w 611"/>
                <a:gd name="T5" fmla="*/ 0 h 140"/>
                <a:gd name="T6" fmla="*/ 611 w 611"/>
                <a:gd name="T7" fmla="*/ 59 h 140"/>
                <a:gd name="T8" fmla="*/ 611 w 611"/>
                <a:gd name="T9" fmla="*/ 14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1" h="140">
                  <a:moveTo>
                    <a:pt x="611" y="140"/>
                  </a:moveTo>
                  <a:lnTo>
                    <a:pt x="0" y="78"/>
                  </a:lnTo>
                  <a:lnTo>
                    <a:pt x="0" y="0"/>
                  </a:lnTo>
                  <a:lnTo>
                    <a:pt x="611" y="59"/>
                  </a:lnTo>
                  <a:lnTo>
                    <a:pt x="611" y="140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456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61" name="Freeform 238"/>
            <p:cNvSpPr/>
            <p:nvPr/>
          </p:nvSpPr>
          <p:spPr bwMode="auto">
            <a:xfrm>
              <a:off x="5934115" y="3996966"/>
              <a:ext cx="250326" cy="118418"/>
            </a:xfrm>
            <a:custGeom>
              <a:avLst/>
              <a:gdLst>
                <a:gd name="T0" fmla="*/ 334 w 334"/>
                <a:gd name="T1" fmla="*/ 158 h 158"/>
                <a:gd name="T2" fmla="*/ 0 w 334"/>
                <a:gd name="T3" fmla="*/ 78 h 158"/>
                <a:gd name="T4" fmla="*/ 0 w 334"/>
                <a:gd name="T5" fmla="*/ 0 h 158"/>
                <a:gd name="T6" fmla="*/ 334 w 334"/>
                <a:gd name="T7" fmla="*/ 78 h 158"/>
                <a:gd name="T8" fmla="*/ 334 w 334"/>
                <a:gd name="T9" fmla="*/ 158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4" h="158">
                  <a:moveTo>
                    <a:pt x="334" y="158"/>
                  </a:moveTo>
                  <a:lnTo>
                    <a:pt x="0" y="78"/>
                  </a:lnTo>
                  <a:lnTo>
                    <a:pt x="0" y="0"/>
                  </a:lnTo>
                  <a:lnTo>
                    <a:pt x="334" y="78"/>
                  </a:lnTo>
                  <a:lnTo>
                    <a:pt x="334" y="158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456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62" name="Freeform 239"/>
            <p:cNvSpPr/>
            <p:nvPr/>
          </p:nvSpPr>
          <p:spPr bwMode="auto">
            <a:xfrm>
              <a:off x="5650063" y="4386695"/>
              <a:ext cx="459431" cy="101180"/>
            </a:xfrm>
            <a:custGeom>
              <a:avLst/>
              <a:gdLst>
                <a:gd name="T0" fmla="*/ 613 w 613"/>
                <a:gd name="T1" fmla="*/ 76 h 135"/>
                <a:gd name="T2" fmla="*/ 0 w 613"/>
                <a:gd name="T3" fmla="*/ 135 h 135"/>
                <a:gd name="T4" fmla="*/ 0 w 613"/>
                <a:gd name="T5" fmla="*/ 57 h 135"/>
                <a:gd name="T6" fmla="*/ 613 w 613"/>
                <a:gd name="T7" fmla="*/ 0 h 135"/>
                <a:gd name="T8" fmla="*/ 613 w 613"/>
                <a:gd name="T9" fmla="*/ 76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3" h="135">
                  <a:moveTo>
                    <a:pt x="613" y="76"/>
                  </a:moveTo>
                  <a:lnTo>
                    <a:pt x="0" y="135"/>
                  </a:lnTo>
                  <a:lnTo>
                    <a:pt x="0" y="57"/>
                  </a:lnTo>
                  <a:lnTo>
                    <a:pt x="613" y="0"/>
                  </a:lnTo>
                  <a:lnTo>
                    <a:pt x="613" y="76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456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63" name="Freeform 240"/>
            <p:cNvSpPr/>
            <p:nvPr/>
          </p:nvSpPr>
          <p:spPr bwMode="auto">
            <a:xfrm>
              <a:off x="5939362" y="4448902"/>
              <a:ext cx="245080" cy="116919"/>
            </a:xfrm>
            <a:custGeom>
              <a:avLst/>
              <a:gdLst>
                <a:gd name="T0" fmla="*/ 327 w 327"/>
                <a:gd name="T1" fmla="*/ 80 h 156"/>
                <a:gd name="T2" fmla="*/ 0 w 327"/>
                <a:gd name="T3" fmla="*/ 156 h 156"/>
                <a:gd name="T4" fmla="*/ 0 w 327"/>
                <a:gd name="T5" fmla="*/ 78 h 156"/>
                <a:gd name="T6" fmla="*/ 327 w 327"/>
                <a:gd name="T7" fmla="*/ 0 h 156"/>
                <a:gd name="T8" fmla="*/ 327 w 327"/>
                <a:gd name="T9" fmla="*/ 80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7" h="156">
                  <a:moveTo>
                    <a:pt x="327" y="80"/>
                  </a:moveTo>
                  <a:lnTo>
                    <a:pt x="0" y="156"/>
                  </a:lnTo>
                  <a:lnTo>
                    <a:pt x="0" y="78"/>
                  </a:lnTo>
                  <a:lnTo>
                    <a:pt x="327" y="0"/>
                  </a:lnTo>
                  <a:lnTo>
                    <a:pt x="327" y="80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456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64" name="Freeform 241"/>
            <p:cNvSpPr/>
            <p:nvPr/>
          </p:nvSpPr>
          <p:spPr bwMode="auto">
            <a:xfrm>
              <a:off x="5463442" y="4379950"/>
              <a:ext cx="646051" cy="49466"/>
            </a:xfrm>
            <a:custGeom>
              <a:avLst/>
              <a:gdLst>
                <a:gd name="T0" fmla="*/ 336 w 364"/>
                <a:gd name="T1" fmla="*/ 0 h 28"/>
                <a:gd name="T2" fmla="*/ 364 w 364"/>
                <a:gd name="T3" fmla="*/ 4 h 28"/>
                <a:gd name="T4" fmla="*/ 105 w 364"/>
                <a:gd name="T5" fmla="*/ 28 h 28"/>
                <a:gd name="T6" fmla="*/ 0 w 364"/>
                <a:gd name="T7" fmla="*/ 14 h 28"/>
                <a:gd name="T8" fmla="*/ 336 w 364"/>
                <a:gd name="T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4" h="28">
                  <a:moveTo>
                    <a:pt x="336" y="0"/>
                  </a:moveTo>
                  <a:cubicBezTo>
                    <a:pt x="343" y="2"/>
                    <a:pt x="353" y="3"/>
                    <a:pt x="364" y="4"/>
                  </a:cubicBezTo>
                  <a:cubicBezTo>
                    <a:pt x="105" y="28"/>
                    <a:pt x="105" y="28"/>
                    <a:pt x="105" y="28"/>
                  </a:cubicBezTo>
                  <a:cubicBezTo>
                    <a:pt x="60" y="24"/>
                    <a:pt x="25" y="20"/>
                    <a:pt x="0" y="14"/>
                  </a:cubicBezTo>
                  <a:lnTo>
                    <a:pt x="33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456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65" name="Freeform 242"/>
            <p:cNvSpPr/>
            <p:nvPr/>
          </p:nvSpPr>
          <p:spPr bwMode="auto">
            <a:xfrm>
              <a:off x="5650063" y="4443656"/>
              <a:ext cx="534379" cy="63706"/>
            </a:xfrm>
            <a:custGeom>
              <a:avLst/>
              <a:gdLst>
                <a:gd name="T0" fmla="*/ 258 w 301"/>
                <a:gd name="T1" fmla="*/ 0 h 36"/>
                <a:gd name="T2" fmla="*/ 301 w 301"/>
                <a:gd name="T3" fmla="*/ 3 h 36"/>
                <a:gd name="T4" fmla="*/ 163 w 301"/>
                <a:gd name="T5" fmla="*/ 36 h 36"/>
                <a:gd name="T6" fmla="*/ 0 w 301"/>
                <a:gd name="T7" fmla="*/ 25 h 36"/>
                <a:gd name="T8" fmla="*/ 258 w 301"/>
                <a:gd name="T9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1" h="36">
                  <a:moveTo>
                    <a:pt x="258" y="0"/>
                  </a:moveTo>
                  <a:cubicBezTo>
                    <a:pt x="270" y="1"/>
                    <a:pt x="285" y="2"/>
                    <a:pt x="301" y="3"/>
                  </a:cubicBezTo>
                  <a:cubicBezTo>
                    <a:pt x="163" y="36"/>
                    <a:pt x="163" y="36"/>
                    <a:pt x="163" y="36"/>
                  </a:cubicBezTo>
                  <a:cubicBezTo>
                    <a:pt x="101" y="34"/>
                    <a:pt x="46" y="30"/>
                    <a:pt x="0" y="25"/>
                  </a:cubicBezTo>
                  <a:lnTo>
                    <a:pt x="25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456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66" name="Freeform 243"/>
            <p:cNvSpPr/>
            <p:nvPr/>
          </p:nvSpPr>
          <p:spPr bwMode="auto">
            <a:xfrm>
              <a:off x="5937863" y="4508860"/>
              <a:ext cx="333518" cy="65954"/>
            </a:xfrm>
            <a:custGeom>
              <a:avLst/>
              <a:gdLst>
                <a:gd name="T0" fmla="*/ 139 w 188"/>
                <a:gd name="T1" fmla="*/ 0 h 37"/>
                <a:gd name="T2" fmla="*/ 188 w 188"/>
                <a:gd name="T3" fmla="*/ 1 h 37"/>
                <a:gd name="T4" fmla="*/ 188 w 188"/>
                <a:gd name="T5" fmla="*/ 37 h 37"/>
                <a:gd name="T6" fmla="*/ 0 w 188"/>
                <a:gd name="T7" fmla="*/ 32 h 37"/>
                <a:gd name="T8" fmla="*/ 139 w 188"/>
                <a:gd name="T9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8" h="37">
                  <a:moveTo>
                    <a:pt x="139" y="0"/>
                  </a:moveTo>
                  <a:cubicBezTo>
                    <a:pt x="154" y="1"/>
                    <a:pt x="171" y="1"/>
                    <a:pt x="188" y="1"/>
                  </a:cubicBezTo>
                  <a:cubicBezTo>
                    <a:pt x="188" y="37"/>
                    <a:pt x="188" y="37"/>
                    <a:pt x="188" y="37"/>
                  </a:cubicBezTo>
                  <a:cubicBezTo>
                    <a:pt x="122" y="37"/>
                    <a:pt x="58" y="35"/>
                    <a:pt x="0" y="32"/>
                  </a:cubicBezTo>
                  <a:lnTo>
                    <a:pt x="13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456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67" name="Freeform 244"/>
            <p:cNvSpPr/>
            <p:nvPr/>
          </p:nvSpPr>
          <p:spPr bwMode="auto">
            <a:xfrm>
              <a:off x="6484233" y="4725460"/>
              <a:ext cx="667786" cy="32228"/>
            </a:xfrm>
            <a:custGeom>
              <a:avLst/>
              <a:gdLst>
                <a:gd name="T0" fmla="*/ 10 w 376"/>
                <a:gd name="T1" fmla="*/ 0 h 18"/>
                <a:gd name="T2" fmla="*/ 376 w 376"/>
                <a:gd name="T3" fmla="*/ 0 h 18"/>
                <a:gd name="T4" fmla="*/ 338 w 376"/>
                <a:gd name="T5" fmla="*/ 18 h 18"/>
                <a:gd name="T6" fmla="*/ 0 w 376"/>
                <a:gd name="T7" fmla="*/ 5 h 18"/>
                <a:gd name="T8" fmla="*/ 10 w 376"/>
                <a:gd name="T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6" h="18">
                  <a:moveTo>
                    <a:pt x="10" y="0"/>
                  </a:moveTo>
                  <a:cubicBezTo>
                    <a:pt x="376" y="0"/>
                    <a:pt x="376" y="0"/>
                    <a:pt x="376" y="0"/>
                  </a:cubicBezTo>
                  <a:cubicBezTo>
                    <a:pt x="376" y="6"/>
                    <a:pt x="362" y="13"/>
                    <a:pt x="338" y="18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7" y="3"/>
                    <a:pt x="10" y="2"/>
                    <a:pt x="1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456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68" name="Freeform 245"/>
            <p:cNvSpPr/>
            <p:nvPr/>
          </p:nvSpPr>
          <p:spPr bwMode="auto">
            <a:xfrm>
              <a:off x="6434768" y="4673746"/>
              <a:ext cx="649799" cy="53213"/>
            </a:xfrm>
            <a:custGeom>
              <a:avLst/>
              <a:gdLst>
                <a:gd name="T0" fmla="*/ 28 w 366"/>
                <a:gd name="T1" fmla="*/ 0 h 30"/>
                <a:gd name="T2" fmla="*/ 366 w 366"/>
                <a:gd name="T3" fmla="*/ 14 h 30"/>
                <a:gd name="T4" fmla="*/ 258 w 366"/>
                <a:gd name="T5" fmla="*/ 30 h 30"/>
                <a:gd name="T6" fmla="*/ 0 w 366"/>
                <a:gd name="T7" fmla="*/ 5 h 30"/>
                <a:gd name="T8" fmla="*/ 28 w 366"/>
                <a:gd name="T9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6" h="30">
                  <a:moveTo>
                    <a:pt x="28" y="0"/>
                  </a:moveTo>
                  <a:cubicBezTo>
                    <a:pt x="366" y="14"/>
                    <a:pt x="366" y="14"/>
                    <a:pt x="366" y="14"/>
                  </a:cubicBezTo>
                  <a:cubicBezTo>
                    <a:pt x="341" y="20"/>
                    <a:pt x="304" y="25"/>
                    <a:pt x="258" y="3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2" y="3"/>
                    <a:pt x="22" y="2"/>
                    <a:pt x="2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456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69" name="Freeform 246"/>
            <p:cNvSpPr/>
            <p:nvPr/>
          </p:nvSpPr>
          <p:spPr bwMode="auto">
            <a:xfrm>
              <a:off x="6359820" y="4622781"/>
              <a:ext cx="532880" cy="63706"/>
            </a:xfrm>
            <a:custGeom>
              <a:avLst/>
              <a:gdLst>
                <a:gd name="T0" fmla="*/ 42 w 300"/>
                <a:gd name="T1" fmla="*/ 0 h 36"/>
                <a:gd name="T2" fmla="*/ 300 w 300"/>
                <a:gd name="T3" fmla="*/ 26 h 36"/>
                <a:gd name="T4" fmla="*/ 142 w 300"/>
                <a:gd name="T5" fmla="*/ 36 h 36"/>
                <a:gd name="T6" fmla="*/ 0 w 300"/>
                <a:gd name="T7" fmla="*/ 3 h 36"/>
                <a:gd name="T8" fmla="*/ 42 w 300"/>
                <a:gd name="T9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0" h="36">
                  <a:moveTo>
                    <a:pt x="42" y="0"/>
                  </a:moveTo>
                  <a:cubicBezTo>
                    <a:pt x="300" y="26"/>
                    <a:pt x="300" y="26"/>
                    <a:pt x="300" y="26"/>
                  </a:cubicBezTo>
                  <a:cubicBezTo>
                    <a:pt x="255" y="30"/>
                    <a:pt x="201" y="34"/>
                    <a:pt x="142" y="36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6" y="2"/>
                    <a:pt x="30" y="2"/>
                    <a:pt x="4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456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70" name="Freeform 247"/>
            <p:cNvSpPr/>
            <p:nvPr/>
          </p:nvSpPr>
          <p:spPr bwMode="auto">
            <a:xfrm>
              <a:off x="6271381" y="4569568"/>
              <a:ext cx="341013" cy="63706"/>
            </a:xfrm>
            <a:custGeom>
              <a:avLst/>
              <a:gdLst>
                <a:gd name="T0" fmla="*/ 50 w 192"/>
                <a:gd name="T1" fmla="*/ 0 h 36"/>
                <a:gd name="T2" fmla="*/ 192 w 192"/>
                <a:gd name="T3" fmla="*/ 33 h 36"/>
                <a:gd name="T4" fmla="*/ 0 w 192"/>
                <a:gd name="T5" fmla="*/ 36 h 36"/>
                <a:gd name="T6" fmla="*/ 0 w 192"/>
                <a:gd name="T7" fmla="*/ 1 h 36"/>
                <a:gd name="T8" fmla="*/ 50 w 192"/>
                <a:gd name="T9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2" h="36">
                  <a:moveTo>
                    <a:pt x="50" y="0"/>
                  </a:moveTo>
                  <a:cubicBezTo>
                    <a:pt x="192" y="33"/>
                    <a:pt x="192" y="33"/>
                    <a:pt x="192" y="33"/>
                  </a:cubicBezTo>
                  <a:cubicBezTo>
                    <a:pt x="133" y="35"/>
                    <a:pt x="68" y="36"/>
                    <a:pt x="0" y="36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8" y="1"/>
                    <a:pt x="35" y="0"/>
                    <a:pt x="5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456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71" name="Freeform 248"/>
            <p:cNvSpPr/>
            <p:nvPr/>
          </p:nvSpPr>
          <p:spPr bwMode="auto">
            <a:xfrm>
              <a:off x="6039043" y="3883795"/>
              <a:ext cx="463178" cy="478168"/>
            </a:xfrm>
            <a:custGeom>
              <a:avLst/>
              <a:gdLst>
                <a:gd name="T0" fmla="*/ 251 w 261"/>
                <a:gd name="T1" fmla="*/ 4 h 270"/>
                <a:gd name="T2" fmla="*/ 224 w 261"/>
                <a:gd name="T3" fmla="*/ 0 h 270"/>
                <a:gd name="T4" fmla="*/ 224 w 261"/>
                <a:gd name="T5" fmla="*/ 33 h 270"/>
                <a:gd name="T6" fmla="*/ 214 w 261"/>
                <a:gd name="T7" fmla="*/ 32 h 270"/>
                <a:gd name="T8" fmla="*/ 205 w 261"/>
                <a:gd name="T9" fmla="*/ 32 h 270"/>
                <a:gd name="T10" fmla="*/ 196 w 261"/>
                <a:gd name="T11" fmla="*/ 31 h 270"/>
                <a:gd name="T12" fmla="*/ 188 w 261"/>
                <a:gd name="T13" fmla="*/ 31 h 270"/>
                <a:gd name="T14" fmla="*/ 182 w 261"/>
                <a:gd name="T15" fmla="*/ 31 h 270"/>
                <a:gd name="T16" fmla="*/ 182 w 261"/>
                <a:gd name="T17" fmla="*/ 64 h 270"/>
                <a:gd name="T18" fmla="*/ 180 w 261"/>
                <a:gd name="T19" fmla="*/ 64 h 270"/>
                <a:gd name="T20" fmla="*/ 172 w 261"/>
                <a:gd name="T21" fmla="*/ 63 h 270"/>
                <a:gd name="T22" fmla="*/ 164 w 261"/>
                <a:gd name="T23" fmla="*/ 63 h 270"/>
                <a:gd name="T24" fmla="*/ 156 w 261"/>
                <a:gd name="T25" fmla="*/ 63 h 270"/>
                <a:gd name="T26" fmla="*/ 147 w 261"/>
                <a:gd name="T27" fmla="*/ 63 h 270"/>
                <a:gd name="T28" fmla="*/ 139 w 261"/>
                <a:gd name="T29" fmla="*/ 63 h 270"/>
                <a:gd name="T30" fmla="*/ 132 w 261"/>
                <a:gd name="T31" fmla="*/ 63 h 270"/>
                <a:gd name="T32" fmla="*/ 132 w 261"/>
                <a:gd name="T33" fmla="*/ 96 h 270"/>
                <a:gd name="T34" fmla="*/ 129 w 261"/>
                <a:gd name="T35" fmla="*/ 96 h 270"/>
                <a:gd name="T36" fmla="*/ 120 w 261"/>
                <a:gd name="T37" fmla="*/ 96 h 270"/>
                <a:gd name="T38" fmla="*/ 109 w 261"/>
                <a:gd name="T39" fmla="*/ 96 h 270"/>
                <a:gd name="T40" fmla="*/ 94 w 261"/>
                <a:gd name="T41" fmla="*/ 97 h 270"/>
                <a:gd name="T42" fmla="*/ 82 w 261"/>
                <a:gd name="T43" fmla="*/ 97 h 270"/>
                <a:gd name="T44" fmla="*/ 82 w 261"/>
                <a:gd name="T45" fmla="*/ 130 h 270"/>
                <a:gd name="T46" fmla="*/ 49 w 261"/>
                <a:gd name="T47" fmla="*/ 132 h 270"/>
                <a:gd name="T48" fmla="*/ 40 w 261"/>
                <a:gd name="T49" fmla="*/ 133 h 270"/>
                <a:gd name="T50" fmla="*/ 40 w 261"/>
                <a:gd name="T51" fmla="*/ 166 h 270"/>
                <a:gd name="T52" fmla="*/ 36 w 261"/>
                <a:gd name="T53" fmla="*/ 166 h 270"/>
                <a:gd name="T54" fmla="*/ 28 w 261"/>
                <a:gd name="T55" fmla="*/ 167 h 270"/>
                <a:gd name="T56" fmla="*/ 22 w 261"/>
                <a:gd name="T57" fmla="*/ 168 h 270"/>
                <a:gd name="T58" fmla="*/ 17 w 261"/>
                <a:gd name="T59" fmla="*/ 169 h 270"/>
                <a:gd name="T60" fmla="*/ 13 w 261"/>
                <a:gd name="T61" fmla="*/ 170 h 270"/>
                <a:gd name="T62" fmla="*/ 12 w 261"/>
                <a:gd name="T63" fmla="*/ 170 h 270"/>
                <a:gd name="T64" fmla="*/ 12 w 261"/>
                <a:gd name="T65" fmla="*/ 203 h 270"/>
                <a:gd name="T66" fmla="*/ 12 w 261"/>
                <a:gd name="T67" fmla="*/ 204 h 270"/>
                <a:gd name="T68" fmla="*/ 10 w 261"/>
                <a:gd name="T69" fmla="*/ 204 h 270"/>
                <a:gd name="T70" fmla="*/ 7 w 261"/>
                <a:gd name="T71" fmla="*/ 205 h 270"/>
                <a:gd name="T72" fmla="*/ 5 w 261"/>
                <a:gd name="T73" fmla="*/ 206 h 270"/>
                <a:gd name="T74" fmla="*/ 4 w 261"/>
                <a:gd name="T75" fmla="*/ 207 h 270"/>
                <a:gd name="T76" fmla="*/ 3 w 261"/>
                <a:gd name="T77" fmla="*/ 208 h 270"/>
                <a:gd name="T78" fmla="*/ 2 w 261"/>
                <a:gd name="T79" fmla="*/ 208 h 270"/>
                <a:gd name="T80" fmla="*/ 2 w 261"/>
                <a:gd name="T81" fmla="*/ 242 h 270"/>
                <a:gd name="T82" fmla="*/ 12 w 261"/>
                <a:gd name="T83" fmla="*/ 270 h 270"/>
                <a:gd name="T84" fmla="*/ 112 w 261"/>
                <a:gd name="T85" fmla="*/ 155 h 270"/>
                <a:gd name="T86" fmla="*/ 112 w 261"/>
                <a:gd name="T87" fmla="*/ 155 h 270"/>
                <a:gd name="T88" fmla="*/ 251 w 261"/>
                <a:gd name="T89" fmla="*/ 4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61" h="270">
                  <a:moveTo>
                    <a:pt x="251" y="4"/>
                  </a:moveTo>
                  <a:cubicBezTo>
                    <a:pt x="244" y="2"/>
                    <a:pt x="235" y="1"/>
                    <a:pt x="224" y="0"/>
                  </a:cubicBezTo>
                  <a:cubicBezTo>
                    <a:pt x="224" y="33"/>
                    <a:pt x="224" y="33"/>
                    <a:pt x="224" y="33"/>
                  </a:cubicBezTo>
                  <a:cubicBezTo>
                    <a:pt x="221" y="33"/>
                    <a:pt x="218" y="33"/>
                    <a:pt x="214" y="32"/>
                  </a:cubicBezTo>
                  <a:cubicBezTo>
                    <a:pt x="211" y="32"/>
                    <a:pt x="208" y="32"/>
                    <a:pt x="205" y="32"/>
                  </a:cubicBezTo>
                  <a:cubicBezTo>
                    <a:pt x="202" y="32"/>
                    <a:pt x="199" y="31"/>
                    <a:pt x="196" y="31"/>
                  </a:cubicBezTo>
                  <a:cubicBezTo>
                    <a:pt x="194" y="31"/>
                    <a:pt x="191" y="31"/>
                    <a:pt x="188" y="31"/>
                  </a:cubicBezTo>
                  <a:cubicBezTo>
                    <a:pt x="186" y="31"/>
                    <a:pt x="184" y="31"/>
                    <a:pt x="182" y="31"/>
                  </a:cubicBezTo>
                  <a:cubicBezTo>
                    <a:pt x="182" y="64"/>
                    <a:pt x="182" y="64"/>
                    <a:pt x="182" y="64"/>
                  </a:cubicBezTo>
                  <a:cubicBezTo>
                    <a:pt x="181" y="64"/>
                    <a:pt x="180" y="64"/>
                    <a:pt x="180" y="64"/>
                  </a:cubicBezTo>
                  <a:cubicBezTo>
                    <a:pt x="177" y="64"/>
                    <a:pt x="174" y="64"/>
                    <a:pt x="172" y="63"/>
                  </a:cubicBezTo>
                  <a:cubicBezTo>
                    <a:pt x="169" y="63"/>
                    <a:pt x="166" y="63"/>
                    <a:pt x="164" y="63"/>
                  </a:cubicBezTo>
                  <a:cubicBezTo>
                    <a:pt x="161" y="63"/>
                    <a:pt x="158" y="63"/>
                    <a:pt x="156" y="63"/>
                  </a:cubicBezTo>
                  <a:cubicBezTo>
                    <a:pt x="153" y="63"/>
                    <a:pt x="150" y="63"/>
                    <a:pt x="147" y="63"/>
                  </a:cubicBezTo>
                  <a:cubicBezTo>
                    <a:pt x="144" y="63"/>
                    <a:pt x="142" y="63"/>
                    <a:pt x="139" y="63"/>
                  </a:cubicBezTo>
                  <a:cubicBezTo>
                    <a:pt x="137" y="63"/>
                    <a:pt x="134" y="63"/>
                    <a:pt x="132" y="63"/>
                  </a:cubicBezTo>
                  <a:cubicBezTo>
                    <a:pt x="132" y="96"/>
                    <a:pt x="132" y="96"/>
                    <a:pt x="132" y="96"/>
                  </a:cubicBezTo>
                  <a:cubicBezTo>
                    <a:pt x="131" y="96"/>
                    <a:pt x="130" y="96"/>
                    <a:pt x="129" y="96"/>
                  </a:cubicBezTo>
                  <a:cubicBezTo>
                    <a:pt x="126" y="96"/>
                    <a:pt x="123" y="96"/>
                    <a:pt x="120" y="96"/>
                  </a:cubicBezTo>
                  <a:cubicBezTo>
                    <a:pt x="116" y="96"/>
                    <a:pt x="112" y="96"/>
                    <a:pt x="109" y="96"/>
                  </a:cubicBezTo>
                  <a:cubicBezTo>
                    <a:pt x="104" y="96"/>
                    <a:pt x="99" y="97"/>
                    <a:pt x="94" y="97"/>
                  </a:cubicBezTo>
                  <a:cubicBezTo>
                    <a:pt x="90" y="97"/>
                    <a:pt x="86" y="97"/>
                    <a:pt x="82" y="97"/>
                  </a:cubicBezTo>
                  <a:cubicBezTo>
                    <a:pt x="82" y="130"/>
                    <a:pt x="82" y="130"/>
                    <a:pt x="82" y="130"/>
                  </a:cubicBezTo>
                  <a:cubicBezTo>
                    <a:pt x="70" y="131"/>
                    <a:pt x="58" y="132"/>
                    <a:pt x="49" y="132"/>
                  </a:cubicBezTo>
                  <a:cubicBezTo>
                    <a:pt x="46" y="133"/>
                    <a:pt x="43" y="133"/>
                    <a:pt x="40" y="133"/>
                  </a:cubicBezTo>
                  <a:cubicBezTo>
                    <a:pt x="40" y="166"/>
                    <a:pt x="40" y="166"/>
                    <a:pt x="40" y="166"/>
                  </a:cubicBezTo>
                  <a:cubicBezTo>
                    <a:pt x="39" y="166"/>
                    <a:pt x="37" y="166"/>
                    <a:pt x="36" y="166"/>
                  </a:cubicBezTo>
                  <a:cubicBezTo>
                    <a:pt x="33" y="167"/>
                    <a:pt x="30" y="167"/>
                    <a:pt x="28" y="167"/>
                  </a:cubicBezTo>
                  <a:cubicBezTo>
                    <a:pt x="26" y="168"/>
                    <a:pt x="24" y="168"/>
                    <a:pt x="22" y="168"/>
                  </a:cubicBezTo>
                  <a:cubicBezTo>
                    <a:pt x="20" y="168"/>
                    <a:pt x="19" y="169"/>
                    <a:pt x="17" y="169"/>
                  </a:cubicBezTo>
                  <a:cubicBezTo>
                    <a:pt x="16" y="169"/>
                    <a:pt x="14" y="170"/>
                    <a:pt x="13" y="170"/>
                  </a:cubicBezTo>
                  <a:cubicBezTo>
                    <a:pt x="12" y="170"/>
                    <a:pt x="12" y="170"/>
                    <a:pt x="12" y="170"/>
                  </a:cubicBezTo>
                  <a:cubicBezTo>
                    <a:pt x="12" y="203"/>
                    <a:pt x="12" y="203"/>
                    <a:pt x="12" y="203"/>
                  </a:cubicBezTo>
                  <a:cubicBezTo>
                    <a:pt x="12" y="204"/>
                    <a:pt x="12" y="204"/>
                    <a:pt x="12" y="204"/>
                  </a:cubicBezTo>
                  <a:cubicBezTo>
                    <a:pt x="11" y="204"/>
                    <a:pt x="11" y="204"/>
                    <a:pt x="10" y="204"/>
                  </a:cubicBezTo>
                  <a:cubicBezTo>
                    <a:pt x="9" y="205"/>
                    <a:pt x="8" y="205"/>
                    <a:pt x="7" y="205"/>
                  </a:cubicBezTo>
                  <a:cubicBezTo>
                    <a:pt x="7" y="205"/>
                    <a:pt x="6" y="206"/>
                    <a:pt x="5" y="206"/>
                  </a:cubicBezTo>
                  <a:cubicBezTo>
                    <a:pt x="5" y="206"/>
                    <a:pt x="4" y="206"/>
                    <a:pt x="4" y="207"/>
                  </a:cubicBezTo>
                  <a:cubicBezTo>
                    <a:pt x="3" y="207"/>
                    <a:pt x="3" y="207"/>
                    <a:pt x="3" y="208"/>
                  </a:cubicBezTo>
                  <a:cubicBezTo>
                    <a:pt x="2" y="208"/>
                    <a:pt x="2" y="208"/>
                    <a:pt x="2" y="208"/>
                  </a:cubicBezTo>
                  <a:cubicBezTo>
                    <a:pt x="2" y="242"/>
                    <a:pt x="2" y="242"/>
                    <a:pt x="2" y="242"/>
                  </a:cubicBezTo>
                  <a:cubicBezTo>
                    <a:pt x="12" y="270"/>
                    <a:pt x="12" y="270"/>
                    <a:pt x="12" y="270"/>
                  </a:cubicBezTo>
                  <a:cubicBezTo>
                    <a:pt x="12" y="270"/>
                    <a:pt x="0" y="206"/>
                    <a:pt x="112" y="155"/>
                  </a:cubicBezTo>
                  <a:cubicBezTo>
                    <a:pt x="112" y="155"/>
                    <a:pt x="112" y="155"/>
                    <a:pt x="112" y="155"/>
                  </a:cubicBezTo>
                  <a:cubicBezTo>
                    <a:pt x="233" y="82"/>
                    <a:pt x="261" y="34"/>
                    <a:pt x="251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456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72" name="Freeform 249"/>
            <p:cNvSpPr/>
            <p:nvPr/>
          </p:nvSpPr>
          <p:spPr bwMode="auto">
            <a:xfrm>
              <a:off x="6237655" y="3773621"/>
              <a:ext cx="1026037" cy="384483"/>
            </a:xfrm>
            <a:custGeom>
              <a:avLst/>
              <a:gdLst>
                <a:gd name="T0" fmla="*/ 272 w 578"/>
                <a:gd name="T1" fmla="*/ 38 h 217"/>
                <a:gd name="T2" fmla="*/ 274 w 578"/>
                <a:gd name="T3" fmla="*/ 32 h 217"/>
                <a:gd name="T4" fmla="*/ 145 w 578"/>
                <a:gd name="T5" fmla="*/ 0 h 217"/>
                <a:gd name="T6" fmla="*/ 14 w 578"/>
                <a:gd name="T7" fmla="*/ 13 h 217"/>
                <a:gd name="T8" fmla="*/ 139 w 578"/>
                <a:gd name="T9" fmla="*/ 66 h 217"/>
                <a:gd name="T10" fmla="*/ 140 w 578"/>
                <a:gd name="T11" fmla="*/ 69 h 217"/>
                <a:gd name="T12" fmla="*/ 140 w 578"/>
                <a:gd name="T13" fmla="*/ 70 h 217"/>
                <a:gd name="T14" fmla="*/ 140 w 578"/>
                <a:gd name="T15" fmla="*/ 73 h 217"/>
                <a:gd name="T16" fmla="*/ 141 w 578"/>
                <a:gd name="T17" fmla="*/ 74 h 217"/>
                <a:gd name="T18" fmla="*/ 141 w 578"/>
                <a:gd name="T19" fmla="*/ 77 h 217"/>
                <a:gd name="T20" fmla="*/ 141 w 578"/>
                <a:gd name="T21" fmla="*/ 78 h 217"/>
                <a:gd name="T22" fmla="*/ 141 w 578"/>
                <a:gd name="T23" fmla="*/ 81 h 217"/>
                <a:gd name="T24" fmla="*/ 140 w 578"/>
                <a:gd name="T25" fmla="*/ 82 h 217"/>
                <a:gd name="T26" fmla="*/ 140 w 578"/>
                <a:gd name="T27" fmla="*/ 85 h 217"/>
                <a:gd name="T28" fmla="*/ 140 w 578"/>
                <a:gd name="T29" fmla="*/ 87 h 217"/>
                <a:gd name="T30" fmla="*/ 139 w 578"/>
                <a:gd name="T31" fmla="*/ 90 h 217"/>
                <a:gd name="T32" fmla="*/ 139 w 578"/>
                <a:gd name="T33" fmla="*/ 91 h 217"/>
                <a:gd name="T34" fmla="*/ 137 w 578"/>
                <a:gd name="T35" fmla="*/ 95 h 217"/>
                <a:gd name="T36" fmla="*/ 137 w 578"/>
                <a:gd name="T37" fmla="*/ 96 h 217"/>
                <a:gd name="T38" fmla="*/ 135 w 578"/>
                <a:gd name="T39" fmla="*/ 100 h 217"/>
                <a:gd name="T40" fmla="*/ 134 w 578"/>
                <a:gd name="T41" fmla="*/ 101 h 217"/>
                <a:gd name="T42" fmla="*/ 133 w 578"/>
                <a:gd name="T43" fmla="*/ 105 h 217"/>
                <a:gd name="T44" fmla="*/ 132 w 578"/>
                <a:gd name="T45" fmla="*/ 106 h 217"/>
                <a:gd name="T46" fmla="*/ 130 w 578"/>
                <a:gd name="T47" fmla="*/ 110 h 217"/>
                <a:gd name="T48" fmla="*/ 129 w 578"/>
                <a:gd name="T49" fmla="*/ 111 h 217"/>
                <a:gd name="T50" fmla="*/ 125 w 578"/>
                <a:gd name="T51" fmla="*/ 116 h 217"/>
                <a:gd name="T52" fmla="*/ 125 w 578"/>
                <a:gd name="T53" fmla="*/ 117 h 217"/>
                <a:gd name="T54" fmla="*/ 121 w 578"/>
                <a:gd name="T55" fmla="*/ 122 h 217"/>
                <a:gd name="T56" fmla="*/ 120 w 578"/>
                <a:gd name="T57" fmla="*/ 123 h 217"/>
                <a:gd name="T58" fmla="*/ 117 w 578"/>
                <a:gd name="T59" fmla="*/ 127 h 217"/>
                <a:gd name="T60" fmla="*/ 115 w 578"/>
                <a:gd name="T61" fmla="*/ 129 h 217"/>
                <a:gd name="T62" fmla="*/ 111 w 578"/>
                <a:gd name="T63" fmla="*/ 133 h 217"/>
                <a:gd name="T64" fmla="*/ 110 w 578"/>
                <a:gd name="T65" fmla="*/ 135 h 217"/>
                <a:gd name="T66" fmla="*/ 104 w 578"/>
                <a:gd name="T67" fmla="*/ 140 h 217"/>
                <a:gd name="T68" fmla="*/ 103 w 578"/>
                <a:gd name="T69" fmla="*/ 142 h 217"/>
                <a:gd name="T70" fmla="*/ 98 w 578"/>
                <a:gd name="T71" fmla="*/ 146 h 217"/>
                <a:gd name="T72" fmla="*/ 96 w 578"/>
                <a:gd name="T73" fmla="*/ 149 h 217"/>
                <a:gd name="T74" fmla="*/ 91 w 578"/>
                <a:gd name="T75" fmla="*/ 153 h 217"/>
                <a:gd name="T76" fmla="*/ 89 w 578"/>
                <a:gd name="T77" fmla="*/ 155 h 217"/>
                <a:gd name="T78" fmla="*/ 81 w 578"/>
                <a:gd name="T79" fmla="*/ 161 h 217"/>
                <a:gd name="T80" fmla="*/ 80 w 578"/>
                <a:gd name="T81" fmla="*/ 162 h 217"/>
                <a:gd name="T82" fmla="*/ 73 w 578"/>
                <a:gd name="T83" fmla="*/ 168 h 217"/>
                <a:gd name="T84" fmla="*/ 70 w 578"/>
                <a:gd name="T85" fmla="*/ 170 h 217"/>
                <a:gd name="T86" fmla="*/ 64 w 578"/>
                <a:gd name="T87" fmla="*/ 175 h 217"/>
                <a:gd name="T88" fmla="*/ 61 w 578"/>
                <a:gd name="T89" fmla="*/ 177 h 217"/>
                <a:gd name="T90" fmla="*/ 53 w 578"/>
                <a:gd name="T91" fmla="*/ 183 h 217"/>
                <a:gd name="T92" fmla="*/ 51 w 578"/>
                <a:gd name="T93" fmla="*/ 184 h 217"/>
                <a:gd name="T94" fmla="*/ 40 w 578"/>
                <a:gd name="T95" fmla="*/ 191 h 217"/>
                <a:gd name="T96" fmla="*/ 38 w 578"/>
                <a:gd name="T97" fmla="*/ 193 h 217"/>
                <a:gd name="T98" fmla="*/ 29 w 578"/>
                <a:gd name="T99" fmla="*/ 199 h 217"/>
                <a:gd name="T100" fmla="*/ 25 w 578"/>
                <a:gd name="T101" fmla="*/ 202 h 217"/>
                <a:gd name="T102" fmla="*/ 17 w 578"/>
                <a:gd name="T103" fmla="*/ 207 h 217"/>
                <a:gd name="T104" fmla="*/ 13 w 578"/>
                <a:gd name="T105" fmla="*/ 209 h 217"/>
                <a:gd name="T106" fmla="*/ 0 w 578"/>
                <a:gd name="T107" fmla="*/ 217 h 217"/>
                <a:gd name="T108" fmla="*/ 578 w 578"/>
                <a:gd name="T109" fmla="*/ 151 h 217"/>
                <a:gd name="T110" fmla="*/ 514 w 578"/>
                <a:gd name="T111" fmla="*/ 38 h 217"/>
                <a:gd name="T112" fmla="*/ 272 w 578"/>
                <a:gd name="T113" fmla="*/ 38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578" h="217">
                  <a:moveTo>
                    <a:pt x="272" y="38"/>
                  </a:moveTo>
                  <a:cubicBezTo>
                    <a:pt x="274" y="32"/>
                    <a:pt x="274" y="32"/>
                    <a:pt x="274" y="32"/>
                  </a:cubicBezTo>
                  <a:cubicBezTo>
                    <a:pt x="145" y="0"/>
                    <a:pt x="145" y="0"/>
                    <a:pt x="145" y="0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14" y="13"/>
                    <a:pt x="123" y="19"/>
                    <a:pt x="139" y="66"/>
                  </a:cubicBezTo>
                  <a:cubicBezTo>
                    <a:pt x="139" y="67"/>
                    <a:pt x="140" y="68"/>
                    <a:pt x="140" y="69"/>
                  </a:cubicBezTo>
                  <a:cubicBezTo>
                    <a:pt x="140" y="70"/>
                    <a:pt x="140" y="70"/>
                    <a:pt x="140" y="70"/>
                  </a:cubicBezTo>
                  <a:cubicBezTo>
                    <a:pt x="140" y="71"/>
                    <a:pt x="140" y="72"/>
                    <a:pt x="140" y="73"/>
                  </a:cubicBezTo>
                  <a:cubicBezTo>
                    <a:pt x="140" y="73"/>
                    <a:pt x="140" y="74"/>
                    <a:pt x="141" y="74"/>
                  </a:cubicBezTo>
                  <a:cubicBezTo>
                    <a:pt x="141" y="75"/>
                    <a:pt x="141" y="76"/>
                    <a:pt x="141" y="77"/>
                  </a:cubicBezTo>
                  <a:cubicBezTo>
                    <a:pt x="141" y="77"/>
                    <a:pt x="141" y="77"/>
                    <a:pt x="141" y="78"/>
                  </a:cubicBezTo>
                  <a:cubicBezTo>
                    <a:pt x="141" y="79"/>
                    <a:pt x="141" y="80"/>
                    <a:pt x="141" y="81"/>
                  </a:cubicBezTo>
                  <a:cubicBezTo>
                    <a:pt x="140" y="82"/>
                    <a:pt x="140" y="82"/>
                    <a:pt x="140" y="82"/>
                  </a:cubicBezTo>
                  <a:cubicBezTo>
                    <a:pt x="140" y="83"/>
                    <a:pt x="140" y="84"/>
                    <a:pt x="140" y="85"/>
                  </a:cubicBezTo>
                  <a:cubicBezTo>
                    <a:pt x="140" y="86"/>
                    <a:pt x="140" y="86"/>
                    <a:pt x="140" y="87"/>
                  </a:cubicBezTo>
                  <a:cubicBezTo>
                    <a:pt x="139" y="88"/>
                    <a:pt x="139" y="89"/>
                    <a:pt x="139" y="90"/>
                  </a:cubicBezTo>
                  <a:cubicBezTo>
                    <a:pt x="139" y="90"/>
                    <a:pt x="139" y="91"/>
                    <a:pt x="139" y="91"/>
                  </a:cubicBezTo>
                  <a:cubicBezTo>
                    <a:pt x="138" y="92"/>
                    <a:pt x="138" y="94"/>
                    <a:pt x="137" y="95"/>
                  </a:cubicBezTo>
                  <a:cubicBezTo>
                    <a:pt x="137" y="96"/>
                    <a:pt x="137" y="96"/>
                    <a:pt x="137" y="96"/>
                  </a:cubicBezTo>
                  <a:cubicBezTo>
                    <a:pt x="136" y="97"/>
                    <a:pt x="136" y="99"/>
                    <a:pt x="135" y="100"/>
                  </a:cubicBezTo>
                  <a:cubicBezTo>
                    <a:pt x="135" y="100"/>
                    <a:pt x="135" y="101"/>
                    <a:pt x="134" y="101"/>
                  </a:cubicBezTo>
                  <a:cubicBezTo>
                    <a:pt x="134" y="103"/>
                    <a:pt x="133" y="104"/>
                    <a:pt x="133" y="105"/>
                  </a:cubicBezTo>
                  <a:cubicBezTo>
                    <a:pt x="132" y="105"/>
                    <a:pt x="132" y="106"/>
                    <a:pt x="132" y="106"/>
                  </a:cubicBezTo>
                  <a:cubicBezTo>
                    <a:pt x="131" y="108"/>
                    <a:pt x="130" y="109"/>
                    <a:pt x="130" y="110"/>
                  </a:cubicBezTo>
                  <a:cubicBezTo>
                    <a:pt x="129" y="110"/>
                    <a:pt x="129" y="111"/>
                    <a:pt x="129" y="111"/>
                  </a:cubicBezTo>
                  <a:cubicBezTo>
                    <a:pt x="128" y="113"/>
                    <a:pt x="127" y="115"/>
                    <a:pt x="125" y="116"/>
                  </a:cubicBezTo>
                  <a:cubicBezTo>
                    <a:pt x="125" y="117"/>
                    <a:pt x="125" y="117"/>
                    <a:pt x="125" y="117"/>
                  </a:cubicBezTo>
                  <a:cubicBezTo>
                    <a:pt x="124" y="119"/>
                    <a:pt x="123" y="120"/>
                    <a:pt x="121" y="122"/>
                  </a:cubicBezTo>
                  <a:cubicBezTo>
                    <a:pt x="121" y="122"/>
                    <a:pt x="120" y="123"/>
                    <a:pt x="120" y="123"/>
                  </a:cubicBezTo>
                  <a:cubicBezTo>
                    <a:pt x="119" y="125"/>
                    <a:pt x="118" y="126"/>
                    <a:pt x="117" y="127"/>
                  </a:cubicBezTo>
                  <a:cubicBezTo>
                    <a:pt x="116" y="128"/>
                    <a:pt x="116" y="128"/>
                    <a:pt x="115" y="129"/>
                  </a:cubicBezTo>
                  <a:cubicBezTo>
                    <a:pt x="114" y="130"/>
                    <a:pt x="113" y="132"/>
                    <a:pt x="111" y="133"/>
                  </a:cubicBezTo>
                  <a:cubicBezTo>
                    <a:pt x="111" y="134"/>
                    <a:pt x="110" y="134"/>
                    <a:pt x="110" y="135"/>
                  </a:cubicBezTo>
                  <a:cubicBezTo>
                    <a:pt x="108" y="137"/>
                    <a:pt x="106" y="138"/>
                    <a:pt x="104" y="140"/>
                  </a:cubicBezTo>
                  <a:cubicBezTo>
                    <a:pt x="104" y="141"/>
                    <a:pt x="103" y="141"/>
                    <a:pt x="103" y="142"/>
                  </a:cubicBezTo>
                  <a:cubicBezTo>
                    <a:pt x="101" y="143"/>
                    <a:pt x="100" y="145"/>
                    <a:pt x="98" y="146"/>
                  </a:cubicBezTo>
                  <a:cubicBezTo>
                    <a:pt x="97" y="147"/>
                    <a:pt x="97" y="148"/>
                    <a:pt x="96" y="149"/>
                  </a:cubicBezTo>
                  <a:cubicBezTo>
                    <a:pt x="94" y="150"/>
                    <a:pt x="92" y="151"/>
                    <a:pt x="91" y="153"/>
                  </a:cubicBezTo>
                  <a:cubicBezTo>
                    <a:pt x="90" y="154"/>
                    <a:pt x="89" y="154"/>
                    <a:pt x="89" y="155"/>
                  </a:cubicBezTo>
                  <a:cubicBezTo>
                    <a:pt x="86" y="157"/>
                    <a:pt x="84" y="159"/>
                    <a:pt x="81" y="161"/>
                  </a:cubicBezTo>
                  <a:cubicBezTo>
                    <a:pt x="80" y="162"/>
                    <a:pt x="80" y="162"/>
                    <a:pt x="80" y="162"/>
                  </a:cubicBezTo>
                  <a:cubicBezTo>
                    <a:pt x="78" y="164"/>
                    <a:pt x="75" y="166"/>
                    <a:pt x="73" y="168"/>
                  </a:cubicBezTo>
                  <a:cubicBezTo>
                    <a:pt x="72" y="169"/>
                    <a:pt x="71" y="169"/>
                    <a:pt x="70" y="170"/>
                  </a:cubicBezTo>
                  <a:cubicBezTo>
                    <a:pt x="68" y="172"/>
                    <a:pt x="66" y="173"/>
                    <a:pt x="64" y="175"/>
                  </a:cubicBezTo>
                  <a:cubicBezTo>
                    <a:pt x="63" y="176"/>
                    <a:pt x="62" y="176"/>
                    <a:pt x="61" y="177"/>
                  </a:cubicBezTo>
                  <a:cubicBezTo>
                    <a:pt x="58" y="179"/>
                    <a:pt x="56" y="181"/>
                    <a:pt x="53" y="183"/>
                  </a:cubicBezTo>
                  <a:cubicBezTo>
                    <a:pt x="52" y="183"/>
                    <a:pt x="52" y="184"/>
                    <a:pt x="51" y="184"/>
                  </a:cubicBezTo>
                  <a:cubicBezTo>
                    <a:pt x="47" y="187"/>
                    <a:pt x="44" y="189"/>
                    <a:pt x="40" y="191"/>
                  </a:cubicBezTo>
                  <a:cubicBezTo>
                    <a:pt x="39" y="192"/>
                    <a:pt x="39" y="193"/>
                    <a:pt x="38" y="193"/>
                  </a:cubicBezTo>
                  <a:cubicBezTo>
                    <a:pt x="35" y="195"/>
                    <a:pt x="32" y="197"/>
                    <a:pt x="29" y="199"/>
                  </a:cubicBezTo>
                  <a:cubicBezTo>
                    <a:pt x="28" y="200"/>
                    <a:pt x="27" y="201"/>
                    <a:pt x="25" y="202"/>
                  </a:cubicBezTo>
                  <a:cubicBezTo>
                    <a:pt x="23" y="203"/>
                    <a:pt x="20" y="205"/>
                    <a:pt x="17" y="207"/>
                  </a:cubicBezTo>
                  <a:cubicBezTo>
                    <a:pt x="16" y="208"/>
                    <a:pt x="14" y="209"/>
                    <a:pt x="13" y="209"/>
                  </a:cubicBezTo>
                  <a:cubicBezTo>
                    <a:pt x="9" y="212"/>
                    <a:pt x="5" y="215"/>
                    <a:pt x="0" y="217"/>
                  </a:cubicBezTo>
                  <a:cubicBezTo>
                    <a:pt x="35" y="202"/>
                    <a:pt x="578" y="176"/>
                    <a:pt x="578" y="151"/>
                  </a:cubicBezTo>
                  <a:cubicBezTo>
                    <a:pt x="514" y="38"/>
                    <a:pt x="514" y="38"/>
                    <a:pt x="514" y="38"/>
                  </a:cubicBezTo>
                  <a:lnTo>
                    <a:pt x="272" y="38"/>
                  </a:lnTo>
                  <a:close/>
                </a:path>
              </a:pathLst>
            </a:custGeom>
            <a:solidFill>
              <a:srgbClr val="A2B4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456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73" name="Freeform 250"/>
            <p:cNvSpPr/>
            <p:nvPr/>
          </p:nvSpPr>
          <p:spPr bwMode="auto">
            <a:xfrm>
              <a:off x="5394490" y="4310998"/>
              <a:ext cx="1784511" cy="623567"/>
            </a:xfrm>
            <a:custGeom>
              <a:avLst/>
              <a:gdLst>
                <a:gd name="T0" fmla="*/ 990 w 1005"/>
                <a:gd name="T1" fmla="*/ 352 h 352"/>
                <a:gd name="T2" fmla="*/ 990 w 1005"/>
                <a:gd name="T3" fmla="*/ 233 h 352"/>
                <a:gd name="T4" fmla="*/ 990 w 1005"/>
                <a:gd name="T5" fmla="*/ 233 h 352"/>
                <a:gd name="T6" fmla="*/ 988 w 1005"/>
                <a:gd name="T7" fmla="*/ 237 h 352"/>
                <a:gd name="T8" fmla="*/ 984 w 1005"/>
                <a:gd name="T9" fmla="*/ 240 h 352"/>
                <a:gd name="T10" fmla="*/ 978 w 1005"/>
                <a:gd name="T11" fmla="*/ 243 h 352"/>
                <a:gd name="T12" fmla="*/ 970 w 1005"/>
                <a:gd name="T13" fmla="*/ 246 h 352"/>
                <a:gd name="T14" fmla="*/ 960 w 1005"/>
                <a:gd name="T15" fmla="*/ 249 h 352"/>
                <a:gd name="T16" fmla="*/ 952 w 1005"/>
                <a:gd name="T17" fmla="*/ 251 h 352"/>
                <a:gd name="T18" fmla="*/ 952 w 1005"/>
                <a:gd name="T19" fmla="*/ 218 h 352"/>
                <a:gd name="T20" fmla="*/ 948 w 1005"/>
                <a:gd name="T21" fmla="*/ 219 h 352"/>
                <a:gd name="T22" fmla="*/ 933 w 1005"/>
                <a:gd name="T23" fmla="*/ 222 h 352"/>
                <a:gd name="T24" fmla="*/ 915 w 1005"/>
                <a:gd name="T25" fmla="*/ 225 h 352"/>
                <a:gd name="T26" fmla="*/ 892 w 1005"/>
                <a:gd name="T27" fmla="*/ 228 h 352"/>
                <a:gd name="T28" fmla="*/ 861 w 1005"/>
                <a:gd name="T29" fmla="*/ 232 h 352"/>
                <a:gd name="T30" fmla="*/ 844 w 1005"/>
                <a:gd name="T31" fmla="*/ 234 h 352"/>
                <a:gd name="T32" fmla="*/ 844 w 1005"/>
                <a:gd name="T33" fmla="*/ 200 h 352"/>
                <a:gd name="T34" fmla="*/ 813 w 1005"/>
                <a:gd name="T35" fmla="*/ 203 h 352"/>
                <a:gd name="T36" fmla="*/ 687 w 1005"/>
                <a:gd name="T37" fmla="*/ 211 h 352"/>
                <a:gd name="T38" fmla="*/ 686 w 1005"/>
                <a:gd name="T39" fmla="*/ 211 h 352"/>
                <a:gd name="T40" fmla="*/ 686 w 1005"/>
                <a:gd name="T41" fmla="*/ 177 h 352"/>
                <a:gd name="T42" fmla="*/ 640 w 1005"/>
                <a:gd name="T43" fmla="*/ 179 h 352"/>
                <a:gd name="T44" fmla="*/ 584 w 1005"/>
                <a:gd name="T45" fmla="*/ 180 h 352"/>
                <a:gd name="T46" fmla="*/ 543 w 1005"/>
                <a:gd name="T47" fmla="*/ 181 h 352"/>
                <a:gd name="T48" fmla="*/ 505 w 1005"/>
                <a:gd name="T49" fmla="*/ 181 h 352"/>
                <a:gd name="T50" fmla="*/ 494 w 1005"/>
                <a:gd name="T51" fmla="*/ 181 h 352"/>
                <a:gd name="T52" fmla="*/ 494 w 1005"/>
                <a:gd name="T53" fmla="*/ 148 h 352"/>
                <a:gd name="T54" fmla="*/ 470 w 1005"/>
                <a:gd name="T55" fmla="*/ 148 h 352"/>
                <a:gd name="T56" fmla="*/ 437 w 1005"/>
                <a:gd name="T57" fmla="*/ 148 h 352"/>
                <a:gd name="T58" fmla="*/ 405 w 1005"/>
                <a:gd name="T59" fmla="*/ 147 h 352"/>
                <a:gd name="T60" fmla="*/ 374 w 1005"/>
                <a:gd name="T61" fmla="*/ 146 h 352"/>
                <a:gd name="T62" fmla="*/ 344 w 1005"/>
                <a:gd name="T63" fmla="*/ 146 h 352"/>
                <a:gd name="T64" fmla="*/ 313 w 1005"/>
                <a:gd name="T65" fmla="*/ 145 h 352"/>
                <a:gd name="T66" fmla="*/ 307 w 1005"/>
                <a:gd name="T67" fmla="*/ 144 h 352"/>
                <a:gd name="T68" fmla="*/ 307 w 1005"/>
                <a:gd name="T69" fmla="*/ 111 h 352"/>
                <a:gd name="T70" fmla="*/ 282 w 1005"/>
                <a:gd name="T71" fmla="*/ 110 h 352"/>
                <a:gd name="T72" fmla="*/ 251 w 1005"/>
                <a:gd name="T73" fmla="*/ 108 h 352"/>
                <a:gd name="T74" fmla="*/ 218 w 1005"/>
                <a:gd name="T75" fmla="*/ 106 h 352"/>
                <a:gd name="T76" fmla="*/ 183 w 1005"/>
                <a:gd name="T77" fmla="*/ 104 h 352"/>
                <a:gd name="T78" fmla="*/ 144 w 1005"/>
                <a:gd name="T79" fmla="*/ 100 h 352"/>
                <a:gd name="T80" fmla="*/ 144 w 1005"/>
                <a:gd name="T81" fmla="*/ 67 h 352"/>
                <a:gd name="T82" fmla="*/ 39 w 1005"/>
                <a:gd name="T83" fmla="*/ 52 h 352"/>
                <a:gd name="T84" fmla="*/ 39 w 1005"/>
                <a:gd name="T85" fmla="*/ 18 h 352"/>
                <a:gd name="T86" fmla="*/ 0 w 1005"/>
                <a:gd name="T87" fmla="*/ 0 h 352"/>
                <a:gd name="T88" fmla="*/ 0 w 1005"/>
                <a:gd name="T89" fmla="*/ 87 h 352"/>
                <a:gd name="T90" fmla="*/ 640 w 1005"/>
                <a:gd name="T91" fmla="*/ 293 h 352"/>
                <a:gd name="T92" fmla="*/ 990 w 1005"/>
                <a:gd name="T93" fmla="*/ 352 h 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005" h="352">
                  <a:moveTo>
                    <a:pt x="990" y="352"/>
                  </a:moveTo>
                  <a:cubicBezTo>
                    <a:pt x="990" y="233"/>
                    <a:pt x="990" y="233"/>
                    <a:pt x="990" y="233"/>
                  </a:cubicBezTo>
                  <a:cubicBezTo>
                    <a:pt x="990" y="233"/>
                    <a:pt x="990" y="233"/>
                    <a:pt x="990" y="233"/>
                  </a:cubicBezTo>
                  <a:cubicBezTo>
                    <a:pt x="990" y="234"/>
                    <a:pt x="988" y="235"/>
                    <a:pt x="988" y="237"/>
                  </a:cubicBezTo>
                  <a:cubicBezTo>
                    <a:pt x="987" y="238"/>
                    <a:pt x="985" y="239"/>
                    <a:pt x="984" y="240"/>
                  </a:cubicBezTo>
                  <a:cubicBezTo>
                    <a:pt x="982" y="241"/>
                    <a:pt x="980" y="242"/>
                    <a:pt x="978" y="243"/>
                  </a:cubicBezTo>
                  <a:cubicBezTo>
                    <a:pt x="976" y="244"/>
                    <a:pt x="973" y="245"/>
                    <a:pt x="970" y="246"/>
                  </a:cubicBezTo>
                  <a:cubicBezTo>
                    <a:pt x="967" y="247"/>
                    <a:pt x="964" y="248"/>
                    <a:pt x="960" y="249"/>
                  </a:cubicBezTo>
                  <a:cubicBezTo>
                    <a:pt x="958" y="250"/>
                    <a:pt x="955" y="250"/>
                    <a:pt x="952" y="251"/>
                  </a:cubicBezTo>
                  <a:cubicBezTo>
                    <a:pt x="952" y="218"/>
                    <a:pt x="952" y="218"/>
                    <a:pt x="952" y="218"/>
                  </a:cubicBezTo>
                  <a:cubicBezTo>
                    <a:pt x="951" y="218"/>
                    <a:pt x="950" y="218"/>
                    <a:pt x="948" y="219"/>
                  </a:cubicBezTo>
                  <a:cubicBezTo>
                    <a:pt x="944" y="220"/>
                    <a:pt x="939" y="221"/>
                    <a:pt x="933" y="222"/>
                  </a:cubicBezTo>
                  <a:cubicBezTo>
                    <a:pt x="928" y="223"/>
                    <a:pt x="922" y="224"/>
                    <a:pt x="915" y="225"/>
                  </a:cubicBezTo>
                  <a:cubicBezTo>
                    <a:pt x="908" y="226"/>
                    <a:pt x="900" y="227"/>
                    <a:pt x="892" y="228"/>
                  </a:cubicBezTo>
                  <a:cubicBezTo>
                    <a:pt x="882" y="229"/>
                    <a:pt x="872" y="231"/>
                    <a:pt x="861" y="232"/>
                  </a:cubicBezTo>
                  <a:cubicBezTo>
                    <a:pt x="856" y="233"/>
                    <a:pt x="850" y="233"/>
                    <a:pt x="844" y="234"/>
                  </a:cubicBezTo>
                  <a:cubicBezTo>
                    <a:pt x="844" y="200"/>
                    <a:pt x="844" y="200"/>
                    <a:pt x="844" y="200"/>
                  </a:cubicBezTo>
                  <a:cubicBezTo>
                    <a:pt x="834" y="201"/>
                    <a:pt x="824" y="202"/>
                    <a:pt x="813" y="203"/>
                  </a:cubicBezTo>
                  <a:cubicBezTo>
                    <a:pt x="775" y="206"/>
                    <a:pt x="733" y="209"/>
                    <a:pt x="687" y="211"/>
                  </a:cubicBezTo>
                  <a:cubicBezTo>
                    <a:pt x="686" y="211"/>
                    <a:pt x="686" y="211"/>
                    <a:pt x="686" y="211"/>
                  </a:cubicBezTo>
                  <a:cubicBezTo>
                    <a:pt x="686" y="177"/>
                    <a:pt x="686" y="177"/>
                    <a:pt x="686" y="177"/>
                  </a:cubicBezTo>
                  <a:cubicBezTo>
                    <a:pt x="671" y="178"/>
                    <a:pt x="656" y="179"/>
                    <a:pt x="640" y="179"/>
                  </a:cubicBezTo>
                  <a:cubicBezTo>
                    <a:pt x="622" y="180"/>
                    <a:pt x="603" y="180"/>
                    <a:pt x="584" y="180"/>
                  </a:cubicBezTo>
                  <a:cubicBezTo>
                    <a:pt x="571" y="181"/>
                    <a:pt x="557" y="181"/>
                    <a:pt x="543" y="181"/>
                  </a:cubicBezTo>
                  <a:cubicBezTo>
                    <a:pt x="530" y="181"/>
                    <a:pt x="518" y="181"/>
                    <a:pt x="505" y="181"/>
                  </a:cubicBezTo>
                  <a:cubicBezTo>
                    <a:pt x="501" y="181"/>
                    <a:pt x="498" y="181"/>
                    <a:pt x="494" y="181"/>
                  </a:cubicBezTo>
                  <a:cubicBezTo>
                    <a:pt x="494" y="148"/>
                    <a:pt x="494" y="148"/>
                    <a:pt x="494" y="148"/>
                  </a:cubicBezTo>
                  <a:cubicBezTo>
                    <a:pt x="486" y="148"/>
                    <a:pt x="478" y="148"/>
                    <a:pt x="470" y="148"/>
                  </a:cubicBezTo>
                  <a:cubicBezTo>
                    <a:pt x="459" y="148"/>
                    <a:pt x="448" y="148"/>
                    <a:pt x="437" y="148"/>
                  </a:cubicBezTo>
                  <a:cubicBezTo>
                    <a:pt x="426" y="147"/>
                    <a:pt x="416" y="147"/>
                    <a:pt x="405" y="147"/>
                  </a:cubicBezTo>
                  <a:cubicBezTo>
                    <a:pt x="395" y="147"/>
                    <a:pt x="385" y="147"/>
                    <a:pt x="374" y="146"/>
                  </a:cubicBezTo>
                  <a:cubicBezTo>
                    <a:pt x="364" y="146"/>
                    <a:pt x="354" y="146"/>
                    <a:pt x="344" y="146"/>
                  </a:cubicBezTo>
                  <a:cubicBezTo>
                    <a:pt x="333" y="145"/>
                    <a:pt x="323" y="145"/>
                    <a:pt x="313" y="145"/>
                  </a:cubicBezTo>
                  <a:cubicBezTo>
                    <a:pt x="311" y="144"/>
                    <a:pt x="309" y="144"/>
                    <a:pt x="307" y="144"/>
                  </a:cubicBezTo>
                  <a:cubicBezTo>
                    <a:pt x="307" y="111"/>
                    <a:pt x="307" y="111"/>
                    <a:pt x="307" y="111"/>
                  </a:cubicBezTo>
                  <a:cubicBezTo>
                    <a:pt x="298" y="111"/>
                    <a:pt x="290" y="110"/>
                    <a:pt x="282" y="110"/>
                  </a:cubicBezTo>
                  <a:cubicBezTo>
                    <a:pt x="272" y="109"/>
                    <a:pt x="261" y="109"/>
                    <a:pt x="251" y="108"/>
                  </a:cubicBezTo>
                  <a:cubicBezTo>
                    <a:pt x="240" y="108"/>
                    <a:pt x="229" y="107"/>
                    <a:pt x="218" y="106"/>
                  </a:cubicBezTo>
                  <a:cubicBezTo>
                    <a:pt x="206" y="106"/>
                    <a:pt x="194" y="105"/>
                    <a:pt x="183" y="104"/>
                  </a:cubicBezTo>
                  <a:cubicBezTo>
                    <a:pt x="169" y="103"/>
                    <a:pt x="156" y="102"/>
                    <a:pt x="144" y="100"/>
                  </a:cubicBezTo>
                  <a:cubicBezTo>
                    <a:pt x="144" y="67"/>
                    <a:pt x="144" y="67"/>
                    <a:pt x="144" y="67"/>
                  </a:cubicBezTo>
                  <a:cubicBezTo>
                    <a:pt x="100" y="63"/>
                    <a:pt x="64" y="57"/>
                    <a:pt x="39" y="52"/>
                  </a:cubicBezTo>
                  <a:cubicBezTo>
                    <a:pt x="39" y="18"/>
                    <a:pt x="39" y="18"/>
                    <a:pt x="39" y="18"/>
                  </a:cubicBezTo>
                  <a:cubicBezTo>
                    <a:pt x="14" y="13"/>
                    <a:pt x="0" y="6"/>
                    <a:pt x="0" y="0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201"/>
                    <a:pt x="289" y="258"/>
                    <a:pt x="640" y="293"/>
                  </a:cubicBezTo>
                  <a:cubicBezTo>
                    <a:pt x="1005" y="330"/>
                    <a:pt x="986" y="339"/>
                    <a:pt x="990" y="352"/>
                  </a:cubicBezTo>
                  <a:close/>
                </a:path>
              </a:pathLst>
            </a:custGeom>
            <a:solidFill>
              <a:srgbClr val="A2B458"/>
            </a:solidFill>
            <a:ln w="19050">
              <a:gradFill flip="none" rotWithShape="1">
                <a:gsLst>
                  <a:gs pos="0">
                    <a:sysClr val="window" lastClr="FFFFFF"/>
                  </a:gs>
                  <a:gs pos="100000">
                    <a:sysClr val="window" lastClr="FFFFFF">
                      <a:lumMod val="85000"/>
                    </a:sysClr>
                  </a:gs>
                </a:gsLst>
                <a:lin ang="2700000" scaled="1"/>
                <a:tileRect/>
              </a:gradFill>
            </a:ln>
            <a:effectLst>
              <a:outerShdw blurRad="139700" dist="38100" dir="5400000" algn="t" rotWithShape="0">
                <a:prstClr val="black">
                  <a:alpha val="30000"/>
                </a:prstClr>
              </a:outerShdw>
              <a:softEdge rad="0"/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pPr marL="0" marR="0" lvl="0" indent="0" defTabSz="456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</a:endParaRPr>
            </a:p>
          </p:txBody>
        </p:sp>
        <p:sp>
          <p:nvSpPr>
            <p:cNvPr id="374" name="Freeform 251"/>
            <p:cNvSpPr/>
            <p:nvPr/>
          </p:nvSpPr>
          <p:spPr bwMode="auto">
            <a:xfrm>
              <a:off x="5394490" y="4312497"/>
              <a:ext cx="665538" cy="33727"/>
            </a:xfrm>
            <a:custGeom>
              <a:avLst/>
              <a:gdLst>
                <a:gd name="T0" fmla="*/ 365 w 375"/>
                <a:gd name="T1" fmla="*/ 0 h 19"/>
                <a:gd name="T2" fmla="*/ 375 w 375"/>
                <a:gd name="T3" fmla="*/ 5 h 19"/>
                <a:gd name="T4" fmla="*/ 39 w 375"/>
                <a:gd name="T5" fmla="*/ 19 h 19"/>
                <a:gd name="T6" fmla="*/ 0 w 375"/>
                <a:gd name="T7" fmla="*/ 0 h 19"/>
                <a:gd name="T8" fmla="*/ 365 w 375"/>
                <a:gd name="T9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5" h="19">
                  <a:moveTo>
                    <a:pt x="365" y="0"/>
                  </a:moveTo>
                  <a:cubicBezTo>
                    <a:pt x="365" y="2"/>
                    <a:pt x="369" y="3"/>
                    <a:pt x="375" y="5"/>
                  </a:cubicBezTo>
                  <a:cubicBezTo>
                    <a:pt x="39" y="19"/>
                    <a:pt x="39" y="19"/>
                    <a:pt x="39" y="19"/>
                  </a:cubicBezTo>
                  <a:cubicBezTo>
                    <a:pt x="14" y="13"/>
                    <a:pt x="0" y="7"/>
                    <a:pt x="0" y="0"/>
                  </a:cubicBezTo>
                  <a:lnTo>
                    <a:pt x="36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456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75" name="Freeform 252"/>
            <p:cNvSpPr/>
            <p:nvPr/>
          </p:nvSpPr>
          <p:spPr bwMode="auto">
            <a:xfrm>
              <a:off x="5463442" y="4321491"/>
              <a:ext cx="596586" cy="83192"/>
            </a:xfrm>
            <a:custGeom>
              <a:avLst/>
              <a:gdLst>
                <a:gd name="T0" fmla="*/ 796 w 796"/>
                <a:gd name="T1" fmla="*/ 78 h 111"/>
                <a:gd name="T2" fmla="*/ 0 w 796"/>
                <a:gd name="T3" fmla="*/ 111 h 111"/>
                <a:gd name="T4" fmla="*/ 0 w 796"/>
                <a:gd name="T5" fmla="*/ 33 h 111"/>
                <a:gd name="T6" fmla="*/ 796 w 796"/>
                <a:gd name="T7" fmla="*/ 0 h 111"/>
                <a:gd name="T8" fmla="*/ 796 w 796"/>
                <a:gd name="T9" fmla="*/ 78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96" h="111">
                  <a:moveTo>
                    <a:pt x="796" y="78"/>
                  </a:moveTo>
                  <a:lnTo>
                    <a:pt x="0" y="111"/>
                  </a:lnTo>
                  <a:lnTo>
                    <a:pt x="0" y="33"/>
                  </a:lnTo>
                  <a:lnTo>
                    <a:pt x="796" y="0"/>
                  </a:lnTo>
                  <a:lnTo>
                    <a:pt x="796" y="78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456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76" name="Freeform 253"/>
            <p:cNvSpPr/>
            <p:nvPr/>
          </p:nvSpPr>
          <p:spPr bwMode="auto">
            <a:xfrm>
              <a:off x="6272880" y="2917716"/>
              <a:ext cx="378487" cy="74198"/>
            </a:xfrm>
            <a:custGeom>
              <a:avLst/>
              <a:gdLst>
                <a:gd name="T0" fmla="*/ 0 w 213"/>
                <a:gd name="T1" fmla="*/ 0 h 42"/>
                <a:gd name="T2" fmla="*/ 213 w 213"/>
                <a:gd name="T3" fmla="*/ 5 h 42"/>
                <a:gd name="T4" fmla="*/ 56 w 213"/>
                <a:gd name="T5" fmla="*/ 42 h 42"/>
                <a:gd name="T6" fmla="*/ 0 w 213"/>
                <a:gd name="T7" fmla="*/ 41 h 42"/>
                <a:gd name="T8" fmla="*/ 0 w 213"/>
                <a:gd name="T9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3" h="42">
                  <a:moveTo>
                    <a:pt x="0" y="0"/>
                  </a:moveTo>
                  <a:cubicBezTo>
                    <a:pt x="76" y="0"/>
                    <a:pt x="147" y="2"/>
                    <a:pt x="213" y="5"/>
                  </a:cubicBezTo>
                  <a:cubicBezTo>
                    <a:pt x="56" y="42"/>
                    <a:pt x="56" y="42"/>
                    <a:pt x="56" y="42"/>
                  </a:cubicBezTo>
                  <a:cubicBezTo>
                    <a:pt x="39" y="42"/>
                    <a:pt x="20" y="41"/>
                    <a:pt x="0" y="41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456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77" name="Freeform 254"/>
            <p:cNvSpPr/>
            <p:nvPr/>
          </p:nvSpPr>
          <p:spPr bwMode="auto">
            <a:xfrm>
              <a:off x="6372561" y="2859257"/>
              <a:ext cx="605579" cy="72699"/>
            </a:xfrm>
            <a:custGeom>
              <a:avLst/>
              <a:gdLst>
                <a:gd name="T0" fmla="*/ 157 w 341"/>
                <a:gd name="T1" fmla="*/ 0 h 41"/>
                <a:gd name="T2" fmla="*/ 341 w 341"/>
                <a:gd name="T3" fmla="*/ 12 h 41"/>
                <a:gd name="T4" fmla="*/ 49 w 341"/>
                <a:gd name="T5" fmla="*/ 41 h 41"/>
                <a:gd name="T6" fmla="*/ 0 w 341"/>
                <a:gd name="T7" fmla="*/ 38 h 41"/>
                <a:gd name="T8" fmla="*/ 157 w 341"/>
                <a:gd name="T9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1" h="41">
                  <a:moveTo>
                    <a:pt x="157" y="0"/>
                  </a:moveTo>
                  <a:cubicBezTo>
                    <a:pt x="226" y="3"/>
                    <a:pt x="289" y="7"/>
                    <a:pt x="341" y="12"/>
                  </a:cubicBezTo>
                  <a:cubicBezTo>
                    <a:pt x="49" y="41"/>
                    <a:pt x="49" y="41"/>
                    <a:pt x="49" y="41"/>
                  </a:cubicBezTo>
                  <a:cubicBezTo>
                    <a:pt x="35" y="39"/>
                    <a:pt x="18" y="38"/>
                    <a:pt x="0" y="38"/>
                  </a:cubicBezTo>
                  <a:lnTo>
                    <a:pt x="15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456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78" name="Freeform 255"/>
            <p:cNvSpPr/>
            <p:nvPr/>
          </p:nvSpPr>
          <p:spPr bwMode="auto">
            <a:xfrm>
              <a:off x="6458002" y="2812789"/>
              <a:ext cx="732991" cy="60708"/>
            </a:xfrm>
            <a:custGeom>
              <a:avLst/>
              <a:gdLst>
                <a:gd name="T0" fmla="*/ 293 w 413"/>
                <a:gd name="T1" fmla="*/ 0 h 34"/>
                <a:gd name="T2" fmla="*/ 413 w 413"/>
                <a:gd name="T3" fmla="*/ 18 h 34"/>
                <a:gd name="T4" fmla="*/ 32 w 413"/>
                <a:gd name="T5" fmla="*/ 34 h 34"/>
                <a:gd name="T6" fmla="*/ 0 w 413"/>
                <a:gd name="T7" fmla="*/ 29 h 34"/>
                <a:gd name="T8" fmla="*/ 293 w 413"/>
                <a:gd name="T9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3" h="34">
                  <a:moveTo>
                    <a:pt x="293" y="0"/>
                  </a:moveTo>
                  <a:cubicBezTo>
                    <a:pt x="344" y="5"/>
                    <a:pt x="385" y="11"/>
                    <a:pt x="413" y="18"/>
                  </a:cubicBezTo>
                  <a:cubicBezTo>
                    <a:pt x="32" y="34"/>
                    <a:pt x="32" y="34"/>
                    <a:pt x="32" y="34"/>
                  </a:cubicBezTo>
                  <a:cubicBezTo>
                    <a:pt x="24" y="32"/>
                    <a:pt x="13" y="30"/>
                    <a:pt x="0" y="29"/>
                  </a:cubicBezTo>
                  <a:lnTo>
                    <a:pt x="293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456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79" name="Freeform 256"/>
            <p:cNvSpPr/>
            <p:nvPr/>
          </p:nvSpPr>
          <p:spPr bwMode="auto">
            <a:xfrm>
              <a:off x="6514962" y="2777564"/>
              <a:ext cx="753976" cy="37474"/>
            </a:xfrm>
            <a:custGeom>
              <a:avLst/>
              <a:gdLst>
                <a:gd name="T0" fmla="*/ 381 w 425"/>
                <a:gd name="T1" fmla="*/ 0 h 21"/>
                <a:gd name="T2" fmla="*/ 425 w 425"/>
                <a:gd name="T3" fmla="*/ 21 h 21"/>
                <a:gd name="T4" fmla="*/ 11 w 425"/>
                <a:gd name="T5" fmla="*/ 21 h 21"/>
                <a:gd name="T6" fmla="*/ 0 w 425"/>
                <a:gd name="T7" fmla="*/ 16 h 21"/>
                <a:gd name="T8" fmla="*/ 381 w 425"/>
                <a:gd name="T9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5" h="21">
                  <a:moveTo>
                    <a:pt x="381" y="0"/>
                  </a:moveTo>
                  <a:cubicBezTo>
                    <a:pt x="409" y="7"/>
                    <a:pt x="425" y="14"/>
                    <a:pt x="425" y="21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11" y="19"/>
                    <a:pt x="7" y="17"/>
                    <a:pt x="0" y="16"/>
                  </a:cubicBezTo>
                  <a:lnTo>
                    <a:pt x="38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456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80" name="Freeform 257"/>
            <p:cNvSpPr/>
            <p:nvPr/>
          </p:nvSpPr>
          <p:spPr bwMode="auto">
            <a:xfrm>
              <a:off x="5887648" y="2985170"/>
              <a:ext cx="385232" cy="74198"/>
            </a:xfrm>
            <a:custGeom>
              <a:avLst/>
              <a:gdLst>
                <a:gd name="T0" fmla="*/ 217 w 217"/>
                <a:gd name="T1" fmla="*/ 0 h 42"/>
                <a:gd name="T2" fmla="*/ 217 w 217"/>
                <a:gd name="T3" fmla="*/ 41 h 42"/>
                <a:gd name="T4" fmla="*/ 160 w 217"/>
                <a:gd name="T5" fmla="*/ 42 h 42"/>
                <a:gd name="T6" fmla="*/ 0 w 217"/>
                <a:gd name="T7" fmla="*/ 5 h 42"/>
                <a:gd name="T8" fmla="*/ 217 w 217"/>
                <a:gd name="T9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7" h="42">
                  <a:moveTo>
                    <a:pt x="217" y="0"/>
                  </a:moveTo>
                  <a:cubicBezTo>
                    <a:pt x="217" y="41"/>
                    <a:pt x="217" y="41"/>
                    <a:pt x="217" y="41"/>
                  </a:cubicBezTo>
                  <a:cubicBezTo>
                    <a:pt x="197" y="41"/>
                    <a:pt x="178" y="41"/>
                    <a:pt x="160" y="4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67" y="2"/>
                    <a:pt x="140" y="0"/>
                    <a:pt x="21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456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81" name="Freeform 258"/>
            <p:cNvSpPr/>
            <p:nvPr/>
          </p:nvSpPr>
          <p:spPr bwMode="auto">
            <a:xfrm>
              <a:off x="5569868" y="3059368"/>
              <a:ext cx="601832" cy="72699"/>
            </a:xfrm>
            <a:custGeom>
              <a:avLst/>
              <a:gdLst>
                <a:gd name="T0" fmla="*/ 179 w 339"/>
                <a:gd name="T1" fmla="*/ 0 h 41"/>
                <a:gd name="T2" fmla="*/ 339 w 339"/>
                <a:gd name="T3" fmla="*/ 38 h 41"/>
                <a:gd name="T4" fmla="*/ 292 w 339"/>
                <a:gd name="T5" fmla="*/ 41 h 41"/>
                <a:gd name="T6" fmla="*/ 0 w 339"/>
                <a:gd name="T7" fmla="*/ 12 h 41"/>
                <a:gd name="T8" fmla="*/ 179 w 339"/>
                <a:gd name="T9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9" h="41">
                  <a:moveTo>
                    <a:pt x="179" y="0"/>
                  </a:moveTo>
                  <a:cubicBezTo>
                    <a:pt x="339" y="38"/>
                    <a:pt x="339" y="38"/>
                    <a:pt x="339" y="38"/>
                  </a:cubicBezTo>
                  <a:cubicBezTo>
                    <a:pt x="322" y="38"/>
                    <a:pt x="306" y="40"/>
                    <a:pt x="292" y="41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51" y="7"/>
                    <a:pt x="112" y="3"/>
                    <a:pt x="17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456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82" name="Freeform 259"/>
            <p:cNvSpPr/>
            <p:nvPr/>
          </p:nvSpPr>
          <p:spPr bwMode="auto">
            <a:xfrm>
              <a:off x="5351770" y="3146308"/>
              <a:ext cx="736738" cy="59958"/>
            </a:xfrm>
            <a:custGeom>
              <a:avLst/>
              <a:gdLst>
                <a:gd name="T0" fmla="*/ 123 w 415"/>
                <a:gd name="T1" fmla="*/ 0 h 34"/>
                <a:gd name="T2" fmla="*/ 415 w 415"/>
                <a:gd name="T3" fmla="*/ 29 h 34"/>
                <a:gd name="T4" fmla="*/ 383 w 415"/>
                <a:gd name="T5" fmla="*/ 34 h 34"/>
                <a:gd name="T6" fmla="*/ 0 w 415"/>
                <a:gd name="T7" fmla="*/ 18 h 34"/>
                <a:gd name="T8" fmla="*/ 123 w 415"/>
                <a:gd name="T9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5" h="34">
                  <a:moveTo>
                    <a:pt x="123" y="0"/>
                  </a:moveTo>
                  <a:cubicBezTo>
                    <a:pt x="415" y="29"/>
                    <a:pt x="415" y="29"/>
                    <a:pt x="415" y="29"/>
                  </a:cubicBezTo>
                  <a:cubicBezTo>
                    <a:pt x="401" y="30"/>
                    <a:pt x="391" y="32"/>
                    <a:pt x="383" y="34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28" y="11"/>
                    <a:pt x="70" y="5"/>
                    <a:pt x="12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456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83" name="Freeform 260"/>
            <p:cNvSpPr/>
            <p:nvPr/>
          </p:nvSpPr>
          <p:spPr bwMode="auto">
            <a:xfrm>
              <a:off x="5276822" y="3245239"/>
              <a:ext cx="754726" cy="37474"/>
            </a:xfrm>
            <a:custGeom>
              <a:avLst/>
              <a:gdLst>
                <a:gd name="T0" fmla="*/ 42 w 425"/>
                <a:gd name="T1" fmla="*/ 0 h 21"/>
                <a:gd name="T2" fmla="*/ 0 w 425"/>
                <a:gd name="T3" fmla="*/ 21 h 21"/>
                <a:gd name="T4" fmla="*/ 414 w 425"/>
                <a:gd name="T5" fmla="*/ 21 h 21"/>
                <a:gd name="T6" fmla="*/ 425 w 425"/>
                <a:gd name="T7" fmla="*/ 16 h 21"/>
                <a:gd name="T8" fmla="*/ 42 w 425"/>
                <a:gd name="T9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5" h="21">
                  <a:moveTo>
                    <a:pt x="42" y="0"/>
                  </a:moveTo>
                  <a:cubicBezTo>
                    <a:pt x="15" y="7"/>
                    <a:pt x="0" y="14"/>
                    <a:pt x="0" y="21"/>
                  </a:cubicBezTo>
                  <a:cubicBezTo>
                    <a:pt x="414" y="21"/>
                    <a:pt x="414" y="21"/>
                    <a:pt x="414" y="21"/>
                  </a:cubicBezTo>
                  <a:cubicBezTo>
                    <a:pt x="414" y="19"/>
                    <a:pt x="418" y="18"/>
                    <a:pt x="425" y="16"/>
                  </a:cubicBezTo>
                  <a:lnTo>
                    <a:pt x="4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456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84" name="Rectangle 261"/>
            <p:cNvSpPr>
              <a:spLocks noChangeArrowheads="1"/>
            </p:cNvSpPr>
            <p:nvPr/>
          </p:nvSpPr>
          <p:spPr bwMode="auto">
            <a:xfrm>
              <a:off x="5276822" y="3282713"/>
              <a:ext cx="735239" cy="67453"/>
            </a:xfrm>
            <a:prstGeom prst="rect">
              <a:avLst/>
            </a:prstGeom>
            <a:solidFill>
              <a:sysClr val="window" lastClr="FFFFFF">
                <a:lumMod val="85000"/>
              </a:sys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456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85" name="Freeform 262"/>
            <p:cNvSpPr/>
            <p:nvPr/>
          </p:nvSpPr>
          <p:spPr bwMode="auto">
            <a:xfrm>
              <a:off x="5351770" y="3180034"/>
              <a:ext cx="679778" cy="93685"/>
            </a:xfrm>
            <a:custGeom>
              <a:avLst/>
              <a:gdLst>
                <a:gd name="T0" fmla="*/ 907 w 907"/>
                <a:gd name="T1" fmla="*/ 125 h 125"/>
                <a:gd name="T2" fmla="*/ 0 w 907"/>
                <a:gd name="T3" fmla="*/ 87 h 125"/>
                <a:gd name="T4" fmla="*/ 0 w 907"/>
                <a:gd name="T5" fmla="*/ 0 h 125"/>
                <a:gd name="T6" fmla="*/ 907 w 907"/>
                <a:gd name="T7" fmla="*/ 35 h 125"/>
                <a:gd name="T8" fmla="*/ 907 w 907"/>
                <a:gd name="T9" fmla="*/ 125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7" h="125">
                  <a:moveTo>
                    <a:pt x="907" y="125"/>
                  </a:moveTo>
                  <a:lnTo>
                    <a:pt x="0" y="87"/>
                  </a:lnTo>
                  <a:lnTo>
                    <a:pt x="0" y="0"/>
                  </a:lnTo>
                  <a:lnTo>
                    <a:pt x="907" y="35"/>
                  </a:lnTo>
                  <a:lnTo>
                    <a:pt x="907" y="125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456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86" name="Freeform 263"/>
            <p:cNvSpPr/>
            <p:nvPr/>
          </p:nvSpPr>
          <p:spPr bwMode="auto">
            <a:xfrm>
              <a:off x="5569868" y="3080353"/>
              <a:ext cx="518640" cy="119167"/>
            </a:xfrm>
            <a:custGeom>
              <a:avLst/>
              <a:gdLst>
                <a:gd name="T0" fmla="*/ 692 w 692"/>
                <a:gd name="T1" fmla="*/ 159 h 159"/>
                <a:gd name="T2" fmla="*/ 0 w 692"/>
                <a:gd name="T3" fmla="*/ 88 h 159"/>
                <a:gd name="T4" fmla="*/ 0 w 692"/>
                <a:gd name="T5" fmla="*/ 0 h 159"/>
                <a:gd name="T6" fmla="*/ 692 w 692"/>
                <a:gd name="T7" fmla="*/ 69 h 159"/>
                <a:gd name="T8" fmla="*/ 692 w 692"/>
                <a:gd name="T9" fmla="*/ 159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2" h="159">
                  <a:moveTo>
                    <a:pt x="692" y="159"/>
                  </a:moveTo>
                  <a:lnTo>
                    <a:pt x="0" y="88"/>
                  </a:lnTo>
                  <a:lnTo>
                    <a:pt x="0" y="0"/>
                  </a:lnTo>
                  <a:lnTo>
                    <a:pt x="692" y="69"/>
                  </a:lnTo>
                  <a:lnTo>
                    <a:pt x="692" y="159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456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87" name="Freeform 264"/>
            <p:cNvSpPr/>
            <p:nvPr/>
          </p:nvSpPr>
          <p:spPr bwMode="auto">
            <a:xfrm>
              <a:off x="5887648" y="2991915"/>
              <a:ext cx="284053" cy="134906"/>
            </a:xfrm>
            <a:custGeom>
              <a:avLst/>
              <a:gdLst>
                <a:gd name="T0" fmla="*/ 379 w 379"/>
                <a:gd name="T1" fmla="*/ 180 h 180"/>
                <a:gd name="T2" fmla="*/ 0 w 379"/>
                <a:gd name="T3" fmla="*/ 90 h 180"/>
                <a:gd name="T4" fmla="*/ 0 w 379"/>
                <a:gd name="T5" fmla="*/ 0 h 180"/>
                <a:gd name="T6" fmla="*/ 379 w 379"/>
                <a:gd name="T7" fmla="*/ 90 h 180"/>
                <a:gd name="T8" fmla="*/ 379 w 379"/>
                <a:gd name="T9" fmla="*/ 18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9" h="180">
                  <a:moveTo>
                    <a:pt x="379" y="180"/>
                  </a:moveTo>
                  <a:lnTo>
                    <a:pt x="0" y="90"/>
                  </a:lnTo>
                  <a:lnTo>
                    <a:pt x="0" y="0"/>
                  </a:lnTo>
                  <a:lnTo>
                    <a:pt x="379" y="90"/>
                  </a:lnTo>
                  <a:lnTo>
                    <a:pt x="379" y="180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456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88" name="Freeform 265"/>
            <p:cNvSpPr/>
            <p:nvPr/>
          </p:nvSpPr>
          <p:spPr bwMode="auto">
            <a:xfrm>
              <a:off x="5566121" y="3434857"/>
              <a:ext cx="522387" cy="116919"/>
            </a:xfrm>
            <a:custGeom>
              <a:avLst/>
              <a:gdLst>
                <a:gd name="T0" fmla="*/ 697 w 697"/>
                <a:gd name="T1" fmla="*/ 88 h 156"/>
                <a:gd name="T2" fmla="*/ 0 w 697"/>
                <a:gd name="T3" fmla="*/ 156 h 156"/>
                <a:gd name="T4" fmla="*/ 0 w 697"/>
                <a:gd name="T5" fmla="*/ 69 h 156"/>
                <a:gd name="T6" fmla="*/ 697 w 697"/>
                <a:gd name="T7" fmla="*/ 0 h 156"/>
                <a:gd name="T8" fmla="*/ 697 w 697"/>
                <a:gd name="T9" fmla="*/ 88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7" h="156">
                  <a:moveTo>
                    <a:pt x="697" y="88"/>
                  </a:moveTo>
                  <a:lnTo>
                    <a:pt x="0" y="156"/>
                  </a:lnTo>
                  <a:lnTo>
                    <a:pt x="0" y="69"/>
                  </a:lnTo>
                  <a:lnTo>
                    <a:pt x="697" y="0"/>
                  </a:lnTo>
                  <a:lnTo>
                    <a:pt x="697" y="88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456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89" name="Freeform 266"/>
            <p:cNvSpPr/>
            <p:nvPr/>
          </p:nvSpPr>
          <p:spPr bwMode="auto">
            <a:xfrm>
              <a:off x="5895143" y="3507556"/>
              <a:ext cx="276558" cy="133407"/>
            </a:xfrm>
            <a:custGeom>
              <a:avLst/>
              <a:gdLst>
                <a:gd name="T0" fmla="*/ 369 w 369"/>
                <a:gd name="T1" fmla="*/ 88 h 178"/>
                <a:gd name="T2" fmla="*/ 0 w 369"/>
                <a:gd name="T3" fmla="*/ 178 h 178"/>
                <a:gd name="T4" fmla="*/ 0 w 369"/>
                <a:gd name="T5" fmla="*/ 88 h 178"/>
                <a:gd name="T6" fmla="*/ 369 w 369"/>
                <a:gd name="T7" fmla="*/ 0 h 178"/>
                <a:gd name="T8" fmla="*/ 369 w 369"/>
                <a:gd name="T9" fmla="*/ 88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9" h="178">
                  <a:moveTo>
                    <a:pt x="369" y="88"/>
                  </a:moveTo>
                  <a:lnTo>
                    <a:pt x="0" y="178"/>
                  </a:lnTo>
                  <a:lnTo>
                    <a:pt x="0" y="88"/>
                  </a:lnTo>
                  <a:lnTo>
                    <a:pt x="369" y="0"/>
                  </a:lnTo>
                  <a:lnTo>
                    <a:pt x="369" y="88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456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90" name="Freeform 267"/>
            <p:cNvSpPr/>
            <p:nvPr/>
          </p:nvSpPr>
          <p:spPr bwMode="auto">
            <a:xfrm>
              <a:off x="5354768" y="3426613"/>
              <a:ext cx="733740" cy="59958"/>
            </a:xfrm>
            <a:custGeom>
              <a:avLst/>
              <a:gdLst>
                <a:gd name="T0" fmla="*/ 382 w 413"/>
                <a:gd name="T1" fmla="*/ 0 h 34"/>
                <a:gd name="T2" fmla="*/ 413 w 413"/>
                <a:gd name="T3" fmla="*/ 5 h 34"/>
                <a:gd name="T4" fmla="*/ 121 w 413"/>
                <a:gd name="T5" fmla="*/ 34 h 34"/>
                <a:gd name="T6" fmla="*/ 0 w 413"/>
                <a:gd name="T7" fmla="*/ 16 h 34"/>
                <a:gd name="T8" fmla="*/ 382 w 413"/>
                <a:gd name="T9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3" h="34">
                  <a:moveTo>
                    <a:pt x="382" y="0"/>
                  </a:moveTo>
                  <a:cubicBezTo>
                    <a:pt x="389" y="2"/>
                    <a:pt x="400" y="4"/>
                    <a:pt x="413" y="5"/>
                  </a:cubicBezTo>
                  <a:cubicBezTo>
                    <a:pt x="121" y="34"/>
                    <a:pt x="121" y="34"/>
                    <a:pt x="121" y="34"/>
                  </a:cubicBezTo>
                  <a:cubicBezTo>
                    <a:pt x="70" y="29"/>
                    <a:pt x="28" y="23"/>
                    <a:pt x="0" y="16"/>
                  </a:cubicBezTo>
                  <a:lnTo>
                    <a:pt x="38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456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91" name="Freeform 268"/>
            <p:cNvSpPr/>
            <p:nvPr/>
          </p:nvSpPr>
          <p:spPr bwMode="auto">
            <a:xfrm>
              <a:off x="5566121" y="3500811"/>
              <a:ext cx="605579" cy="72699"/>
            </a:xfrm>
            <a:custGeom>
              <a:avLst/>
              <a:gdLst>
                <a:gd name="T0" fmla="*/ 293 w 341"/>
                <a:gd name="T1" fmla="*/ 0 h 41"/>
                <a:gd name="T2" fmla="*/ 341 w 341"/>
                <a:gd name="T3" fmla="*/ 4 h 41"/>
                <a:gd name="T4" fmla="*/ 185 w 341"/>
                <a:gd name="T5" fmla="*/ 41 h 41"/>
                <a:gd name="T6" fmla="*/ 0 w 341"/>
                <a:gd name="T7" fmla="*/ 29 h 41"/>
                <a:gd name="T8" fmla="*/ 293 w 341"/>
                <a:gd name="T9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1" h="41">
                  <a:moveTo>
                    <a:pt x="293" y="0"/>
                  </a:moveTo>
                  <a:cubicBezTo>
                    <a:pt x="306" y="2"/>
                    <a:pt x="323" y="3"/>
                    <a:pt x="341" y="4"/>
                  </a:cubicBezTo>
                  <a:cubicBezTo>
                    <a:pt x="185" y="41"/>
                    <a:pt x="185" y="41"/>
                    <a:pt x="185" y="41"/>
                  </a:cubicBezTo>
                  <a:cubicBezTo>
                    <a:pt x="115" y="39"/>
                    <a:pt x="52" y="34"/>
                    <a:pt x="0" y="29"/>
                  </a:cubicBezTo>
                  <a:lnTo>
                    <a:pt x="293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456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92" name="Freeform 269"/>
            <p:cNvSpPr/>
            <p:nvPr/>
          </p:nvSpPr>
          <p:spPr bwMode="auto">
            <a:xfrm>
              <a:off x="5895143" y="3573511"/>
              <a:ext cx="376239" cy="74198"/>
            </a:xfrm>
            <a:custGeom>
              <a:avLst/>
              <a:gdLst>
                <a:gd name="T0" fmla="*/ 156 w 212"/>
                <a:gd name="T1" fmla="*/ 0 h 42"/>
                <a:gd name="T2" fmla="*/ 212 w 212"/>
                <a:gd name="T3" fmla="*/ 1 h 42"/>
                <a:gd name="T4" fmla="*/ 212 w 212"/>
                <a:gd name="T5" fmla="*/ 42 h 42"/>
                <a:gd name="T6" fmla="*/ 0 w 212"/>
                <a:gd name="T7" fmla="*/ 38 h 42"/>
                <a:gd name="T8" fmla="*/ 156 w 212"/>
                <a:gd name="T9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2" h="42">
                  <a:moveTo>
                    <a:pt x="156" y="0"/>
                  </a:moveTo>
                  <a:cubicBezTo>
                    <a:pt x="173" y="1"/>
                    <a:pt x="192" y="1"/>
                    <a:pt x="212" y="1"/>
                  </a:cubicBezTo>
                  <a:cubicBezTo>
                    <a:pt x="212" y="42"/>
                    <a:pt x="212" y="42"/>
                    <a:pt x="212" y="42"/>
                  </a:cubicBezTo>
                  <a:cubicBezTo>
                    <a:pt x="137" y="42"/>
                    <a:pt x="65" y="41"/>
                    <a:pt x="0" y="38"/>
                  </a:cubicBezTo>
                  <a:lnTo>
                    <a:pt x="15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456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93" name="Freeform 270"/>
            <p:cNvSpPr/>
            <p:nvPr/>
          </p:nvSpPr>
          <p:spPr bwMode="auto">
            <a:xfrm>
              <a:off x="6512714" y="3817841"/>
              <a:ext cx="756225" cy="37474"/>
            </a:xfrm>
            <a:custGeom>
              <a:avLst/>
              <a:gdLst>
                <a:gd name="T0" fmla="*/ 11 w 426"/>
                <a:gd name="T1" fmla="*/ 0 h 21"/>
                <a:gd name="T2" fmla="*/ 426 w 426"/>
                <a:gd name="T3" fmla="*/ 0 h 21"/>
                <a:gd name="T4" fmla="*/ 383 w 426"/>
                <a:gd name="T5" fmla="*/ 21 h 21"/>
                <a:gd name="T6" fmla="*/ 0 w 426"/>
                <a:gd name="T7" fmla="*/ 6 h 21"/>
                <a:gd name="T8" fmla="*/ 11 w 426"/>
                <a:gd name="T9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6" h="21">
                  <a:moveTo>
                    <a:pt x="11" y="0"/>
                  </a:moveTo>
                  <a:cubicBezTo>
                    <a:pt x="426" y="0"/>
                    <a:pt x="426" y="0"/>
                    <a:pt x="426" y="0"/>
                  </a:cubicBezTo>
                  <a:cubicBezTo>
                    <a:pt x="426" y="8"/>
                    <a:pt x="410" y="15"/>
                    <a:pt x="383" y="21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7" y="4"/>
                    <a:pt x="11" y="2"/>
                    <a:pt x="1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456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94" name="Freeform 271"/>
            <p:cNvSpPr/>
            <p:nvPr/>
          </p:nvSpPr>
          <p:spPr bwMode="auto">
            <a:xfrm>
              <a:off x="6455753" y="3761630"/>
              <a:ext cx="736738" cy="58459"/>
            </a:xfrm>
            <a:custGeom>
              <a:avLst/>
              <a:gdLst>
                <a:gd name="T0" fmla="*/ 32 w 415"/>
                <a:gd name="T1" fmla="*/ 0 h 33"/>
                <a:gd name="T2" fmla="*/ 415 w 415"/>
                <a:gd name="T3" fmla="*/ 15 h 33"/>
                <a:gd name="T4" fmla="*/ 293 w 415"/>
                <a:gd name="T5" fmla="*/ 33 h 33"/>
                <a:gd name="T6" fmla="*/ 0 w 415"/>
                <a:gd name="T7" fmla="*/ 5 h 33"/>
                <a:gd name="T8" fmla="*/ 32 w 415"/>
                <a:gd name="T9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5" h="33">
                  <a:moveTo>
                    <a:pt x="32" y="0"/>
                  </a:moveTo>
                  <a:cubicBezTo>
                    <a:pt x="415" y="15"/>
                    <a:pt x="415" y="15"/>
                    <a:pt x="415" y="15"/>
                  </a:cubicBezTo>
                  <a:cubicBezTo>
                    <a:pt x="387" y="22"/>
                    <a:pt x="345" y="28"/>
                    <a:pt x="293" y="33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4" y="3"/>
                    <a:pt x="25" y="2"/>
                    <a:pt x="3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456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95" name="Freeform 272"/>
            <p:cNvSpPr/>
            <p:nvPr/>
          </p:nvSpPr>
          <p:spPr bwMode="auto">
            <a:xfrm>
              <a:off x="6372561" y="3702421"/>
              <a:ext cx="603331" cy="72699"/>
            </a:xfrm>
            <a:custGeom>
              <a:avLst/>
              <a:gdLst>
                <a:gd name="T0" fmla="*/ 47 w 340"/>
                <a:gd name="T1" fmla="*/ 0 h 41"/>
                <a:gd name="T2" fmla="*/ 340 w 340"/>
                <a:gd name="T3" fmla="*/ 29 h 41"/>
                <a:gd name="T4" fmla="*/ 160 w 340"/>
                <a:gd name="T5" fmla="*/ 41 h 41"/>
                <a:gd name="T6" fmla="*/ 0 w 340"/>
                <a:gd name="T7" fmla="*/ 3 h 41"/>
                <a:gd name="T8" fmla="*/ 47 w 340"/>
                <a:gd name="T9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0" h="41">
                  <a:moveTo>
                    <a:pt x="47" y="0"/>
                  </a:moveTo>
                  <a:cubicBezTo>
                    <a:pt x="340" y="29"/>
                    <a:pt x="340" y="29"/>
                    <a:pt x="340" y="29"/>
                  </a:cubicBezTo>
                  <a:cubicBezTo>
                    <a:pt x="289" y="34"/>
                    <a:pt x="228" y="38"/>
                    <a:pt x="160" y="41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8" y="2"/>
                    <a:pt x="34" y="1"/>
                    <a:pt x="4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456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96" name="Freeform 273"/>
            <p:cNvSpPr/>
            <p:nvPr/>
          </p:nvSpPr>
          <p:spPr bwMode="auto">
            <a:xfrm>
              <a:off x="6271381" y="3640964"/>
              <a:ext cx="385232" cy="74198"/>
            </a:xfrm>
            <a:custGeom>
              <a:avLst/>
              <a:gdLst>
                <a:gd name="T0" fmla="*/ 57 w 217"/>
                <a:gd name="T1" fmla="*/ 0 h 42"/>
                <a:gd name="T2" fmla="*/ 217 w 217"/>
                <a:gd name="T3" fmla="*/ 38 h 42"/>
                <a:gd name="T4" fmla="*/ 0 w 217"/>
                <a:gd name="T5" fmla="*/ 42 h 42"/>
                <a:gd name="T6" fmla="*/ 0 w 217"/>
                <a:gd name="T7" fmla="*/ 1 h 42"/>
                <a:gd name="T8" fmla="*/ 57 w 217"/>
                <a:gd name="T9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7" h="42">
                  <a:moveTo>
                    <a:pt x="57" y="0"/>
                  </a:moveTo>
                  <a:cubicBezTo>
                    <a:pt x="217" y="38"/>
                    <a:pt x="217" y="38"/>
                    <a:pt x="217" y="38"/>
                  </a:cubicBezTo>
                  <a:cubicBezTo>
                    <a:pt x="150" y="40"/>
                    <a:pt x="77" y="42"/>
                    <a:pt x="0" y="4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20" y="1"/>
                    <a:pt x="39" y="1"/>
                    <a:pt x="5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456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97" name="Freeform 274"/>
            <p:cNvSpPr/>
            <p:nvPr/>
          </p:nvSpPr>
          <p:spPr bwMode="auto">
            <a:xfrm>
              <a:off x="5566121" y="2357856"/>
              <a:ext cx="522387" cy="116919"/>
            </a:xfrm>
            <a:custGeom>
              <a:avLst/>
              <a:gdLst>
                <a:gd name="T0" fmla="*/ 697 w 697"/>
                <a:gd name="T1" fmla="*/ 87 h 156"/>
                <a:gd name="T2" fmla="*/ 0 w 697"/>
                <a:gd name="T3" fmla="*/ 156 h 156"/>
                <a:gd name="T4" fmla="*/ 0 w 697"/>
                <a:gd name="T5" fmla="*/ 68 h 156"/>
                <a:gd name="T6" fmla="*/ 697 w 697"/>
                <a:gd name="T7" fmla="*/ 0 h 156"/>
                <a:gd name="T8" fmla="*/ 697 w 697"/>
                <a:gd name="T9" fmla="*/ 87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7" h="156">
                  <a:moveTo>
                    <a:pt x="697" y="87"/>
                  </a:moveTo>
                  <a:lnTo>
                    <a:pt x="0" y="156"/>
                  </a:lnTo>
                  <a:lnTo>
                    <a:pt x="0" y="68"/>
                  </a:lnTo>
                  <a:lnTo>
                    <a:pt x="697" y="0"/>
                  </a:lnTo>
                  <a:lnTo>
                    <a:pt x="697" y="87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456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98" name="Freeform 275"/>
            <p:cNvSpPr/>
            <p:nvPr/>
          </p:nvSpPr>
          <p:spPr bwMode="auto">
            <a:xfrm>
              <a:off x="5895143" y="2428307"/>
              <a:ext cx="276558" cy="134906"/>
            </a:xfrm>
            <a:custGeom>
              <a:avLst/>
              <a:gdLst>
                <a:gd name="T0" fmla="*/ 369 w 369"/>
                <a:gd name="T1" fmla="*/ 90 h 180"/>
                <a:gd name="T2" fmla="*/ 0 w 369"/>
                <a:gd name="T3" fmla="*/ 180 h 180"/>
                <a:gd name="T4" fmla="*/ 0 w 369"/>
                <a:gd name="T5" fmla="*/ 90 h 180"/>
                <a:gd name="T6" fmla="*/ 369 w 369"/>
                <a:gd name="T7" fmla="*/ 0 h 180"/>
                <a:gd name="T8" fmla="*/ 369 w 369"/>
                <a:gd name="T9" fmla="*/ 9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9" h="180">
                  <a:moveTo>
                    <a:pt x="369" y="90"/>
                  </a:moveTo>
                  <a:lnTo>
                    <a:pt x="0" y="180"/>
                  </a:lnTo>
                  <a:lnTo>
                    <a:pt x="0" y="90"/>
                  </a:lnTo>
                  <a:lnTo>
                    <a:pt x="369" y="0"/>
                  </a:lnTo>
                  <a:lnTo>
                    <a:pt x="369" y="90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456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99" name="Freeform 276"/>
            <p:cNvSpPr/>
            <p:nvPr/>
          </p:nvSpPr>
          <p:spPr bwMode="auto">
            <a:xfrm>
              <a:off x="5354768" y="2348862"/>
              <a:ext cx="733740" cy="59958"/>
            </a:xfrm>
            <a:custGeom>
              <a:avLst/>
              <a:gdLst>
                <a:gd name="T0" fmla="*/ 382 w 413"/>
                <a:gd name="T1" fmla="*/ 0 h 34"/>
                <a:gd name="T2" fmla="*/ 413 w 413"/>
                <a:gd name="T3" fmla="*/ 5 h 34"/>
                <a:gd name="T4" fmla="*/ 121 w 413"/>
                <a:gd name="T5" fmla="*/ 34 h 34"/>
                <a:gd name="T6" fmla="*/ 0 w 413"/>
                <a:gd name="T7" fmla="*/ 16 h 34"/>
                <a:gd name="T8" fmla="*/ 382 w 413"/>
                <a:gd name="T9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3" h="34">
                  <a:moveTo>
                    <a:pt x="382" y="0"/>
                  </a:moveTo>
                  <a:cubicBezTo>
                    <a:pt x="389" y="2"/>
                    <a:pt x="400" y="4"/>
                    <a:pt x="413" y="5"/>
                  </a:cubicBezTo>
                  <a:cubicBezTo>
                    <a:pt x="121" y="34"/>
                    <a:pt x="121" y="34"/>
                    <a:pt x="121" y="34"/>
                  </a:cubicBezTo>
                  <a:cubicBezTo>
                    <a:pt x="70" y="29"/>
                    <a:pt x="28" y="23"/>
                    <a:pt x="0" y="16"/>
                  </a:cubicBezTo>
                  <a:lnTo>
                    <a:pt x="38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456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00" name="Freeform 277"/>
            <p:cNvSpPr/>
            <p:nvPr/>
          </p:nvSpPr>
          <p:spPr bwMode="auto">
            <a:xfrm>
              <a:off x="5566121" y="2423060"/>
              <a:ext cx="605579" cy="72699"/>
            </a:xfrm>
            <a:custGeom>
              <a:avLst/>
              <a:gdLst>
                <a:gd name="T0" fmla="*/ 293 w 341"/>
                <a:gd name="T1" fmla="*/ 0 h 41"/>
                <a:gd name="T2" fmla="*/ 341 w 341"/>
                <a:gd name="T3" fmla="*/ 4 h 41"/>
                <a:gd name="T4" fmla="*/ 185 w 341"/>
                <a:gd name="T5" fmla="*/ 41 h 41"/>
                <a:gd name="T6" fmla="*/ 0 w 341"/>
                <a:gd name="T7" fmla="*/ 29 h 41"/>
                <a:gd name="T8" fmla="*/ 293 w 341"/>
                <a:gd name="T9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1" h="41">
                  <a:moveTo>
                    <a:pt x="293" y="0"/>
                  </a:moveTo>
                  <a:cubicBezTo>
                    <a:pt x="306" y="2"/>
                    <a:pt x="323" y="3"/>
                    <a:pt x="341" y="4"/>
                  </a:cubicBezTo>
                  <a:cubicBezTo>
                    <a:pt x="185" y="41"/>
                    <a:pt x="185" y="41"/>
                    <a:pt x="185" y="41"/>
                  </a:cubicBezTo>
                  <a:cubicBezTo>
                    <a:pt x="115" y="38"/>
                    <a:pt x="52" y="34"/>
                    <a:pt x="0" y="29"/>
                  </a:cubicBezTo>
                  <a:lnTo>
                    <a:pt x="293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456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01" name="Freeform 278"/>
            <p:cNvSpPr/>
            <p:nvPr/>
          </p:nvSpPr>
          <p:spPr bwMode="auto">
            <a:xfrm>
              <a:off x="5895143" y="2495760"/>
              <a:ext cx="376239" cy="74198"/>
            </a:xfrm>
            <a:custGeom>
              <a:avLst/>
              <a:gdLst>
                <a:gd name="T0" fmla="*/ 156 w 212"/>
                <a:gd name="T1" fmla="*/ 0 h 42"/>
                <a:gd name="T2" fmla="*/ 212 w 212"/>
                <a:gd name="T3" fmla="*/ 1 h 42"/>
                <a:gd name="T4" fmla="*/ 212 w 212"/>
                <a:gd name="T5" fmla="*/ 42 h 42"/>
                <a:gd name="T6" fmla="*/ 0 w 212"/>
                <a:gd name="T7" fmla="*/ 38 h 42"/>
                <a:gd name="T8" fmla="*/ 156 w 212"/>
                <a:gd name="T9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2" h="42">
                  <a:moveTo>
                    <a:pt x="156" y="0"/>
                  </a:moveTo>
                  <a:cubicBezTo>
                    <a:pt x="173" y="1"/>
                    <a:pt x="192" y="1"/>
                    <a:pt x="212" y="1"/>
                  </a:cubicBezTo>
                  <a:cubicBezTo>
                    <a:pt x="212" y="42"/>
                    <a:pt x="212" y="42"/>
                    <a:pt x="212" y="42"/>
                  </a:cubicBezTo>
                  <a:cubicBezTo>
                    <a:pt x="137" y="42"/>
                    <a:pt x="65" y="41"/>
                    <a:pt x="0" y="38"/>
                  </a:cubicBezTo>
                  <a:lnTo>
                    <a:pt x="15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456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02" name="Freeform 279"/>
            <p:cNvSpPr/>
            <p:nvPr/>
          </p:nvSpPr>
          <p:spPr bwMode="auto">
            <a:xfrm>
              <a:off x="6512714" y="2740090"/>
              <a:ext cx="756225" cy="37474"/>
            </a:xfrm>
            <a:custGeom>
              <a:avLst/>
              <a:gdLst>
                <a:gd name="T0" fmla="*/ 11 w 426"/>
                <a:gd name="T1" fmla="*/ 0 h 21"/>
                <a:gd name="T2" fmla="*/ 426 w 426"/>
                <a:gd name="T3" fmla="*/ 0 h 21"/>
                <a:gd name="T4" fmla="*/ 383 w 426"/>
                <a:gd name="T5" fmla="*/ 21 h 21"/>
                <a:gd name="T6" fmla="*/ 0 w 426"/>
                <a:gd name="T7" fmla="*/ 6 h 21"/>
                <a:gd name="T8" fmla="*/ 11 w 426"/>
                <a:gd name="T9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6" h="21">
                  <a:moveTo>
                    <a:pt x="11" y="0"/>
                  </a:moveTo>
                  <a:cubicBezTo>
                    <a:pt x="426" y="0"/>
                    <a:pt x="426" y="0"/>
                    <a:pt x="426" y="0"/>
                  </a:cubicBezTo>
                  <a:cubicBezTo>
                    <a:pt x="426" y="7"/>
                    <a:pt x="410" y="15"/>
                    <a:pt x="383" y="21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7" y="4"/>
                    <a:pt x="11" y="2"/>
                    <a:pt x="1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456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03" name="Freeform 280"/>
            <p:cNvSpPr/>
            <p:nvPr/>
          </p:nvSpPr>
          <p:spPr bwMode="auto">
            <a:xfrm>
              <a:off x="6455753" y="2683879"/>
              <a:ext cx="736738" cy="58459"/>
            </a:xfrm>
            <a:custGeom>
              <a:avLst/>
              <a:gdLst>
                <a:gd name="T0" fmla="*/ 32 w 415"/>
                <a:gd name="T1" fmla="*/ 0 h 33"/>
                <a:gd name="T2" fmla="*/ 415 w 415"/>
                <a:gd name="T3" fmla="*/ 15 h 33"/>
                <a:gd name="T4" fmla="*/ 293 w 415"/>
                <a:gd name="T5" fmla="*/ 33 h 33"/>
                <a:gd name="T6" fmla="*/ 0 w 415"/>
                <a:gd name="T7" fmla="*/ 4 h 33"/>
                <a:gd name="T8" fmla="*/ 32 w 415"/>
                <a:gd name="T9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5" h="33">
                  <a:moveTo>
                    <a:pt x="32" y="0"/>
                  </a:moveTo>
                  <a:cubicBezTo>
                    <a:pt x="415" y="15"/>
                    <a:pt x="415" y="15"/>
                    <a:pt x="415" y="15"/>
                  </a:cubicBezTo>
                  <a:cubicBezTo>
                    <a:pt x="387" y="22"/>
                    <a:pt x="345" y="28"/>
                    <a:pt x="293" y="3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4" y="3"/>
                    <a:pt x="25" y="2"/>
                    <a:pt x="3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456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04" name="Freeform 281"/>
            <p:cNvSpPr/>
            <p:nvPr/>
          </p:nvSpPr>
          <p:spPr bwMode="auto">
            <a:xfrm>
              <a:off x="6372561" y="2625420"/>
              <a:ext cx="603331" cy="70451"/>
            </a:xfrm>
            <a:custGeom>
              <a:avLst/>
              <a:gdLst>
                <a:gd name="T0" fmla="*/ 47 w 340"/>
                <a:gd name="T1" fmla="*/ 0 h 40"/>
                <a:gd name="T2" fmla="*/ 340 w 340"/>
                <a:gd name="T3" fmla="*/ 29 h 40"/>
                <a:gd name="T4" fmla="*/ 160 w 340"/>
                <a:gd name="T5" fmla="*/ 40 h 40"/>
                <a:gd name="T6" fmla="*/ 0 w 340"/>
                <a:gd name="T7" fmla="*/ 3 h 40"/>
                <a:gd name="T8" fmla="*/ 47 w 340"/>
                <a:gd name="T9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0" h="40">
                  <a:moveTo>
                    <a:pt x="47" y="0"/>
                  </a:moveTo>
                  <a:cubicBezTo>
                    <a:pt x="340" y="29"/>
                    <a:pt x="340" y="29"/>
                    <a:pt x="340" y="29"/>
                  </a:cubicBezTo>
                  <a:cubicBezTo>
                    <a:pt x="289" y="34"/>
                    <a:pt x="228" y="38"/>
                    <a:pt x="160" y="4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8" y="2"/>
                    <a:pt x="34" y="1"/>
                    <a:pt x="4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456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05" name="Freeform 282"/>
            <p:cNvSpPr/>
            <p:nvPr/>
          </p:nvSpPr>
          <p:spPr bwMode="auto">
            <a:xfrm>
              <a:off x="6271381" y="2563213"/>
              <a:ext cx="385232" cy="74198"/>
            </a:xfrm>
            <a:custGeom>
              <a:avLst/>
              <a:gdLst>
                <a:gd name="T0" fmla="*/ 57 w 217"/>
                <a:gd name="T1" fmla="*/ 0 h 42"/>
                <a:gd name="T2" fmla="*/ 217 w 217"/>
                <a:gd name="T3" fmla="*/ 37 h 42"/>
                <a:gd name="T4" fmla="*/ 0 w 217"/>
                <a:gd name="T5" fmla="*/ 42 h 42"/>
                <a:gd name="T6" fmla="*/ 0 w 217"/>
                <a:gd name="T7" fmla="*/ 1 h 42"/>
                <a:gd name="T8" fmla="*/ 57 w 217"/>
                <a:gd name="T9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7" h="42">
                  <a:moveTo>
                    <a:pt x="57" y="0"/>
                  </a:moveTo>
                  <a:cubicBezTo>
                    <a:pt x="217" y="37"/>
                    <a:pt x="217" y="37"/>
                    <a:pt x="217" y="37"/>
                  </a:cubicBezTo>
                  <a:cubicBezTo>
                    <a:pt x="150" y="40"/>
                    <a:pt x="77" y="42"/>
                    <a:pt x="0" y="4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20" y="1"/>
                    <a:pt x="39" y="1"/>
                    <a:pt x="5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456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06" name="Freeform 283"/>
            <p:cNvSpPr/>
            <p:nvPr/>
          </p:nvSpPr>
          <p:spPr bwMode="auto">
            <a:xfrm>
              <a:off x="6008314" y="2864503"/>
              <a:ext cx="523886" cy="542623"/>
            </a:xfrm>
            <a:custGeom>
              <a:avLst/>
              <a:gdLst>
                <a:gd name="T0" fmla="*/ 284 w 295"/>
                <a:gd name="T1" fmla="*/ 4 h 306"/>
                <a:gd name="T2" fmla="*/ 253 w 295"/>
                <a:gd name="T3" fmla="*/ 0 h 306"/>
                <a:gd name="T4" fmla="*/ 253 w 295"/>
                <a:gd name="T5" fmla="*/ 38 h 306"/>
                <a:gd name="T6" fmla="*/ 242 w 295"/>
                <a:gd name="T7" fmla="*/ 37 h 306"/>
                <a:gd name="T8" fmla="*/ 232 w 295"/>
                <a:gd name="T9" fmla="*/ 36 h 306"/>
                <a:gd name="T10" fmla="*/ 222 w 295"/>
                <a:gd name="T11" fmla="*/ 35 h 306"/>
                <a:gd name="T12" fmla="*/ 213 w 295"/>
                <a:gd name="T13" fmla="*/ 35 h 306"/>
                <a:gd name="T14" fmla="*/ 205 w 295"/>
                <a:gd name="T15" fmla="*/ 35 h 306"/>
                <a:gd name="T16" fmla="*/ 205 w 295"/>
                <a:gd name="T17" fmla="*/ 72 h 306"/>
                <a:gd name="T18" fmla="*/ 203 w 295"/>
                <a:gd name="T19" fmla="*/ 72 h 306"/>
                <a:gd name="T20" fmla="*/ 194 w 295"/>
                <a:gd name="T21" fmla="*/ 72 h 306"/>
                <a:gd name="T22" fmla="*/ 185 w 295"/>
                <a:gd name="T23" fmla="*/ 72 h 306"/>
                <a:gd name="T24" fmla="*/ 176 w 295"/>
                <a:gd name="T25" fmla="*/ 71 h 306"/>
                <a:gd name="T26" fmla="*/ 166 w 295"/>
                <a:gd name="T27" fmla="*/ 71 h 306"/>
                <a:gd name="T28" fmla="*/ 156 w 295"/>
                <a:gd name="T29" fmla="*/ 71 h 306"/>
                <a:gd name="T30" fmla="*/ 149 w 295"/>
                <a:gd name="T31" fmla="*/ 71 h 306"/>
                <a:gd name="T32" fmla="*/ 149 w 295"/>
                <a:gd name="T33" fmla="*/ 109 h 306"/>
                <a:gd name="T34" fmla="*/ 146 w 295"/>
                <a:gd name="T35" fmla="*/ 109 h 306"/>
                <a:gd name="T36" fmla="*/ 135 w 295"/>
                <a:gd name="T37" fmla="*/ 109 h 306"/>
                <a:gd name="T38" fmla="*/ 122 w 295"/>
                <a:gd name="T39" fmla="*/ 109 h 306"/>
                <a:gd name="T40" fmla="*/ 106 w 295"/>
                <a:gd name="T41" fmla="*/ 110 h 306"/>
                <a:gd name="T42" fmla="*/ 92 w 295"/>
                <a:gd name="T43" fmla="*/ 110 h 306"/>
                <a:gd name="T44" fmla="*/ 92 w 295"/>
                <a:gd name="T45" fmla="*/ 148 h 306"/>
                <a:gd name="T46" fmla="*/ 54 w 295"/>
                <a:gd name="T47" fmla="*/ 150 h 306"/>
                <a:gd name="T48" fmla="*/ 45 w 295"/>
                <a:gd name="T49" fmla="*/ 151 h 306"/>
                <a:gd name="T50" fmla="*/ 45 w 295"/>
                <a:gd name="T51" fmla="*/ 188 h 306"/>
                <a:gd name="T52" fmla="*/ 40 w 295"/>
                <a:gd name="T53" fmla="*/ 188 h 306"/>
                <a:gd name="T54" fmla="*/ 31 w 295"/>
                <a:gd name="T55" fmla="*/ 190 h 306"/>
                <a:gd name="T56" fmla="*/ 24 w 295"/>
                <a:gd name="T57" fmla="*/ 191 h 306"/>
                <a:gd name="T58" fmla="*/ 19 w 295"/>
                <a:gd name="T59" fmla="*/ 192 h 306"/>
                <a:gd name="T60" fmla="*/ 14 w 295"/>
                <a:gd name="T61" fmla="*/ 192 h 306"/>
                <a:gd name="T62" fmla="*/ 13 w 295"/>
                <a:gd name="T63" fmla="*/ 193 h 306"/>
                <a:gd name="T64" fmla="*/ 13 w 295"/>
                <a:gd name="T65" fmla="*/ 231 h 306"/>
                <a:gd name="T66" fmla="*/ 13 w 295"/>
                <a:gd name="T67" fmla="*/ 231 h 306"/>
                <a:gd name="T68" fmla="*/ 11 w 295"/>
                <a:gd name="T69" fmla="*/ 231 h 306"/>
                <a:gd name="T70" fmla="*/ 8 w 295"/>
                <a:gd name="T71" fmla="*/ 232 h 306"/>
                <a:gd name="T72" fmla="*/ 5 w 295"/>
                <a:gd name="T73" fmla="*/ 233 h 306"/>
                <a:gd name="T74" fmla="*/ 4 w 295"/>
                <a:gd name="T75" fmla="*/ 234 h 306"/>
                <a:gd name="T76" fmla="*/ 2 w 295"/>
                <a:gd name="T77" fmla="*/ 235 h 306"/>
                <a:gd name="T78" fmla="*/ 2 w 295"/>
                <a:gd name="T79" fmla="*/ 236 h 306"/>
                <a:gd name="T80" fmla="*/ 2 w 295"/>
                <a:gd name="T81" fmla="*/ 274 h 306"/>
                <a:gd name="T82" fmla="*/ 13 w 295"/>
                <a:gd name="T83" fmla="*/ 306 h 306"/>
                <a:gd name="T84" fmla="*/ 127 w 295"/>
                <a:gd name="T85" fmla="*/ 176 h 306"/>
                <a:gd name="T86" fmla="*/ 127 w 295"/>
                <a:gd name="T87" fmla="*/ 176 h 306"/>
                <a:gd name="T88" fmla="*/ 284 w 295"/>
                <a:gd name="T89" fmla="*/ 4 h 3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95" h="306">
                  <a:moveTo>
                    <a:pt x="284" y="4"/>
                  </a:moveTo>
                  <a:cubicBezTo>
                    <a:pt x="276" y="3"/>
                    <a:pt x="266" y="1"/>
                    <a:pt x="253" y="0"/>
                  </a:cubicBezTo>
                  <a:cubicBezTo>
                    <a:pt x="253" y="38"/>
                    <a:pt x="253" y="38"/>
                    <a:pt x="253" y="38"/>
                  </a:cubicBezTo>
                  <a:cubicBezTo>
                    <a:pt x="250" y="37"/>
                    <a:pt x="246" y="37"/>
                    <a:pt x="242" y="37"/>
                  </a:cubicBezTo>
                  <a:cubicBezTo>
                    <a:pt x="239" y="36"/>
                    <a:pt x="235" y="36"/>
                    <a:pt x="232" y="36"/>
                  </a:cubicBezTo>
                  <a:cubicBezTo>
                    <a:pt x="228" y="36"/>
                    <a:pt x="225" y="36"/>
                    <a:pt x="222" y="35"/>
                  </a:cubicBezTo>
                  <a:cubicBezTo>
                    <a:pt x="219" y="35"/>
                    <a:pt x="216" y="35"/>
                    <a:pt x="213" y="35"/>
                  </a:cubicBezTo>
                  <a:cubicBezTo>
                    <a:pt x="210" y="35"/>
                    <a:pt x="208" y="35"/>
                    <a:pt x="205" y="35"/>
                  </a:cubicBezTo>
                  <a:cubicBezTo>
                    <a:pt x="205" y="72"/>
                    <a:pt x="205" y="72"/>
                    <a:pt x="205" y="72"/>
                  </a:cubicBezTo>
                  <a:cubicBezTo>
                    <a:pt x="204" y="72"/>
                    <a:pt x="204" y="72"/>
                    <a:pt x="203" y="72"/>
                  </a:cubicBezTo>
                  <a:cubicBezTo>
                    <a:pt x="200" y="72"/>
                    <a:pt x="197" y="72"/>
                    <a:pt x="194" y="72"/>
                  </a:cubicBezTo>
                  <a:cubicBezTo>
                    <a:pt x="191" y="72"/>
                    <a:pt x="188" y="72"/>
                    <a:pt x="185" y="72"/>
                  </a:cubicBezTo>
                  <a:cubicBezTo>
                    <a:pt x="182" y="72"/>
                    <a:pt x="179" y="71"/>
                    <a:pt x="176" y="71"/>
                  </a:cubicBezTo>
                  <a:cubicBezTo>
                    <a:pt x="173" y="71"/>
                    <a:pt x="169" y="71"/>
                    <a:pt x="166" y="71"/>
                  </a:cubicBezTo>
                  <a:cubicBezTo>
                    <a:pt x="163" y="71"/>
                    <a:pt x="160" y="71"/>
                    <a:pt x="156" y="71"/>
                  </a:cubicBezTo>
                  <a:cubicBezTo>
                    <a:pt x="154" y="71"/>
                    <a:pt x="152" y="71"/>
                    <a:pt x="149" y="71"/>
                  </a:cubicBezTo>
                  <a:cubicBezTo>
                    <a:pt x="149" y="109"/>
                    <a:pt x="149" y="109"/>
                    <a:pt x="149" y="109"/>
                  </a:cubicBezTo>
                  <a:cubicBezTo>
                    <a:pt x="148" y="109"/>
                    <a:pt x="147" y="109"/>
                    <a:pt x="146" y="109"/>
                  </a:cubicBezTo>
                  <a:cubicBezTo>
                    <a:pt x="142" y="109"/>
                    <a:pt x="139" y="109"/>
                    <a:pt x="135" y="109"/>
                  </a:cubicBezTo>
                  <a:cubicBezTo>
                    <a:pt x="131" y="109"/>
                    <a:pt x="126" y="109"/>
                    <a:pt x="122" y="109"/>
                  </a:cubicBezTo>
                  <a:cubicBezTo>
                    <a:pt x="117" y="109"/>
                    <a:pt x="111" y="109"/>
                    <a:pt x="106" y="110"/>
                  </a:cubicBezTo>
                  <a:cubicBezTo>
                    <a:pt x="101" y="110"/>
                    <a:pt x="97" y="110"/>
                    <a:pt x="92" y="110"/>
                  </a:cubicBezTo>
                  <a:cubicBezTo>
                    <a:pt x="92" y="148"/>
                    <a:pt x="92" y="148"/>
                    <a:pt x="92" y="148"/>
                  </a:cubicBezTo>
                  <a:cubicBezTo>
                    <a:pt x="78" y="148"/>
                    <a:pt x="66" y="149"/>
                    <a:pt x="54" y="150"/>
                  </a:cubicBezTo>
                  <a:cubicBezTo>
                    <a:pt x="51" y="150"/>
                    <a:pt x="48" y="151"/>
                    <a:pt x="45" y="151"/>
                  </a:cubicBezTo>
                  <a:cubicBezTo>
                    <a:pt x="45" y="188"/>
                    <a:pt x="45" y="188"/>
                    <a:pt x="45" y="188"/>
                  </a:cubicBezTo>
                  <a:cubicBezTo>
                    <a:pt x="43" y="188"/>
                    <a:pt x="42" y="188"/>
                    <a:pt x="40" y="188"/>
                  </a:cubicBezTo>
                  <a:cubicBezTo>
                    <a:pt x="37" y="189"/>
                    <a:pt x="34" y="189"/>
                    <a:pt x="31" y="190"/>
                  </a:cubicBezTo>
                  <a:cubicBezTo>
                    <a:pt x="29" y="190"/>
                    <a:pt x="26" y="190"/>
                    <a:pt x="24" y="191"/>
                  </a:cubicBezTo>
                  <a:cubicBezTo>
                    <a:pt x="22" y="191"/>
                    <a:pt x="20" y="191"/>
                    <a:pt x="19" y="192"/>
                  </a:cubicBezTo>
                  <a:cubicBezTo>
                    <a:pt x="17" y="192"/>
                    <a:pt x="16" y="192"/>
                    <a:pt x="14" y="192"/>
                  </a:cubicBezTo>
                  <a:cubicBezTo>
                    <a:pt x="14" y="193"/>
                    <a:pt x="13" y="193"/>
                    <a:pt x="13" y="193"/>
                  </a:cubicBezTo>
                  <a:cubicBezTo>
                    <a:pt x="13" y="231"/>
                    <a:pt x="13" y="231"/>
                    <a:pt x="13" y="231"/>
                  </a:cubicBezTo>
                  <a:cubicBezTo>
                    <a:pt x="13" y="231"/>
                    <a:pt x="13" y="231"/>
                    <a:pt x="13" y="231"/>
                  </a:cubicBezTo>
                  <a:cubicBezTo>
                    <a:pt x="12" y="231"/>
                    <a:pt x="11" y="231"/>
                    <a:pt x="11" y="231"/>
                  </a:cubicBezTo>
                  <a:cubicBezTo>
                    <a:pt x="10" y="232"/>
                    <a:pt x="9" y="232"/>
                    <a:pt x="8" y="232"/>
                  </a:cubicBezTo>
                  <a:cubicBezTo>
                    <a:pt x="7" y="233"/>
                    <a:pt x="6" y="233"/>
                    <a:pt x="5" y="233"/>
                  </a:cubicBezTo>
                  <a:cubicBezTo>
                    <a:pt x="5" y="234"/>
                    <a:pt x="4" y="234"/>
                    <a:pt x="4" y="234"/>
                  </a:cubicBezTo>
                  <a:cubicBezTo>
                    <a:pt x="3" y="234"/>
                    <a:pt x="3" y="235"/>
                    <a:pt x="2" y="235"/>
                  </a:cubicBezTo>
                  <a:cubicBezTo>
                    <a:pt x="2" y="236"/>
                    <a:pt x="2" y="236"/>
                    <a:pt x="2" y="236"/>
                  </a:cubicBezTo>
                  <a:cubicBezTo>
                    <a:pt x="2" y="274"/>
                    <a:pt x="2" y="274"/>
                    <a:pt x="2" y="274"/>
                  </a:cubicBezTo>
                  <a:cubicBezTo>
                    <a:pt x="13" y="306"/>
                    <a:pt x="13" y="306"/>
                    <a:pt x="13" y="306"/>
                  </a:cubicBezTo>
                  <a:cubicBezTo>
                    <a:pt x="13" y="306"/>
                    <a:pt x="0" y="233"/>
                    <a:pt x="127" y="176"/>
                  </a:cubicBezTo>
                  <a:cubicBezTo>
                    <a:pt x="127" y="176"/>
                    <a:pt x="127" y="176"/>
                    <a:pt x="127" y="176"/>
                  </a:cubicBezTo>
                  <a:cubicBezTo>
                    <a:pt x="263" y="92"/>
                    <a:pt x="295" y="39"/>
                    <a:pt x="284" y="4"/>
                  </a:cubicBezTo>
                  <a:close/>
                </a:path>
              </a:pathLst>
            </a:custGeom>
            <a:gradFill>
              <a:gsLst>
                <a:gs pos="100000">
                  <a:sysClr val="window" lastClr="FFFFFF"/>
                </a:gs>
                <a:gs pos="0">
                  <a:sysClr val="window" lastClr="FFFFFF">
                    <a:lumMod val="95000"/>
                  </a:sysClr>
                </a:gs>
              </a:gsLst>
              <a:lin ang="2700000" scaled="1"/>
            </a:gradFill>
            <a:ln w="19050">
              <a:noFill/>
            </a:ln>
            <a:effectLst>
              <a:outerShdw blurRad="139700" dist="38100" dir="5400000" algn="t" rotWithShape="0">
                <a:prstClr val="black">
                  <a:alpha val="30000"/>
                </a:prstClr>
              </a:outerShdw>
              <a:softEdge rad="0"/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pPr marL="0" marR="0" lvl="0" indent="0" defTabSz="456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</a:endParaRPr>
            </a:p>
          </p:txBody>
        </p:sp>
        <p:sp>
          <p:nvSpPr>
            <p:cNvPr id="407" name="Freeform 284"/>
            <p:cNvSpPr/>
            <p:nvPr/>
          </p:nvSpPr>
          <p:spPr bwMode="auto">
            <a:xfrm>
              <a:off x="5276822" y="2272415"/>
              <a:ext cx="756225" cy="37474"/>
            </a:xfrm>
            <a:custGeom>
              <a:avLst/>
              <a:gdLst>
                <a:gd name="T0" fmla="*/ 414 w 426"/>
                <a:gd name="T1" fmla="*/ 0 h 21"/>
                <a:gd name="T2" fmla="*/ 426 w 426"/>
                <a:gd name="T3" fmla="*/ 6 h 21"/>
                <a:gd name="T4" fmla="*/ 44 w 426"/>
                <a:gd name="T5" fmla="*/ 21 h 21"/>
                <a:gd name="T6" fmla="*/ 0 w 426"/>
                <a:gd name="T7" fmla="*/ 0 h 21"/>
                <a:gd name="T8" fmla="*/ 414 w 426"/>
                <a:gd name="T9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6" h="21">
                  <a:moveTo>
                    <a:pt x="414" y="0"/>
                  </a:moveTo>
                  <a:cubicBezTo>
                    <a:pt x="414" y="2"/>
                    <a:pt x="418" y="4"/>
                    <a:pt x="426" y="6"/>
                  </a:cubicBezTo>
                  <a:cubicBezTo>
                    <a:pt x="44" y="21"/>
                    <a:pt x="44" y="21"/>
                    <a:pt x="44" y="21"/>
                  </a:cubicBezTo>
                  <a:cubicBezTo>
                    <a:pt x="16" y="15"/>
                    <a:pt x="0" y="8"/>
                    <a:pt x="0" y="0"/>
                  </a:cubicBezTo>
                  <a:lnTo>
                    <a:pt x="41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456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08" name="Freeform 285"/>
            <p:cNvSpPr/>
            <p:nvPr/>
          </p:nvSpPr>
          <p:spPr bwMode="auto">
            <a:xfrm>
              <a:off x="5354768" y="2281409"/>
              <a:ext cx="678279" cy="95933"/>
            </a:xfrm>
            <a:custGeom>
              <a:avLst/>
              <a:gdLst>
                <a:gd name="T0" fmla="*/ 905 w 905"/>
                <a:gd name="T1" fmla="*/ 90 h 128"/>
                <a:gd name="T2" fmla="*/ 0 w 905"/>
                <a:gd name="T3" fmla="*/ 128 h 128"/>
                <a:gd name="T4" fmla="*/ 0 w 905"/>
                <a:gd name="T5" fmla="*/ 38 h 128"/>
                <a:gd name="T6" fmla="*/ 905 w 905"/>
                <a:gd name="T7" fmla="*/ 0 h 128"/>
                <a:gd name="T8" fmla="*/ 905 w 905"/>
                <a:gd name="T9" fmla="*/ 9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5" h="128">
                  <a:moveTo>
                    <a:pt x="905" y="90"/>
                  </a:moveTo>
                  <a:lnTo>
                    <a:pt x="0" y="128"/>
                  </a:lnTo>
                  <a:lnTo>
                    <a:pt x="0" y="38"/>
                  </a:lnTo>
                  <a:lnTo>
                    <a:pt x="905" y="0"/>
                  </a:lnTo>
                  <a:lnTo>
                    <a:pt x="905" y="90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456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09" name="Freeform 286"/>
            <p:cNvSpPr/>
            <p:nvPr/>
          </p:nvSpPr>
          <p:spPr bwMode="auto">
            <a:xfrm>
              <a:off x="5276822" y="3350166"/>
              <a:ext cx="756225" cy="37474"/>
            </a:xfrm>
            <a:custGeom>
              <a:avLst/>
              <a:gdLst>
                <a:gd name="T0" fmla="*/ 414 w 426"/>
                <a:gd name="T1" fmla="*/ 0 h 21"/>
                <a:gd name="T2" fmla="*/ 426 w 426"/>
                <a:gd name="T3" fmla="*/ 6 h 21"/>
                <a:gd name="T4" fmla="*/ 44 w 426"/>
                <a:gd name="T5" fmla="*/ 21 h 21"/>
                <a:gd name="T6" fmla="*/ 0 w 426"/>
                <a:gd name="T7" fmla="*/ 0 h 21"/>
                <a:gd name="T8" fmla="*/ 414 w 426"/>
                <a:gd name="T9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6" h="21">
                  <a:moveTo>
                    <a:pt x="414" y="0"/>
                  </a:moveTo>
                  <a:cubicBezTo>
                    <a:pt x="414" y="2"/>
                    <a:pt x="418" y="4"/>
                    <a:pt x="426" y="6"/>
                  </a:cubicBezTo>
                  <a:cubicBezTo>
                    <a:pt x="44" y="21"/>
                    <a:pt x="44" y="21"/>
                    <a:pt x="44" y="21"/>
                  </a:cubicBezTo>
                  <a:cubicBezTo>
                    <a:pt x="16" y="15"/>
                    <a:pt x="0" y="8"/>
                    <a:pt x="0" y="0"/>
                  </a:cubicBezTo>
                  <a:lnTo>
                    <a:pt x="41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456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10" name="Freeform 287"/>
            <p:cNvSpPr/>
            <p:nvPr/>
          </p:nvSpPr>
          <p:spPr bwMode="auto">
            <a:xfrm>
              <a:off x="5354768" y="3358998"/>
              <a:ext cx="678279" cy="93685"/>
            </a:xfrm>
            <a:custGeom>
              <a:avLst/>
              <a:gdLst>
                <a:gd name="T0" fmla="*/ 905 w 905"/>
                <a:gd name="T1" fmla="*/ 88 h 125"/>
                <a:gd name="T2" fmla="*/ 0 w 905"/>
                <a:gd name="T3" fmla="*/ 125 h 125"/>
                <a:gd name="T4" fmla="*/ 0 w 905"/>
                <a:gd name="T5" fmla="*/ 36 h 125"/>
                <a:gd name="T6" fmla="*/ 905 w 905"/>
                <a:gd name="T7" fmla="*/ 0 h 125"/>
                <a:gd name="T8" fmla="*/ 905 w 905"/>
                <a:gd name="T9" fmla="*/ 88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5" h="125">
                  <a:moveTo>
                    <a:pt x="905" y="88"/>
                  </a:moveTo>
                  <a:lnTo>
                    <a:pt x="0" y="125"/>
                  </a:lnTo>
                  <a:lnTo>
                    <a:pt x="0" y="36"/>
                  </a:lnTo>
                  <a:lnTo>
                    <a:pt x="905" y="0"/>
                  </a:lnTo>
                  <a:lnTo>
                    <a:pt x="905" y="88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456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11" name="Freeform 288"/>
            <p:cNvSpPr/>
            <p:nvPr/>
          </p:nvSpPr>
          <p:spPr bwMode="auto">
            <a:xfrm>
              <a:off x="5276822" y="3339445"/>
              <a:ext cx="2022845" cy="706759"/>
            </a:xfrm>
            <a:custGeom>
              <a:avLst/>
              <a:gdLst>
                <a:gd name="T0" fmla="*/ 1122 w 1139"/>
                <a:gd name="T1" fmla="*/ 399 h 399"/>
                <a:gd name="T2" fmla="*/ 1122 w 1139"/>
                <a:gd name="T3" fmla="*/ 265 h 399"/>
                <a:gd name="T4" fmla="*/ 1122 w 1139"/>
                <a:gd name="T5" fmla="*/ 265 h 399"/>
                <a:gd name="T6" fmla="*/ 1119 w 1139"/>
                <a:gd name="T7" fmla="*/ 269 h 399"/>
                <a:gd name="T8" fmla="*/ 1115 w 1139"/>
                <a:gd name="T9" fmla="*/ 273 h 399"/>
                <a:gd name="T10" fmla="*/ 1108 w 1139"/>
                <a:gd name="T11" fmla="*/ 276 h 399"/>
                <a:gd name="T12" fmla="*/ 1099 w 1139"/>
                <a:gd name="T13" fmla="*/ 280 h 399"/>
                <a:gd name="T14" fmla="*/ 1088 w 1139"/>
                <a:gd name="T15" fmla="*/ 283 h 399"/>
                <a:gd name="T16" fmla="*/ 1079 w 1139"/>
                <a:gd name="T17" fmla="*/ 285 h 399"/>
                <a:gd name="T18" fmla="*/ 1079 w 1139"/>
                <a:gd name="T19" fmla="*/ 248 h 399"/>
                <a:gd name="T20" fmla="*/ 1075 w 1139"/>
                <a:gd name="T21" fmla="*/ 249 h 399"/>
                <a:gd name="T22" fmla="*/ 1058 w 1139"/>
                <a:gd name="T23" fmla="*/ 252 h 399"/>
                <a:gd name="T24" fmla="*/ 1037 w 1139"/>
                <a:gd name="T25" fmla="*/ 256 h 399"/>
                <a:gd name="T26" fmla="*/ 1011 w 1139"/>
                <a:gd name="T27" fmla="*/ 259 h 399"/>
                <a:gd name="T28" fmla="*/ 976 w 1139"/>
                <a:gd name="T29" fmla="*/ 264 h 399"/>
                <a:gd name="T30" fmla="*/ 957 w 1139"/>
                <a:gd name="T31" fmla="*/ 266 h 399"/>
                <a:gd name="T32" fmla="*/ 957 w 1139"/>
                <a:gd name="T33" fmla="*/ 228 h 399"/>
                <a:gd name="T34" fmla="*/ 921 w 1139"/>
                <a:gd name="T35" fmla="*/ 231 h 399"/>
                <a:gd name="T36" fmla="*/ 778 w 1139"/>
                <a:gd name="T37" fmla="*/ 240 h 399"/>
                <a:gd name="T38" fmla="*/ 777 w 1139"/>
                <a:gd name="T39" fmla="*/ 240 h 399"/>
                <a:gd name="T40" fmla="*/ 777 w 1139"/>
                <a:gd name="T41" fmla="*/ 202 h 399"/>
                <a:gd name="T42" fmla="*/ 725 w 1139"/>
                <a:gd name="T43" fmla="*/ 204 h 399"/>
                <a:gd name="T44" fmla="*/ 662 w 1139"/>
                <a:gd name="T45" fmla="*/ 205 h 399"/>
                <a:gd name="T46" fmla="*/ 615 w 1139"/>
                <a:gd name="T47" fmla="*/ 206 h 399"/>
                <a:gd name="T48" fmla="*/ 573 w 1139"/>
                <a:gd name="T49" fmla="*/ 206 h 399"/>
                <a:gd name="T50" fmla="*/ 560 w 1139"/>
                <a:gd name="T51" fmla="*/ 206 h 399"/>
                <a:gd name="T52" fmla="*/ 560 w 1139"/>
                <a:gd name="T53" fmla="*/ 168 h 399"/>
                <a:gd name="T54" fmla="*/ 533 w 1139"/>
                <a:gd name="T55" fmla="*/ 168 h 399"/>
                <a:gd name="T56" fmla="*/ 495 w 1139"/>
                <a:gd name="T57" fmla="*/ 168 h 399"/>
                <a:gd name="T58" fmla="*/ 459 w 1139"/>
                <a:gd name="T59" fmla="*/ 168 h 399"/>
                <a:gd name="T60" fmla="*/ 424 w 1139"/>
                <a:gd name="T61" fmla="*/ 167 h 399"/>
                <a:gd name="T62" fmla="*/ 390 w 1139"/>
                <a:gd name="T63" fmla="*/ 166 h 399"/>
                <a:gd name="T64" fmla="*/ 355 w 1139"/>
                <a:gd name="T65" fmla="*/ 165 h 399"/>
                <a:gd name="T66" fmla="*/ 348 w 1139"/>
                <a:gd name="T67" fmla="*/ 164 h 399"/>
                <a:gd name="T68" fmla="*/ 348 w 1139"/>
                <a:gd name="T69" fmla="*/ 127 h 399"/>
                <a:gd name="T70" fmla="*/ 320 w 1139"/>
                <a:gd name="T71" fmla="*/ 125 h 399"/>
                <a:gd name="T72" fmla="*/ 284 w 1139"/>
                <a:gd name="T73" fmla="*/ 124 h 399"/>
                <a:gd name="T74" fmla="*/ 247 w 1139"/>
                <a:gd name="T75" fmla="*/ 121 h 399"/>
                <a:gd name="T76" fmla="*/ 207 w 1139"/>
                <a:gd name="T77" fmla="*/ 118 h 399"/>
                <a:gd name="T78" fmla="*/ 163 w 1139"/>
                <a:gd name="T79" fmla="*/ 115 h 399"/>
                <a:gd name="T80" fmla="*/ 163 w 1139"/>
                <a:gd name="T81" fmla="*/ 77 h 399"/>
                <a:gd name="T82" fmla="*/ 44 w 1139"/>
                <a:gd name="T83" fmla="*/ 59 h 399"/>
                <a:gd name="T84" fmla="*/ 44 w 1139"/>
                <a:gd name="T85" fmla="*/ 22 h 399"/>
                <a:gd name="T86" fmla="*/ 0 w 1139"/>
                <a:gd name="T87" fmla="*/ 0 h 399"/>
                <a:gd name="T88" fmla="*/ 0 w 1139"/>
                <a:gd name="T89" fmla="*/ 99 h 399"/>
                <a:gd name="T90" fmla="*/ 726 w 1139"/>
                <a:gd name="T91" fmla="*/ 333 h 399"/>
                <a:gd name="T92" fmla="*/ 1122 w 1139"/>
                <a:gd name="T93" fmla="*/ 399 h 3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139" h="399">
                  <a:moveTo>
                    <a:pt x="1122" y="399"/>
                  </a:moveTo>
                  <a:cubicBezTo>
                    <a:pt x="1122" y="265"/>
                    <a:pt x="1122" y="265"/>
                    <a:pt x="1122" y="265"/>
                  </a:cubicBezTo>
                  <a:cubicBezTo>
                    <a:pt x="1122" y="265"/>
                    <a:pt x="1122" y="265"/>
                    <a:pt x="1122" y="265"/>
                  </a:cubicBezTo>
                  <a:cubicBezTo>
                    <a:pt x="1122" y="266"/>
                    <a:pt x="1120" y="268"/>
                    <a:pt x="1119" y="269"/>
                  </a:cubicBezTo>
                  <a:cubicBezTo>
                    <a:pt x="1118" y="270"/>
                    <a:pt x="1117" y="272"/>
                    <a:pt x="1115" y="273"/>
                  </a:cubicBezTo>
                  <a:cubicBezTo>
                    <a:pt x="1113" y="274"/>
                    <a:pt x="1111" y="275"/>
                    <a:pt x="1108" y="276"/>
                  </a:cubicBezTo>
                  <a:cubicBezTo>
                    <a:pt x="1106" y="277"/>
                    <a:pt x="1103" y="279"/>
                    <a:pt x="1099" y="280"/>
                  </a:cubicBezTo>
                  <a:cubicBezTo>
                    <a:pt x="1096" y="281"/>
                    <a:pt x="1092" y="282"/>
                    <a:pt x="1088" y="283"/>
                  </a:cubicBezTo>
                  <a:cubicBezTo>
                    <a:pt x="1085" y="284"/>
                    <a:pt x="1083" y="285"/>
                    <a:pt x="1079" y="285"/>
                  </a:cubicBezTo>
                  <a:cubicBezTo>
                    <a:pt x="1079" y="248"/>
                    <a:pt x="1079" y="248"/>
                    <a:pt x="1079" y="248"/>
                  </a:cubicBezTo>
                  <a:cubicBezTo>
                    <a:pt x="1078" y="248"/>
                    <a:pt x="1076" y="248"/>
                    <a:pt x="1075" y="249"/>
                  </a:cubicBezTo>
                  <a:cubicBezTo>
                    <a:pt x="1069" y="250"/>
                    <a:pt x="1064" y="251"/>
                    <a:pt x="1058" y="252"/>
                  </a:cubicBezTo>
                  <a:cubicBezTo>
                    <a:pt x="1051" y="253"/>
                    <a:pt x="1044" y="255"/>
                    <a:pt x="1037" y="256"/>
                  </a:cubicBezTo>
                  <a:cubicBezTo>
                    <a:pt x="1029" y="257"/>
                    <a:pt x="1020" y="258"/>
                    <a:pt x="1011" y="259"/>
                  </a:cubicBezTo>
                  <a:cubicBezTo>
                    <a:pt x="1000" y="261"/>
                    <a:pt x="988" y="262"/>
                    <a:pt x="976" y="264"/>
                  </a:cubicBezTo>
                  <a:cubicBezTo>
                    <a:pt x="970" y="264"/>
                    <a:pt x="963" y="265"/>
                    <a:pt x="957" y="266"/>
                  </a:cubicBezTo>
                  <a:cubicBezTo>
                    <a:pt x="957" y="228"/>
                    <a:pt x="957" y="228"/>
                    <a:pt x="957" y="228"/>
                  </a:cubicBezTo>
                  <a:cubicBezTo>
                    <a:pt x="945" y="229"/>
                    <a:pt x="934" y="230"/>
                    <a:pt x="921" y="231"/>
                  </a:cubicBezTo>
                  <a:cubicBezTo>
                    <a:pt x="879" y="235"/>
                    <a:pt x="830" y="238"/>
                    <a:pt x="778" y="240"/>
                  </a:cubicBezTo>
                  <a:cubicBezTo>
                    <a:pt x="777" y="240"/>
                    <a:pt x="777" y="240"/>
                    <a:pt x="777" y="240"/>
                  </a:cubicBezTo>
                  <a:cubicBezTo>
                    <a:pt x="777" y="202"/>
                    <a:pt x="777" y="202"/>
                    <a:pt x="777" y="202"/>
                  </a:cubicBezTo>
                  <a:cubicBezTo>
                    <a:pt x="760" y="203"/>
                    <a:pt x="743" y="203"/>
                    <a:pt x="725" y="204"/>
                  </a:cubicBezTo>
                  <a:cubicBezTo>
                    <a:pt x="705" y="204"/>
                    <a:pt x="684" y="205"/>
                    <a:pt x="662" y="205"/>
                  </a:cubicBezTo>
                  <a:cubicBezTo>
                    <a:pt x="647" y="206"/>
                    <a:pt x="631" y="206"/>
                    <a:pt x="615" y="206"/>
                  </a:cubicBezTo>
                  <a:cubicBezTo>
                    <a:pt x="601" y="206"/>
                    <a:pt x="587" y="206"/>
                    <a:pt x="573" y="206"/>
                  </a:cubicBezTo>
                  <a:cubicBezTo>
                    <a:pt x="568" y="206"/>
                    <a:pt x="564" y="206"/>
                    <a:pt x="560" y="206"/>
                  </a:cubicBezTo>
                  <a:cubicBezTo>
                    <a:pt x="560" y="168"/>
                    <a:pt x="560" y="168"/>
                    <a:pt x="560" y="168"/>
                  </a:cubicBezTo>
                  <a:cubicBezTo>
                    <a:pt x="551" y="168"/>
                    <a:pt x="542" y="168"/>
                    <a:pt x="533" y="168"/>
                  </a:cubicBezTo>
                  <a:cubicBezTo>
                    <a:pt x="520" y="168"/>
                    <a:pt x="508" y="168"/>
                    <a:pt x="495" y="168"/>
                  </a:cubicBezTo>
                  <a:cubicBezTo>
                    <a:pt x="483" y="168"/>
                    <a:pt x="471" y="168"/>
                    <a:pt x="459" y="168"/>
                  </a:cubicBezTo>
                  <a:cubicBezTo>
                    <a:pt x="448" y="167"/>
                    <a:pt x="436" y="167"/>
                    <a:pt x="424" y="167"/>
                  </a:cubicBezTo>
                  <a:cubicBezTo>
                    <a:pt x="413" y="167"/>
                    <a:pt x="401" y="166"/>
                    <a:pt x="390" y="166"/>
                  </a:cubicBezTo>
                  <a:cubicBezTo>
                    <a:pt x="378" y="165"/>
                    <a:pt x="366" y="165"/>
                    <a:pt x="355" y="165"/>
                  </a:cubicBezTo>
                  <a:cubicBezTo>
                    <a:pt x="353" y="165"/>
                    <a:pt x="350" y="164"/>
                    <a:pt x="348" y="164"/>
                  </a:cubicBezTo>
                  <a:cubicBezTo>
                    <a:pt x="348" y="127"/>
                    <a:pt x="348" y="127"/>
                    <a:pt x="348" y="127"/>
                  </a:cubicBezTo>
                  <a:cubicBezTo>
                    <a:pt x="338" y="126"/>
                    <a:pt x="329" y="126"/>
                    <a:pt x="320" y="125"/>
                  </a:cubicBezTo>
                  <a:cubicBezTo>
                    <a:pt x="308" y="125"/>
                    <a:pt x="296" y="124"/>
                    <a:pt x="284" y="124"/>
                  </a:cubicBezTo>
                  <a:cubicBezTo>
                    <a:pt x="272" y="123"/>
                    <a:pt x="259" y="122"/>
                    <a:pt x="247" y="121"/>
                  </a:cubicBezTo>
                  <a:cubicBezTo>
                    <a:pt x="234" y="120"/>
                    <a:pt x="220" y="119"/>
                    <a:pt x="207" y="118"/>
                  </a:cubicBezTo>
                  <a:cubicBezTo>
                    <a:pt x="192" y="117"/>
                    <a:pt x="177" y="116"/>
                    <a:pt x="163" y="115"/>
                  </a:cubicBezTo>
                  <a:cubicBezTo>
                    <a:pt x="163" y="77"/>
                    <a:pt x="163" y="77"/>
                    <a:pt x="163" y="77"/>
                  </a:cubicBezTo>
                  <a:cubicBezTo>
                    <a:pt x="113" y="72"/>
                    <a:pt x="72" y="66"/>
                    <a:pt x="44" y="59"/>
                  </a:cubicBezTo>
                  <a:cubicBezTo>
                    <a:pt x="44" y="22"/>
                    <a:pt x="44" y="22"/>
                    <a:pt x="44" y="22"/>
                  </a:cubicBezTo>
                  <a:cubicBezTo>
                    <a:pt x="16" y="15"/>
                    <a:pt x="0" y="8"/>
                    <a:pt x="0" y="0"/>
                  </a:cubicBezTo>
                  <a:cubicBezTo>
                    <a:pt x="0" y="99"/>
                    <a:pt x="0" y="99"/>
                    <a:pt x="0" y="99"/>
                  </a:cubicBezTo>
                  <a:cubicBezTo>
                    <a:pt x="0" y="229"/>
                    <a:pt x="328" y="293"/>
                    <a:pt x="726" y="333"/>
                  </a:cubicBezTo>
                  <a:cubicBezTo>
                    <a:pt x="1139" y="375"/>
                    <a:pt x="1117" y="385"/>
                    <a:pt x="1122" y="399"/>
                  </a:cubicBezTo>
                  <a:close/>
                </a:path>
              </a:pathLst>
            </a:custGeom>
            <a:solidFill>
              <a:srgbClr val="A2B458"/>
            </a:solidFill>
            <a:ln w="19050">
              <a:noFill/>
            </a:ln>
            <a:effectLst>
              <a:outerShdw blurRad="139700" dist="38100" dir="5400000" algn="t" rotWithShape="0">
                <a:prstClr val="black">
                  <a:alpha val="30000"/>
                </a:prstClr>
              </a:outerShdw>
              <a:softEdge rad="0"/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pPr marL="0" marR="0" lvl="0" indent="0" defTabSz="456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</a:endParaRPr>
            </a:p>
          </p:txBody>
        </p:sp>
        <p:sp>
          <p:nvSpPr>
            <p:cNvPr id="412" name="Freeform 289"/>
            <p:cNvSpPr/>
            <p:nvPr/>
          </p:nvSpPr>
          <p:spPr bwMode="auto">
            <a:xfrm>
              <a:off x="6224685" y="2740090"/>
              <a:ext cx="1033532" cy="436197"/>
            </a:xfrm>
            <a:custGeom>
              <a:avLst/>
              <a:gdLst>
                <a:gd name="T0" fmla="*/ 308 w 582"/>
                <a:gd name="T1" fmla="*/ 42 h 246"/>
                <a:gd name="T2" fmla="*/ 310 w 582"/>
                <a:gd name="T3" fmla="*/ 36 h 246"/>
                <a:gd name="T4" fmla="*/ 163 w 582"/>
                <a:gd name="T5" fmla="*/ 0 h 246"/>
                <a:gd name="T6" fmla="*/ 15 w 582"/>
                <a:gd name="T7" fmla="*/ 14 h 246"/>
                <a:gd name="T8" fmla="*/ 157 w 582"/>
                <a:gd name="T9" fmla="*/ 74 h 246"/>
                <a:gd name="T10" fmla="*/ 158 w 582"/>
                <a:gd name="T11" fmla="*/ 78 h 246"/>
                <a:gd name="T12" fmla="*/ 158 w 582"/>
                <a:gd name="T13" fmla="*/ 79 h 246"/>
                <a:gd name="T14" fmla="*/ 158 w 582"/>
                <a:gd name="T15" fmla="*/ 82 h 246"/>
                <a:gd name="T16" fmla="*/ 159 w 582"/>
                <a:gd name="T17" fmla="*/ 84 h 246"/>
                <a:gd name="T18" fmla="*/ 159 w 582"/>
                <a:gd name="T19" fmla="*/ 87 h 246"/>
                <a:gd name="T20" fmla="*/ 159 w 582"/>
                <a:gd name="T21" fmla="*/ 88 h 246"/>
                <a:gd name="T22" fmla="*/ 159 w 582"/>
                <a:gd name="T23" fmla="*/ 92 h 246"/>
                <a:gd name="T24" fmla="*/ 158 w 582"/>
                <a:gd name="T25" fmla="*/ 93 h 246"/>
                <a:gd name="T26" fmla="*/ 158 w 582"/>
                <a:gd name="T27" fmla="*/ 97 h 246"/>
                <a:gd name="T28" fmla="*/ 158 w 582"/>
                <a:gd name="T29" fmla="*/ 98 h 246"/>
                <a:gd name="T30" fmla="*/ 157 w 582"/>
                <a:gd name="T31" fmla="*/ 101 h 246"/>
                <a:gd name="T32" fmla="*/ 156 w 582"/>
                <a:gd name="T33" fmla="*/ 103 h 246"/>
                <a:gd name="T34" fmla="*/ 155 w 582"/>
                <a:gd name="T35" fmla="*/ 107 h 246"/>
                <a:gd name="T36" fmla="*/ 155 w 582"/>
                <a:gd name="T37" fmla="*/ 108 h 246"/>
                <a:gd name="T38" fmla="*/ 152 w 582"/>
                <a:gd name="T39" fmla="*/ 113 h 246"/>
                <a:gd name="T40" fmla="*/ 152 w 582"/>
                <a:gd name="T41" fmla="*/ 115 h 246"/>
                <a:gd name="T42" fmla="*/ 150 w 582"/>
                <a:gd name="T43" fmla="*/ 118 h 246"/>
                <a:gd name="T44" fmla="*/ 149 w 582"/>
                <a:gd name="T45" fmla="*/ 120 h 246"/>
                <a:gd name="T46" fmla="*/ 146 w 582"/>
                <a:gd name="T47" fmla="*/ 124 h 246"/>
                <a:gd name="T48" fmla="*/ 145 w 582"/>
                <a:gd name="T49" fmla="*/ 126 h 246"/>
                <a:gd name="T50" fmla="*/ 141 w 582"/>
                <a:gd name="T51" fmla="*/ 132 h 246"/>
                <a:gd name="T52" fmla="*/ 141 w 582"/>
                <a:gd name="T53" fmla="*/ 133 h 246"/>
                <a:gd name="T54" fmla="*/ 137 w 582"/>
                <a:gd name="T55" fmla="*/ 138 h 246"/>
                <a:gd name="T56" fmla="*/ 135 w 582"/>
                <a:gd name="T57" fmla="*/ 140 h 246"/>
                <a:gd name="T58" fmla="*/ 132 w 582"/>
                <a:gd name="T59" fmla="*/ 144 h 246"/>
                <a:gd name="T60" fmla="*/ 130 w 582"/>
                <a:gd name="T61" fmla="*/ 146 h 246"/>
                <a:gd name="T62" fmla="*/ 125 w 582"/>
                <a:gd name="T63" fmla="*/ 151 h 246"/>
                <a:gd name="T64" fmla="*/ 124 w 582"/>
                <a:gd name="T65" fmla="*/ 152 h 246"/>
                <a:gd name="T66" fmla="*/ 118 w 582"/>
                <a:gd name="T67" fmla="*/ 159 h 246"/>
                <a:gd name="T68" fmla="*/ 116 w 582"/>
                <a:gd name="T69" fmla="*/ 161 h 246"/>
                <a:gd name="T70" fmla="*/ 110 w 582"/>
                <a:gd name="T71" fmla="*/ 166 h 246"/>
                <a:gd name="T72" fmla="*/ 108 w 582"/>
                <a:gd name="T73" fmla="*/ 168 h 246"/>
                <a:gd name="T74" fmla="*/ 102 w 582"/>
                <a:gd name="T75" fmla="*/ 173 h 246"/>
                <a:gd name="T76" fmla="*/ 100 w 582"/>
                <a:gd name="T77" fmla="*/ 175 h 246"/>
                <a:gd name="T78" fmla="*/ 91 w 582"/>
                <a:gd name="T79" fmla="*/ 182 h 246"/>
                <a:gd name="T80" fmla="*/ 90 w 582"/>
                <a:gd name="T81" fmla="*/ 183 h 246"/>
                <a:gd name="T82" fmla="*/ 82 w 582"/>
                <a:gd name="T83" fmla="*/ 190 h 246"/>
                <a:gd name="T84" fmla="*/ 79 w 582"/>
                <a:gd name="T85" fmla="*/ 192 h 246"/>
                <a:gd name="T86" fmla="*/ 71 w 582"/>
                <a:gd name="T87" fmla="*/ 198 h 246"/>
                <a:gd name="T88" fmla="*/ 68 w 582"/>
                <a:gd name="T89" fmla="*/ 200 h 246"/>
                <a:gd name="T90" fmla="*/ 59 w 582"/>
                <a:gd name="T91" fmla="*/ 207 h 246"/>
                <a:gd name="T92" fmla="*/ 57 w 582"/>
                <a:gd name="T93" fmla="*/ 209 h 246"/>
                <a:gd name="T94" fmla="*/ 45 w 582"/>
                <a:gd name="T95" fmla="*/ 217 h 246"/>
                <a:gd name="T96" fmla="*/ 42 w 582"/>
                <a:gd name="T97" fmla="*/ 219 h 246"/>
                <a:gd name="T98" fmla="*/ 32 w 582"/>
                <a:gd name="T99" fmla="*/ 225 h 246"/>
                <a:gd name="T100" fmla="*/ 28 w 582"/>
                <a:gd name="T101" fmla="*/ 228 h 246"/>
                <a:gd name="T102" fmla="*/ 18 w 582"/>
                <a:gd name="T103" fmla="*/ 234 h 246"/>
                <a:gd name="T104" fmla="*/ 14 w 582"/>
                <a:gd name="T105" fmla="*/ 237 h 246"/>
                <a:gd name="T106" fmla="*/ 0 w 582"/>
                <a:gd name="T107" fmla="*/ 246 h 246"/>
                <a:gd name="T108" fmla="*/ 582 w 582"/>
                <a:gd name="T109" fmla="*/ 138 h 246"/>
                <a:gd name="T110" fmla="*/ 582 w 582"/>
                <a:gd name="T111" fmla="*/ 42 h 246"/>
                <a:gd name="T112" fmla="*/ 308 w 582"/>
                <a:gd name="T113" fmla="*/ 42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582" h="246">
                  <a:moveTo>
                    <a:pt x="308" y="42"/>
                  </a:moveTo>
                  <a:cubicBezTo>
                    <a:pt x="310" y="36"/>
                    <a:pt x="310" y="36"/>
                    <a:pt x="310" y="36"/>
                  </a:cubicBezTo>
                  <a:cubicBezTo>
                    <a:pt x="163" y="0"/>
                    <a:pt x="163" y="0"/>
                    <a:pt x="163" y="0"/>
                  </a:cubicBezTo>
                  <a:cubicBezTo>
                    <a:pt x="15" y="14"/>
                    <a:pt x="15" y="14"/>
                    <a:pt x="15" y="14"/>
                  </a:cubicBezTo>
                  <a:cubicBezTo>
                    <a:pt x="15" y="14"/>
                    <a:pt x="139" y="21"/>
                    <a:pt x="157" y="74"/>
                  </a:cubicBezTo>
                  <a:cubicBezTo>
                    <a:pt x="157" y="76"/>
                    <a:pt x="157" y="77"/>
                    <a:pt x="158" y="78"/>
                  </a:cubicBezTo>
                  <a:cubicBezTo>
                    <a:pt x="158" y="79"/>
                    <a:pt x="158" y="79"/>
                    <a:pt x="158" y="79"/>
                  </a:cubicBezTo>
                  <a:cubicBezTo>
                    <a:pt x="158" y="80"/>
                    <a:pt x="158" y="81"/>
                    <a:pt x="158" y="82"/>
                  </a:cubicBezTo>
                  <a:cubicBezTo>
                    <a:pt x="158" y="83"/>
                    <a:pt x="159" y="83"/>
                    <a:pt x="159" y="84"/>
                  </a:cubicBezTo>
                  <a:cubicBezTo>
                    <a:pt x="159" y="85"/>
                    <a:pt x="159" y="86"/>
                    <a:pt x="159" y="87"/>
                  </a:cubicBezTo>
                  <a:cubicBezTo>
                    <a:pt x="159" y="87"/>
                    <a:pt x="159" y="87"/>
                    <a:pt x="159" y="88"/>
                  </a:cubicBezTo>
                  <a:cubicBezTo>
                    <a:pt x="159" y="89"/>
                    <a:pt x="159" y="91"/>
                    <a:pt x="159" y="92"/>
                  </a:cubicBezTo>
                  <a:cubicBezTo>
                    <a:pt x="159" y="92"/>
                    <a:pt x="158" y="93"/>
                    <a:pt x="158" y="93"/>
                  </a:cubicBezTo>
                  <a:cubicBezTo>
                    <a:pt x="158" y="94"/>
                    <a:pt x="158" y="96"/>
                    <a:pt x="158" y="97"/>
                  </a:cubicBezTo>
                  <a:cubicBezTo>
                    <a:pt x="158" y="97"/>
                    <a:pt x="158" y="98"/>
                    <a:pt x="158" y="98"/>
                  </a:cubicBezTo>
                  <a:cubicBezTo>
                    <a:pt x="157" y="99"/>
                    <a:pt x="157" y="100"/>
                    <a:pt x="157" y="101"/>
                  </a:cubicBezTo>
                  <a:cubicBezTo>
                    <a:pt x="157" y="102"/>
                    <a:pt x="156" y="103"/>
                    <a:pt x="156" y="103"/>
                  </a:cubicBezTo>
                  <a:cubicBezTo>
                    <a:pt x="156" y="104"/>
                    <a:pt x="155" y="106"/>
                    <a:pt x="155" y="107"/>
                  </a:cubicBezTo>
                  <a:cubicBezTo>
                    <a:pt x="155" y="108"/>
                    <a:pt x="155" y="108"/>
                    <a:pt x="155" y="108"/>
                  </a:cubicBezTo>
                  <a:cubicBezTo>
                    <a:pt x="154" y="110"/>
                    <a:pt x="153" y="111"/>
                    <a:pt x="152" y="113"/>
                  </a:cubicBezTo>
                  <a:cubicBezTo>
                    <a:pt x="152" y="114"/>
                    <a:pt x="152" y="114"/>
                    <a:pt x="152" y="115"/>
                  </a:cubicBezTo>
                  <a:cubicBezTo>
                    <a:pt x="151" y="116"/>
                    <a:pt x="150" y="117"/>
                    <a:pt x="150" y="118"/>
                  </a:cubicBezTo>
                  <a:cubicBezTo>
                    <a:pt x="149" y="119"/>
                    <a:pt x="149" y="120"/>
                    <a:pt x="149" y="120"/>
                  </a:cubicBezTo>
                  <a:cubicBezTo>
                    <a:pt x="148" y="122"/>
                    <a:pt x="147" y="123"/>
                    <a:pt x="146" y="124"/>
                  </a:cubicBezTo>
                  <a:cubicBezTo>
                    <a:pt x="146" y="125"/>
                    <a:pt x="146" y="125"/>
                    <a:pt x="145" y="126"/>
                  </a:cubicBezTo>
                  <a:cubicBezTo>
                    <a:pt x="144" y="128"/>
                    <a:pt x="143" y="130"/>
                    <a:pt x="141" y="132"/>
                  </a:cubicBezTo>
                  <a:cubicBezTo>
                    <a:pt x="141" y="133"/>
                    <a:pt x="141" y="133"/>
                    <a:pt x="141" y="133"/>
                  </a:cubicBezTo>
                  <a:cubicBezTo>
                    <a:pt x="139" y="134"/>
                    <a:pt x="138" y="136"/>
                    <a:pt x="137" y="138"/>
                  </a:cubicBezTo>
                  <a:cubicBezTo>
                    <a:pt x="136" y="138"/>
                    <a:pt x="136" y="139"/>
                    <a:pt x="135" y="140"/>
                  </a:cubicBezTo>
                  <a:cubicBezTo>
                    <a:pt x="134" y="141"/>
                    <a:pt x="133" y="142"/>
                    <a:pt x="132" y="144"/>
                  </a:cubicBezTo>
                  <a:cubicBezTo>
                    <a:pt x="131" y="145"/>
                    <a:pt x="131" y="145"/>
                    <a:pt x="130" y="146"/>
                  </a:cubicBezTo>
                  <a:cubicBezTo>
                    <a:pt x="128" y="148"/>
                    <a:pt x="127" y="149"/>
                    <a:pt x="125" y="151"/>
                  </a:cubicBezTo>
                  <a:cubicBezTo>
                    <a:pt x="125" y="151"/>
                    <a:pt x="124" y="152"/>
                    <a:pt x="124" y="152"/>
                  </a:cubicBezTo>
                  <a:cubicBezTo>
                    <a:pt x="122" y="154"/>
                    <a:pt x="120" y="157"/>
                    <a:pt x="118" y="159"/>
                  </a:cubicBezTo>
                  <a:cubicBezTo>
                    <a:pt x="117" y="159"/>
                    <a:pt x="116" y="160"/>
                    <a:pt x="116" y="161"/>
                  </a:cubicBezTo>
                  <a:cubicBezTo>
                    <a:pt x="114" y="162"/>
                    <a:pt x="112" y="164"/>
                    <a:pt x="110" y="166"/>
                  </a:cubicBezTo>
                  <a:cubicBezTo>
                    <a:pt x="110" y="167"/>
                    <a:pt x="109" y="167"/>
                    <a:pt x="108" y="168"/>
                  </a:cubicBezTo>
                  <a:cubicBezTo>
                    <a:pt x="106" y="170"/>
                    <a:pt x="104" y="171"/>
                    <a:pt x="102" y="173"/>
                  </a:cubicBezTo>
                  <a:cubicBezTo>
                    <a:pt x="101" y="174"/>
                    <a:pt x="101" y="175"/>
                    <a:pt x="100" y="175"/>
                  </a:cubicBezTo>
                  <a:cubicBezTo>
                    <a:pt x="97" y="178"/>
                    <a:pt x="94" y="180"/>
                    <a:pt x="91" y="182"/>
                  </a:cubicBezTo>
                  <a:cubicBezTo>
                    <a:pt x="90" y="183"/>
                    <a:pt x="90" y="183"/>
                    <a:pt x="90" y="183"/>
                  </a:cubicBezTo>
                  <a:cubicBezTo>
                    <a:pt x="88" y="185"/>
                    <a:pt x="85" y="188"/>
                    <a:pt x="82" y="190"/>
                  </a:cubicBezTo>
                  <a:cubicBezTo>
                    <a:pt x="81" y="191"/>
                    <a:pt x="80" y="192"/>
                    <a:pt x="79" y="192"/>
                  </a:cubicBezTo>
                  <a:cubicBezTo>
                    <a:pt x="76" y="194"/>
                    <a:pt x="74" y="196"/>
                    <a:pt x="71" y="198"/>
                  </a:cubicBezTo>
                  <a:cubicBezTo>
                    <a:pt x="70" y="199"/>
                    <a:pt x="69" y="200"/>
                    <a:pt x="68" y="200"/>
                  </a:cubicBezTo>
                  <a:cubicBezTo>
                    <a:pt x="65" y="203"/>
                    <a:pt x="62" y="205"/>
                    <a:pt x="59" y="207"/>
                  </a:cubicBezTo>
                  <a:cubicBezTo>
                    <a:pt x="58" y="207"/>
                    <a:pt x="58" y="208"/>
                    <a:pt x="57" y="209"/>
                  </a:cubicBezTo>
                  <a:cubicBezTo>
                    <a:pt x="53" y="211"/>
                    <a:pt x="49" y="214"/>
                    <a:pt x="45" y="217"/>
                  </a:cubicBezTo>
                  <a:cubicBezTo>
                    <a:pt x="44" y="217"/>
                    <a:pt x="43" y="218"/>
                    <a:pt x="42" y="219"/>
                  </a:cubicBezTo>
                  <a:cubicBezTo>
                    <a:pt x="39" y="221"/>
                    <a:pt x="36" y="223"/>
                    <a:pt x="32" y="225"/>
                  </a:cubicBezTo>
                  <a:cubicBezTo>
                    <a:pt x="31" y="226"/>
                    <a:pt x="29" y="227"/>
                    <a:pt x="28" y="228"/>
                  </a:cubicBezTo>
                  <a:cubicBezTo>
                    <a:pt x="25" y="230"/>
                    <a:pt x="22" y="232"/>
                    <a:pt x="18" y="234"/>
                  </a:cubicBezTo>
                  <a:cubicBezTo>
                    <a:pt x="17" y="235"/>
                    <a:pt x="16" y="236"/>
                    <a:pt x="14" y="237"/>
                  </a:cubicBezTo>
                  <a:cubicBezTo>
                    <a:pt x="9" y="240"/>
                    <a:pt x="5" y="243"/>
                    <a:pt x="0" y="246"/>
                  </a:cubicBezTo>
                  <a:cubicBezTo>
                    <a:pt x="38" y="229"/>
                    <a:pt x="582" y="166"/>
                    <a:pt x="582" y="138"/>
                  </a:cubicBezTo>
                  <a:cubicBezTo>
                    <a:pt x="582" y="42"/>
                    <a:pt x="582" y="42"/>
                    <a:pt x="582" y="42"/>
                  </a:cubicBezTo>
                  <a:lnTo>
                    <a:pt x="308" y="42"/>
                  </a:lnTo>
                  <a:close/>
                </a:path>
              </a:pathLst>
            </a:custGeom>
            <a:solidFill>
              <a:srgbClr val="A2B458"/>
            </a:solidFill>
            <a:ln w="19050">
              <a:noFill/>
            </a:ln>
            <a:effectLst>
              <a:outerShdw blurRad="139700" dist="38100" dir="5400000" algn="t" rotWithShape="0">
                <a:prstClr val="black">
                  <a:alpha val="30000"/>
                </a:prstClr>
              </a:outerShdw>
              <a:softEdge rad="0"/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pPr marL="0" marR="0" lvl="0" indent="0" defTabSz="456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</a:endParaRPr>
            </a:p>
          </p:txBody>
        </p:sp>
        <p:sp>
          <p:nvSpPr>
            <p:cNvPr id="413" name="Freeform 290"/>
            <p:cNvSpPr/>
            <p:nvPr/>
          </p:nvSpPr>
          <p:spPr bwMode="auto">
            <a:xfrm>
              <a:off x="5276822" y="2263193"/>
              <a:ext cx="2022845" cy="707508"/>
            </a:xfrm>
            <a:custGeom>
              <a:avLst/>
              <a:gdLst>
                <a:gd name="T0" fmla="*/ 1122 w 1139"/>
                <a:gd name="T1" fmla="*/ 399 h 399"/>
                <a:gd name="T2" fmla="*/ 1122 w 1139"/>
                <a:gd name="T3" fmla="*/ 264 h 399"/>
                <a:gd name="T4" fmla="*/ 1122 w 1139"/>
                <a:gd name="T5" fmla="*/ 265 h 399"/>
                <a:gd name="T6" fmla="*/ 1119 w 1139"/>
                <a:gd name="T7" fmla="*/ 269 h 399"/>
                <a:gd name="T8" fmla="*/ 1115 w 1139"/>
                <a:gd name="T9" fmla="*/ 272 h 399"/>
                <a:gd name="T10" fmla="*/ 1108 w 1139"/>
                <a:gd name="T11" fmla="*/ 276 h 399"/>
                <a:gd name="T12" fmla="*/ 1099 w 1139"/>
                <a:gd name="T13" fmla="*/ 279 h 399"/>
                <a:gd name="T14" fmla="*/ 1088 w 1139"/>
                <a:gd name="T15" fmla="*/ 283 h 399"/>
                <a:gd name="T16" fmla="*/ 1079 w 1139"/>
                <a:gd name="T17" fmla="*/ 285 h 399"/>
                <a:gd name="T18" fmla="*/ 1079 w 1139"/>
                <a:gd name="T19" fmla="*/ 247 h 399"/>
                <a:gd name="T20" fmla="*/ 1075 w 1139"/>
                <a:gd name="T21" fmla="*/ 248 h 399"/>
                <a:gd name="T22" fmla="*/ 1058 w 1139"/>
                <a:gd name="T23" fmla="*/ 252 h 399"/>
                <a:gd name="T24" fmla="*/ 1037 w 1139"/>
                <a:gd name="T25" fmla="*/ 255 h 399"/>
                <a:gd name="T26" fmla="*/ 1011 w 1139"/>
                <a:gd name="T27" fmla="*/ 259 h 399"/>
                <a:gd name="T28" fmla="*/ 976 w 1139"/>
                <a:gd name="T29" fmla="*/ 263 h 399"/>
                <a:gd name="T30" fmla="*/ 957 w 1139"/>
                <a:gd name="T31" fmla="*/ 265 h 399"/>
                <a:gd name="T32" fmla="*/ 957 w 1139"/>
                <a:gd name="T33" fmla="*/ 228 h 399"/>
                <a:gd name="T34" fmla="*/ 921 w 1139"/>
                <a:gd name="T35" fmla="*/ 231 h 399"/>
                <a:gd name="T36" fmla="*/ 778 w 1139"/>
                <a:gd name="T37" fmla="*/ 239 h 399"/>
                <a:gd name="T38" fmla="*/ 777 w 1139"/>
                <a:gd name="T39" fmla="*/ 239 h 399"/>
                <a:gd name="T40" fmla="*/ 777 w 1139"/>
                <a:gd name="T41" fmla="*/ 201 h 399"/>
                <a:gd name="T42" fmla="*/ 725 w 1139"/>
                <a:gd name="T43" fmla="*/ 203 h 399"/>
                <a:gd name="T44" fmla="*/ 662 w 1139"/>
                <a:gd name="T45" fmla="*/ 205 h 399"/>
                <a:gd name="T46" fmla="*/ 615 w 1139"/>
                <a:gd name="T47" fmla="*/ 205 h 399"/>
                <a:gd name="T48" fmla="*/ 573 w 1139"/>
                <a:gd name="T49" fmla="*/ 206 h 399"/>
                <a:gd name="T50" fmla="*/ 560 w 1139"/>
                <a:gd name="T51" fmla="*/ 206 h 399"/>
                <a:gd name="T52" fmla="*/ 560 w 1139"/>
                <a:gd name="T53" fmla="*/ 168 h 399"/>
                <a:gd name="T54" fmla="*/ 533 w 1139"/>
                <a:gd name="T55" fmla="*/ 168 h 399"/>
                <a:gd name="T56" fmla="*/ 495 w 1139"/>
                <a:gd name="T57" fmla="*/ 168 h 399"/>
                <a:gd name="T58" fmla="*/ 459 w 1139"/>
                <a:gd name="T59" fmla="*/ 167 h 399"/>
                <a:gd name="T60" fmla="*/ 424 w 1139"/>
                <a:gd name="T61" fmla="*/ 166 h 399"/>
                <a:gd name="T62" fmla="*/ 390 w 1139"/>
                <a:gd name="T63" fmla="*/ 165 h 399"/>
                <a:gd name="T64" fmla="*/ 355 w 1139"/>
                <a:gd name="T65" fmla="*/ 164 h 399"/>
                <a:gd name="T66" fmla="*/ 348 w 1139"/>
                <a:gd name="T67" fmla="*/ 164 h 399"/>
                <a:gd name="T68" fmla="*/ 348 w 1139"/>
                <a:gd name="T69" fmla="*/ 126 h 399"/>
                <a:gd name="T70" fmla="*/ 320 w 1139"/>
                <a:gd name="T71" fmla="*/ 125 h 399"/>
                <a:gd name="T72" fmla="*/ 284 w 1139"/>
                <a:gd name="T73" fmla="*/ 123 h 399"/>
                <a:gd name="T74" fmla="*/ 247 w 1139"/>
                <a:gd name="T75" fmla="*/ 121 h 399"/>
                <a:gd name="T76" fmla="*/ 207 w 1139"/>
                <a:gd name="T77" fmla="*/ 118 h 399"/>
                <a:gd name="T78" fmla="*/ 163 w 1139"/>
                <a:gd name="T79" fmla="*/ 114 h 399"/>
                <a:gd name="T80" fmla="*/ 163 w 1139"/>
                <a:gd name="T81" fmla="*/ 77 h 399"/>
                <a:gd name="T82" fmla="*/ 44 w 1139"/>
                <a:gd name="T83" fmla="*/ 59 h 399"/>
                <a:gd name="T84" fmla="*/ 44 w 1139"/>
                <a:gd name="T85" fmla="*/ 21 h 399"/>
                <a:gd name="T86" fmla="*/ 0 w 1139"/>
                <a:gd name="T87" fmla="*/ 0 h 399"/>
                <a:gd name="T88" fmla="*/ 0 w 1139"/>
                <a:gd name="T89" fmla="*/ 99 h 399"/>
                <a:gd name="T90" fmla="*/ 726 w 1139"/>
                <a:gd name="T91" fmla="*/ 333 h 399"/>
                <a:gd name="T92" fmla="*/ 1122 w 1139"/>
                <a:gd name="T93" fmla="*/ 399 h 3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139" h="399">
                  <a:moveTo>
                    <a:pt x="1122" y="399"/>
                  </a:moveTo>
                  <a:cubicBezTo>
                    <a:pt x="1122" y="264"/>
                    <a:pt x="1122" y="264"/>
                    <a:pt x="1122" y="264"/>
                  </a:cubicBezTo>
                  <a:cubicBezTo>
                    <a:pt x="1122" y="265"/>
                    <a:pt x="1122" y="265"/>
                    <a:pt x="1122" y="265"/>
                  </a:cubicBezTo>
                  <a:cubicBezTo>
                    <a:pt x="1122" y="266"/>
                    <a:pt x="1120" y="267"/>
                    <a:pt x="1119" y="269"/>
                  </a:cubicBezTo>
                  <a:cubicBezTo>
                    <a:pt x="1118" y="270"/>
                    <a:pt x="1117" y="271"/>
                    <a:pt x="1115" y="272"/>
                  </a:cubicBezTo>
                  <a:cubicBezTo>
                    <a:pt x="1113" y="273"/>
                    <a:pt x="1111" y="275"/>
                    <a:pt x="1108" y="276"/>
                  </a:cubicBezTo>
                  <a:cubicBezTo>
                    <a:pt x="1106" y="277"/>
                    <a:pt x="1103" y="278"/>
                    <a:pt x="1099" y="279"/>
                  </a:cubicBezTo>
                  <a:cubicBezTo>
                    <a:pt x="1096" y="280"/>
                    <a:pt x="1092" y="282"/>
                    <a:pt x="1088" y="283"/>
                  </a:cubicBezTo>
                  <a:cubicBezTo>
                    <a:pt x="1085" y="283"/>
                    <a:pt x="1083" y="284"/>
                    <a:pt x="1079" y="285"/>
                  </a:cubicBezTo>
                  <a:cubicBezTo>
                    <a:pt x="1079" y="247"/>
                    <a:pt x="1079" y="247"/>
                    <a:pt x="1079" y="247"/>
                  </a:cubicBezTo>
                  <a:cubicBezTo>
                    <a:pt x="1078" y="247"/>
                    <a:pt x="1076" y="248"/>
                    <a:pt x="1075" y="248"/>
                  </a:cubicBezTo>
                  <a:cubicBezTo>
                    <a:pt x="1069" y="249"/>
                    <a:pt x="1064" y="251"/>
                    <a:pt x="1058" y="252"/>
                  </a:cubicBezTo>
                  <a:cubicBezTo>
                    <a:pt x="1051" y="253"/>
                    <a:pt x="1044" y="254"/>
                    <a:pt x="1037" y="255"/>
                  </a:cubicBezTo>
                  <a:cubicBezTo>
                    <a:pt x="1029" y="257"/>
                    <a:pt x="1020" y="258"/>
                    <a:pt x="1011" y="259"/>
                  </a:cubicBezTo>
                  <a:cubicBezTo>
                    <a:pt x="1000" y="261"/>
                    <a:pt x="988" y="262"/>
                    <a:pt x="976" y="263"/>
                  </a:cubicBezTo>
                  <a:cubicBezTo>
                    <a:pt x="970" y="264"/>
                    <a:pt x="963" y="265"/>
                    <a:pt x="957" y="265"/>
                  </a:cubicBezTo>
                  <a:cubicBezTo>
                    <a:pt x="957" y="228"/>
                    <a:pt x="957" y="228"/>
                    <a:pt x="957" y="228"/>
                  </a:cubicBezTo>
                  <a:cubicBezTo>
                    <a:pt x="945" y="229"/>
                    <a:pt x="934" y="230"/>
                    <a:pt x="921" y="231"/>
                  </a:cubicBezTo>
                  <a:cubicBezTo>
                    <a:pt x="879" y="234"/>
                    <a:pt x="830" y="237"/>
                    <a:pt x="778" y="239"/>
                  </a:cubicBezTo>
                  <a:cubicBezTo>
                    <a:pt x="777" y="239"/>
                    <a:pt x="777" y="239"/>
                    <a:pt x="777" y="239"/>
                  </a:cubicBezTo>
                  <a:cubicBezTo>
                    <a:pt x="777" y="201"/>
                    <a:pt x="777" y="201"/>
                    <a:pt x="777" y="201"/>
                  </a:cubicBezTo>
                  <a:cubicBezTo>
                    <a:pt x="760" y="202"/>
                    <a:pt x="743" y="203"/>
                    <a:pt x="725" y="203"/>
                  </a:cubicBezTo>
                  <a:cubicBezTo>
                    <a:pt x="705" y="204"/>
                    <a:pt x="684" y="204"/>
                    <a:pt x="662" y="205"/>
                  </a:cubicBezTo>
                  <a:cubicBezTo>
                    <a:pt x="647" y="205"/>
                    <a:pt x="631" y="205"/>
                    <a:pt x="615" y="205"/>
                  </a:cubicBezTo>
                  <a:cubicBezTo>
                    <a:pt x="601" y="206"/>
                    <a:pt x="587" y="206"/>
                    <a:pt x="573" y="206"/>
                  </a:cubicBezTo>
                  <a:cubicBezTo>
                    <a:pt x="568" y="206"/>
                    <a:pt x="564" y="206"/>
                    <a:pt x="560" y="206"/>
                  </a:cubicBezTo>
                  <a:cubicBezTo>
                    <a:pt x="560" y="168"/>
                    <a:pt x="560" y="168"/>
                    <a:pt x="560" y="168"/>
                  </a:cubicBezTo>
                  <a:cubicBezTo>
                    <a:pt x="551" y="168"/>
                    <a:pt x="542" y="168"/>
                    <a:pt x="533" y="168"/>
                  </a:cubicBezTo>
                  <a:cubicBezTo>
                    <a:pt x="520" y="168"/>
                    <a:pt x="508" y="168"/>
                    <a:pt x="495" y="168"/>
                  </a:cubicBezTo>
                  <a:cubicBezTo>
                    <a:pt x="483" y="168"/>
                    <a:pt x="471" y="167"/>
                    <a:pt x="459" y="167"/>
                  </a:cubicBezTo>
                  <a:cubicBezTo>
                    <a:pt x="448" y="167"/>
                    <a:pt x="436" y="167"/>
                    <a:pt x="424" y="166"/>
                  </a:cubicBezTo>
                  <a:cubicBezTo>
                    <a:pt x="413" y="166"/>
                    <a:pt x="401" y="166"/>
                    <a:pt x="390" y="165"/>
                  </a:cubicBezTo>
                  <a:cubicBezTo>
                    <a:pt x="378" y="165"/>
                    <a:pt x="366" y="165"/>
                    <a:pt x="355" y="164"/>
                  </a:cubicBezTo>
                  <a:cubicBezTo>
                    <a:pt x="353" y="164"/>
                    <a:pt x="350" y="164"/>
                    <a:pt x="348" y="164"/>
                  </a:cubicBezTo>
                  <a:cubicBezTo>
                    <a:pt x="348" y="126"/>
                    <a:pt x="348" y="126"/>
                    <a:pt x="348" y="126"/>
                  </a:cubicBezTo>
                  <a:cubicBezTo>
                    <a:pt x="338" y="126"/>
                    <a:pt x="329" y="125"/>
                    <a:pt x="320" y="125"/>
                  </a:cubicBezTo>
                  <a:cubicBezTo>
                    <a:pt x="308" y="124"/>
                    <a:pt x="296" y="124"/>
                    <a:pt x="284" y="123"/>
                  </a:cubicBezTo>
                  <a:cubicBezTo>
                    <a:pt x="272" y="122"/>
                    <a:pt x="259" y="122"/>
                    <a:pt x="247" y="121"/>
                  </a:cubicBezTo>
                  <a:cubicBezTo>
                    <a:pt x="234" y="120"/>
                    <a:pt x="220" y="119"/>
                    <a:pt x="207" y="118"/>
                  </a:cubicBezTo>
                  <a:cubicBezTo>
                    <a:pt x="192" y="117"/>
                    <a:pt x="177" y="116"/>
                    <a:pt x="163" y="114"/>
                  </a:cubicBezTo>
                  <a:cubicBezTo>
                    <a:pt x="163" y="77"/>
                    <a:pt x="163" y="77"/>
                    <a:pt x="163" y="77"/>
                  </a:cubicBezTo>
                  <a:cubicBezTo>
                    <a:pt x="113" y="72"/>
                    <a:pt x="72" y="66"/>
                    <a:pt x="44" y="59"/>
                  </a:cubicBezTo>
                  <a:cubicBezTo>
                    <a:pt x="44" y="21"/>
                    <a:pt x="44" y="21"/>
                    <a:pt x="44" y="21"/>
                  </a:cubicBezTo>
                  <a:cubicBezTo>
                    <a:pt x="16" y="15"/>
                    <a:pt x="0" y="8"/>
                    <a:pt x="0" y="0"/>
                  </a:cubicBezTo>
                  <a:cubicBezTo>
                    <a:pt x="0" y="99"/>
                    <a:pt x="0" y="99"/>
                    <a:pt x="0" y="99"/>
                  </a:cubicBezTo>
                  <a:cubicBezTo>
                    <a:pt x="0" y="228"/>
                    <a:pt x="328" y="293"/>
                    <a:pt x="726" y="333"/>
                  </a:cubicBezTo>
                  <a:cubicBezTo>
                    <a:pt x="1139" y="374"/>
                    <a:pt x="1117" y="385"/>
                    <a:pt x="1122" y="399"/>
                  </a:cubicBezTo>
                  <a:close/>
                </a:path>
              </a:pathLst>
            </a:custGeom>
            <a:solidFill>
              <a:srgbClr val="A2B458"/>
            </a:solidFill>
            <a:ln w="19050">
              <a:noFill/>
            </a:ln>
            <a:effectLst>
              <a:outerShdw blurRad="139700" dist="38100" dir="5400000" algn="t" rotWithShape="0">
                <a:prstClr val="black">
                  <a:alpha val="30000"/>
                </a:prstClr>
              </a:outerShdw>
              <a:softEdge rad="0"/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pPr marL="0" marR="0" lvl="0" indent="0" defTabSz="456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</a:endParaRPr>
            </a:p>
          </p:txBody>
        </p:sp>
        <p:sp>
          <p:nvSpPr>
            <p:cNvPr id="414" name="Freeform 291"/>
            <p:cNvSpPr/>
            <p:nvPr/>
          </p:nvSpPr>
          <p:spPr bwMode="auto">
            <a:xfrm>
              <a:off x="5937863" y="5597104"/>
              <a:ext cx="5246" cy="0"/>
            </a:xfrm>
            <a:custGeom>
              <a:avLst/>
              <a:gdLst>
                <a:gd name="T0" fmla="*/ 3 w 3"/>
                <a:gd name="T1" fmla="*/ 2 w 3"/>
                <a:gd name="T2" fmla="*/ 0 w 3"/>
                <a:gd name="T3" fmla="*/ 3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">
                  <a:moveTo>
                    <a:pt x="3" y="0"/>
                  </a:moveTo>
                  <a:cubicBezTo>
                    <a:pt x="3" y="0"/>
                    <a:pt x="3" y="0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1" y="0"/>
                    <a:pt x="2" y="0"/>
                    <a:pt x="3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456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15" name="Freeform 292"/>
            <p:cNvSpPr/>
            <p:nvPr/>
          </p:nvSpPr>
          <p:spPr bwMode="auto">
            <a:xfrm>
              <a:off x="5816447" y="5528152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456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16" name="Freeform 293"/>
            <p:cNvSpPr/>
            <p:nvPr/>
          </p:nvSpPr>
          <p:spPr bwMode="auto">
            <a:xfrm>
              <a:off x="5816447" y="5528152"/>
              <a:ext cx="0" cy="14240"/>
            </a:xfrm>
            <a:custGeom>
              <a:avLst/>
              <a:gdLst>
                <a:gd name="T0" fmla="*/ 0 h 8"/>
                <a:gd name="T1" fmla="*/ 0 h 8"/>
                <a:gd name="T2" fmla="*/ 8 h 8"/>
                <a:gd name="T3" fmla="*/ 8 h 8"/>
                <a:gd name="T4" fmla="*/ 0 h 8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8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3"/>
                    <a:pt x="0" y="5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5"/>
                    <a:pt x="0" y="3"/>
                    <a:pt x="0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456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17" name="Freeform 294"/>
            <p:cNvSpPr/>
            <p:nvPr/>
          </p:nvSpPr>
          <p:spPr bwMode="auto">
            <a:xfrm>
              <a:off x="6942165" y="5535647"/>
              <a:ext cx="0" cy="8994"/>
            </a:xfrm>
            <a:custGeom>
              <a:avLst/>
              <a:gdLst>
                <a:gd name="T0" fmla="*/ 0 h 5"/>
                <a:gd name="T1" fmla="*/ 5 h 5"/>
                <a:gd name="T2" fmla="*/ 5 h 5"/>
                <a:gd name="T3" fmla="*/ 0 h 5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5">
                  <a:moveTo>
                    <a:pt x="0" y="0"/>
                  </a:moveTo>
                  <a:cubicBezTo>
                    <a:pt x="0" y="2"/>
                    <a:pt x="0" y="4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4"/>
                    <a:pt x="0" y="2"/>
                    <a:pt x="0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456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18" name="Freeform 296"/>
            <p:cNvSpPr/>
            <p:nvPr/>
          </p:nvSpPr>
          <p:spPr bwMode="auto">
            <a:xfrm>
              <a:off x="5816447" y="5517659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456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19" name="Freeform 303"/>
            <p:cNvSpPr/>
            <p:nvPr/>
          </p:nvSpPr>
          <p:spPr bwMode="auto">
            <a:xfrm>
              <a:off x="6651367" y="5496674"/>
              <a:ext cx="1499" cy="11992"/>
            </a:xfrm>
            <a:custGeom>
              <a:avLst/>
              <a:gdLst>
                <a:gd name="T0" fmla="*/ 0 w 1"/>
                <a:gd name="T1" fmla="*/ 0 h 7"/>
                <a:gd name="T2" fmla="*/ 0 w 1"/>
                <a:gd name="T3" fmla="*/ 6 h 7"/>
                <a:gd name="T4" fmla="*/ 1 w 1"/>
                <a:gd name="T5" fmla="*/ 7 h 7"/>
                <a:gd name="T6" fmla="*/ 1 w 1"/>
                <a:gd name="T7" fmla="*/ 1 h 7"/>
                <a:gd name="T8" fmla="*/ 0 w 1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7">
                  <a:moveTo>
                    <a:pt x="0" y="0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7"/>
                    <a:pt x="1" y="7"/>
                    <a:pt x="1" y="7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0" y="0"/>
                    <a:pt x="0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456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20" name="Freeform 304"/>
            <p:cNvSpPr/>
            <p:nvPr/>
          </p:nvSpPr>
          <p:spPr bwMode="auto">
            <a:xfrm>
              <a:off x="6642374" y="5489179"/>
              <a:ext cx="8994" cy="28480"/>
            </a:xfrm>
            <a:custGeom>
              <a:avLst/>
              <a:gdLst>
                <a:gd name="T0" fmla="*/ 4 w 5"/>
                <a:gd name="T1" fmla="*/ 0 h 16"/>
                <a:gd name="T2" fmla="*/ 0 w 5"/>
                <a:gd name="T3" fmla="*/ 10 h 16"/>
                <a:gd name="T4" fmla="*/ 0 w 5"/>
                <a:gd name="T5" fmla="*/ 16 h 16"/>
                <a:gd name="T6" fmla="*/ 4 w 5"/>
                <a:gd name="T7" fmla="*/ 7 h 16"/>
                <a:gd name="T8" fmla="*/ 5 w 5"/>
                <a:gd name="T9" fmla="*/ 10 h 16"/>
                <a:gd name="T10" fmla="*/ 5 w 5"/>
                <a:gd name="T11" fmla="*/ 4 h 16"/>
                <a:gd name="T12" fmla="*/ 4 w 5"/>
                <a:gd name="T13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16">
                  <a:moveTo>
                    <a:pt x="4" y="0"/>
                  </a:moveTo>
                  <a:cubicBezTo>
                    <a:pt x="4" y="0"/>
                    <a:pt x="2" y="4"/>
                    <a:pt x="0" y="10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2" y="10"/>
                    <a:pt x="4" y="7"/>
                    <a:pt x="4" y="7"/>
                  </a:cubicBezTo>
                  <a:cubicBezTo>
                    <a:pt x="4" y="7"/>
                    <a:pt x="4" y="8"/>
                    <a:pt x="5" y="10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4" y="2"/>
                    <a:pt x="4" y="0"/>
                    <a:pt x="4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456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21" name="Freeform 305"/>
            <p:cNvSpPr/>
            <p:nvPr/>
          </p:nvSpPr>
          <p:spPr bwMode="auto">
            <a:xfrm>
              <a:off x="6367315" y="5487680"/>
              <a:ext cx="1499" cy="19486"/>
            </a:xfrm>
            <a:custGeom>
              <a:avLst/>
              <a:gdLst>
                <a:gd name="T0" fmla="*/ 1 w 1"/>
                <a:gd name="T1" fmla="*/ 0 h 11"/>
                <a:gd name="T2" fmla="*/ 0 w 1"/>
                <a:gd name="T3" fmla="*/ 4 h 11"/>
                <a:gd name="T4" fmla="*/ 0 w 1"/>
                <a:gd name="T5" fmla="*/ 11 h 11"/>
                <a:gd name="T6" fmla="*/ 1 w 1"/>
                <a:gd name="T7" fmla="*/ 7 h 11"/>
                <a:gd name="T8" fmla="*/ 1 w 1"/>
                <a:gd name="T9" fmla="*/ 9 h 11"/>
                <a:gd name="T10" fmla="*/ 1 w 1"/>
                <a:gd name="T11" fmla="*/ 3 h 11"/>
                <a:gd name="T12" fmla="*/ 1 w 1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11">
                  <a:moveTo>
                    <a:pt x="1" y="0"/>
                  </a:moveTo>
                  <a:cubicBezTo>
                    <a:pt x="1" y="0"/>
                    <a:pt x="1" y="2"/>
                    <a:pt x="0" y="4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1" y="8"/>
                    <a:pt x="1" y="7"/>
                    <a:pt x="1" y="7"/>
                  </a:cubicBezTo>
                  <a:cubicBezTo>
                    <a:pt x="1" y="7"/>
                    <a:pt x="1" y="8"/>
                    <a:pt x="1" y="9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1"/>
                    <a:pt x="1" y="0"/>
                    <a:pt x="1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456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22" name="Freeform 307"/>
            <p:cNvSpPr/>
            <p:nvPr/>
          </p:nvSpPr>
          <p:spPr bwMode="auto">
            <a:xfrm>
              <a:off x="5940861" y="5597104"/>
              <a:ext cx="11242" cy="0"/>
            </a:xfrm>
            <a:custGeom>
              <a:avLst/>
              <a:gdLst>
                <a:gd name="T0" fmla="*/ 6 w 6"/>
                <a:gd name="T1" fmla="*/ 0 w 6"/>
                <a:gd name="T2" fmla="*/ 1 w 6"/>
                <a:gd name="T3" fmla="*/ 6 w 6"/>
                <a:gd name="T4" fmla="*/ 6 w 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6">
                  <a:moveTo>
                    <a:pt x="6" y="0"/>
                  </a:moveTo>
                  <a:cubicBezTo>
                    <a:pt x="4" y="0"/>
                    <a:pt x="2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4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456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322" name="椭圆 321"/>
          <p:cNvSpPr/>
          <p:nvPr/>
        </p:nvSpPr>
        <p:spPr>
          <a:xfrm>
            <a:off x="3832010" y="4483955"/>
            <a:ext cx="950416" cy="256909"/>
          </a:xfrm>
          <a:prstGeom prst="ellipse">
            <a:avLst/>
          </a:prstGeom>
          <a:gradFill flip="none" rotWithShape="1">
            <a:gsLst>
              <a:gs pos="100000">
                <a:sysClr val="windowText" lastClr="000000">
                  <a:alpha val="69000"/>
                </a:sysClr>
              </a:gs>
              <a:gs pos="0">
                <a:sysClr val="windowText" lastClr="000000">
                  <a:lumMod val="95000"/>
                  <a:lumOff val="5000"/>
                  <a:alpha val="0"/>
                </a:sysClr>
              </a:gs>
            </a:gsLst>
            <a:lin ang="4800000" scaled="0"/>
            <a:tileRect/>
          </a:gradFill>
          <a:ln w="12700" cap="flat" cmpd="sng" algn="ctr">
            <a:noFill/>
            <a:prstDash val="solid"/>
            <a:miter lim="800000"/>
          </a:ln>
          <a:effectLst>
            <a:softEdge rad="127000"/>
          </a:effectLst>
        </p:spPr>
        <p:txBody>
          <a:bodyPr lIns="68547" tIns="34289" rIns="68547" bIns="34289" rtlCol="0" anchor="ctr"/>
          <a:lstStyle/>
          <a:p>
            <a:pPr marL="0" marR="0" lvl="0" indent="0" algn="ctr" defTabSz="45656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cs typeface="+mn-cs"/>
            </a:endParaRPr>
          </a:p>
        </p:txBody>
      </p:sp>
      <p:grpSp>
        <p:nvGrpSpPr>
          <p:cNvPr id="323" name="组合 322"/>
          <p:cNvGrpSpPr/>
          <p:nvPr/>
        </p:nvGrpSpPr>
        <p:grpSpPr>
          <a:xfrm>
            <a:off x="2779182" y="1594127"/>
            <a:ext cx="333331" cy="333331"/>
            <a:chOff x="4060435" y="1913471"/>
            <a:chExt cx="491319" cy="491319"/>
          </a:xfrm>
        </p:grpSpPr>
        <p:sp>
          <p:nvSpPr>
            <p:cNvPr id="337" name="椭圆 336"/>
            <p:cNvSpPr/>
            <p:nvPr/>
          </p:nvSpPr>
          <p:spPr>
            <a:xfrm>
              <a:off x="4060435" y="1913471"/>
              <a:ext cx="491319" cy="491319"/>
            </a:xfrm>
            <a:prstGeom prst="ellipse">
              <a:avLst/>
            </a:prstGeom>
            <a:solidFill>
              <a:srgbClr val="A2B458"/>
            </a:solidFill>
            <a:ln w="25400" cap="flat" cmpd="sng" algn="ctr">
              <a:noFill/>
              <a:prstDash val="solid"/>
              <a:miter lim="800000"/>
            </a:ln>
            <a:effectLst>
              <a:outerShdw blurRad="1651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456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cs typeface="+mn-cs"/>
              </a:endParaRPr>
            </a:p>
          </p:txBody>
        </p:sp>
        <p:sp>
          <p:nvSpPr>
            <p:cNvPr id="338" name="加号 337"/>
            <p:cNvSpPr/>
            <p:nvPr/>
          </p:nvSpPr>
          <p:spPr>
            <a:xfrm>
              <a:off x="4190378" y="2036324"/>
              <a:ext cx="240080" cy="240080"/>
            </a:xfrm>
            <a:prstGeom prst="mathPlus">
              <a:avLst/>
            </a:pr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6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cs typeface="+mn-cs"/>
              </a:endParaRPr>
            </a:p>
          </p:txBody>
        </p:sp>
      </p:grpSp>
      <p:grpSp>
        <p:nvGrpSpPr>
          <p:cNvPr id="324" name="组合 1"/>
          <p:cNvGrpSpPr/>
          <p:nvPr/>
        </p:nvGrpSpPr>
        <p:grpSpPr>
          <a:xfrm>
            <a:off x="5310114" y="1331634"/>
            <a:ext cx="333331" cy="333331"/>
            <a:chOff x="7790956" y="1526586"/>
            <a:chExt cx="491319" cy="491319"/>
          </a:xfrm>
        </p:grpSpPr>
        <p:sp>
          <p:nvSpPr>
            <p:cNvPr id="335" name="椭圆 334"/>
            <p:cNvSpPr/>
            <p:nvPr/>
          </p:nvSpPr>
          <p:spPr>
            <a:xfrm>
              <a:off x="7790956" y="1526586"/>
              <a:ext cx="491319" cy="491319"/>
            </a:xfrm>
            <a:prstGeom prst="ellipse">
              <a:avLst/>
            </a:prstGeom>
            <a:solidFill>
              <a:srgbClr val="C4CF95"/>
            </a:solidFill>
            <a:ln w="25400" cap="flat" cmpd="sng" algn="ctr">
              <a:noFill/>
              <a:prstDash val="solid"/>
              <a:miter lim="800000"/>
            </a:ln>
            <a:effectLst>
              <a:outerShdw blurRad="203200" dist="63500" dir="8100000" algn="tr" rotWithShape="0">
                <a:prstClr val="black">
                  <a:alpha val="3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456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cs typeface="+mn-cs"/>
              </a:endParaRPr>
            </a:p>
          </p:txBody>
        </p:sp>
        <p:sp>
          <p:nvSpPr>
            <p:cNvPr id="336" name="加号 335"/>
            <p:cNvSpPr/>
            <p:nvPr/>
          </p:nvSpPr>
          <p:spPr>
            <a:xfrm>
              <a:off x="7916575" y="1633687"/>
              <a:ext cx="240080" cy="240080"/>
            </a:xfrm>
            <a:prstGeom prst="mathPlus">
              <a:avLst/>
            </a:pr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6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cs typeface="+mn-cs"/>
              </a:endParaRPr>
            </a:p>
          </p:txBody>
        </p:sp>
      </p:grpSp>
      <p:grpSp>
        <p:nvGrpSpPr>
          <p:cNvPr id="325" name="组合 2"/>
          <p:cNvGrpSpPr/>
          <p:nvPr/>
        </p:nvGrpSpPr>
        <p:grpSpPr>
          <a:xfrm>
            <a:off x="5284060" y="3206857"/>
            <a:ext cx="333331" cy="333331"/>
            <a:chOff x="7752568" y="4290581"/>
            <a:chExt cx="491319" cy="491319"/>
          </a:xfrm>
        </p:grpSpPr>
        <p:sp>
          <p:nvSpPr>
            <p:cNvPr id="333" name="椭圆 332"/>
            <p:cNvSpPr/>
            <p:nvPr/>
          </p:nvSpPr>
          <p:spPr>
            <a:xfrm>
              <a:off x="7752568" y="4290581"/>
              <a:ext cx="491319" cy="491319"/>
            </a:xfrm>
            <a:prstGeom prst="ellipse">
              <a:avLst/>
            </a:prstGeom>
            <a:solidFill>
              <a:srgbClr val="A2B458"/>
            </a:solidFill>
            <a:ln w="25400" cap="flat" cmpd="sng" algn="ctr">
              <a:noFill/>
              <a:prstDash val="solid"/>
              <a:miter lim="800000"/>
            </a:ln>
            <a:effectLst>
              <a:outerShdw blurRad="1651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456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cs typeface="+mn-cs"/>
              </a:endParaRPr>
            </a:p>
          </p:txBody>
        </p:sp>
        <p:sp>
          <p:nvSpPr>
            <p:cNvPr id="334" name="加号 333"/>
            <p:cNvSpPr/>
            <p:nvPr/>
          </p:nvSpPr>
          <p:spPr>
            <a:xfrm>
              <a:off x="7860201" y="4424588"/>
              <a:ext cx="240080" cy="240080"/>
            </a:xfrm>
            <a:prstGeom prst="mathPlus">
              <a:avLst/>
            </a:pr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6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cs typeface="+mn-cs"/>
              </a:endParaRPr>
            </a:p>
          </p:txBody>
        </p:sp>
      </p:grpSp>
      <p:grpSp>
        <p:nvGrpSpPr>
          <p:cNvPr id="326" name="组合 4"/>
          <p:cNvGrpSpPr/>
          <p:nvPr/>
        </p:nvGrpSpPr>
        <p:grpSpPr>
          <a:xfrm>
            <a:off x="2894805" y="3846462"/>
            <a:ext cx="333331" cy="333331"/>
            <a:chOff x="4230861" y="5233338"/>
            <a:chExt cx="491319" cy="491319"/>
          </a:xfrm>
        </p:grpSpPr>
        <p:sp>
          <p:nvSpPr>
            <p:cNvPr id="331" name="椭圆 330"/>
            <p:cNvSpPr/>
            <p:nvPr/>
          </p:nvSpPr>
          <p:spPr>
            <a:xfrm>
              <a:off x="4230861" y="5233338"/>
              <a:ext cx="491319" cy="491319"/>
            </a:xfrm>
            <a:prstGeom prst="ellipse">
              <a:avLst/>
            </a:prstGeom>
            <a:solidFill>
              <a:srgbClr val="C4CF95"/>
            </a:solidFill>
            <a:ln w="25400" cap="flat" cmpd="sng" algn="ctr">
              <a:noFill/>
              <a:prstDash val="solid"/>
              <a:miter lim="800000"/>
            </a:ln>
            <a:effectLst>
              <a:outerShdw blurRad="1651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456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cs typeface="+mn-cs"/>
              </a:endParaRPr>
            </a:p>
          </p:txBody>
        </p:sp>
        <p:sp>
          <p:nvSpPr>
            <p:cNvPr id="332" name="加号 331"/>
            <p:cNvSpPr/>
            <p:nvPr/>
          </p:nvSpPr>
          <p:spPr>
            <a:xfrm>
              <a:off x="4341294" y="5370262"/>
              <a:ext cx="240080" cy="240080"/>
            </a:xfrm>
            <a:prstGeom prst="mathPlus">
              <a:avLst/>
            </a:pr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6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cs typeface="+mn-cs"/>
              </a:endParaRPr>
            </a:p>
          </p:txBody>
        </p:sp>
      </p:grpSp>
      <p:grpSp>
        <p:nvGrpSpPr>
          <p:cNvPr id="622" name="组合 621"/>
          <p:cNvGrpSpPr/>
          <p:nvPr/>
        </p:nvGrpSpPr>
        <p:grpSpPr>
          <a:xfrm>
            <a:off x="363247" y="1382644"/>
            <a:ext cx="1876463" cy="670356"/>
            <a:chOff x="8386922" y="2192795"/>
            <a:chExt cx="2501951" cy="893808"/>
          </a:xfrm>
        </p:grpSpPr>
        <p:sp>
          <p:nvSpPr>
            <p:cNvPr id="623" name="矩形 622"/>
            <p:cNvSpPr/>
            <p:nvPr/>
          </p:nvSpPr>
          <p:spPr>
            <a:xfrm>
              <a:off x="8386922" y="2192795"/>
              <a:ext cx="2501951" cy="441317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 algn="ctr" defTabSz="914400">
                <a:lnSpc>
                  <a:spcPct val="120000"/>
                </a:lnSpc>
              </a:pPr>
              <a:r>
                <a:rPr lang="en-US" altLang="zh-CN" sz="1400" b="1" kern="0" dirty="0">
                  <a:solidFill>
                    <a:prstClr val="black">
                      <a:lumMod val="85000"/>
                      <a:lumOff val="15000"/>
                    </a:prstClr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Minimalist</a:t>
              </a:r>
              <a:endParaRPr kumimoji="0" lang="zh-CN" altLang="en-US" sz="14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624" name="文本框 13"/>
            <p:cNvSpPr txBox="1"/>
            <p:nvPr/>
          </p:nvSpPr>
          <p:spPr>
            <a:xfrm>
              <a:off x="8504910" y="2542351"/>
              <a:ext cx="2265974" cy="54425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ctr" defTabSz="914400" eaLnBrk="1" fontAlgn="auto" latinLnBrk="0" hangingPunct="1">
                <a:lnSpc>
                  <a:spcPct val="114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6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The user can demonstrate on a projector or computer, or print the presentation and make it into a film to be used in a wider field. Using PowerPoint,</a:t>
              </a:r>
              <a:endParaRPr kumimoji="0" lang="en-US" altLang="zh-CN" sz="6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</p:grpSp>
      <p:grpSp>
        <p:nvGrpSpPr>
          <p:cNvPr id="625" name="组合 624"/>
          <p:cNvGrpSpPr/>
          <p:nvPr/>
        </p:nvGrpSpPr>
        <p:grpSpPr>
          <a:xfrm>
            <a:off x="363247" y="3658133"/>
            <a:ext cx="1876463" cy="670356"/>
            <a:chOff x="8386922" y="2192795"/>
            <a:chExt cx="2501951" cy="893808"/>
          </a:xfrm>
        </p:grpSpPr>
        <p:sp>
          <p:nvSpPr>
            <p:cNvPr id="626" name="矩形 625"/>
            <p:cNvSpPr/>
            <p:nvPr/>
          </p:nvSpPr>
          <p:spPr>
            <a:xfrm>
              <a:off x="8386922" y="2192795"/>
              <a:ext cx="2501951" cy="441317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 algn="ctr" defTabSz="914400">
                <a:lnSpc>
                  <a:spcPct val="120000"/>
                </a:lnSpc>
              </a:pPr>
              <a:r>
                <a:rPr lang="en-US" altLang="zh-CN" sz="1400" b="1" kern="0" dirty="0">
                  <a:solidFill>
                    <a:prstClr val="black">
                      <a:lumMod val="85000"/>
                      <a:lumOff val="15000"/>
                    </a:prstClr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Minimalist</a:t>
              </a:r>
              <a:endParaRPr kumimoji="0" lang="zh-CN" altLang="en-US" sz="14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627" name="文本框 13"/>
            <p:cNvSpPr txBox="1"/>
            <p:nvPr/>
          </p:nvSpPr>
          <p:spPr>
            <a:xfrm>
              <a:off x="8504910" y="2542351"/>
              <a:ext cx="2265974" cy="54425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ctr" defTabSz="914400" eaLnBrk="1" fontAlgn="auto" latinLnBrk="0" hangingPunct="1">
                <a:lnSpc>
                  <a:spcPct val="114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6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The user can demonstrate on a projector or computer, or print the presentation and make it into a film to be used in a wider field. Using PowerPoint,</a:t>
              </a:r>
              <a:endParaRPr kumimoji="0" lang="en-US" altLang="zh-CN" sz="6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</p:grpSp>
      <p:grpSp>
        <p:nvGrpSpPr>
          <p:cNvPr id="628" name="组合 627"/>
          <p:cNvGrpSpPr/>
          <p:nvPr/>
        </p:nvGrpSpPr>
        <p:grpSpPr>
          <a:xfrm>
            <a:off x="5892872" y="3134558"/>
            <a:ext cx="1876463" cy="670356"/>
            <a:chOff x="8386922" y="2192795"/>
            <a:chExt cx="2501951" cy="893808"/>
          </a:xfrm>
        </p:grpSpPr>
        <p:sp>
          <p:nvSpPr>
            <p:cNvPr id="629" name="矩形 628"/>
            <p:cNvSpPr/>
            <p:nvPr/>
          </p:nvSpPr>
          <p:spPr>
            <a:xfrm>
              <a:off x="8386922" y="2192795"/>
              <a:ext cx="2501951" cy="441317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 algn="ctr" defTabSz="914400">
                <a:lnSpc>
                  <a:spcPct val="120000"/>
                </a:lnSpc>
              </a:pPr>
              <a:r>
                <a:rPr lang="en-US" altLang="zh-CN" sz="1400" b="1" kern="0" dirty="0">
                  <a:solidFill>
                    <a:prstClr val="black">
                      <a:lumMod val="85000"/>
                      <a:lumOff val="15000"/>
                    </a:prstClr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Minimalist</a:t>
              </a:r>
              <a:endParaRPr kumimoji="0" lang="zh-CN" altLang="en-US" sz="14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630" name="文本框 13"/>
            <p:cNvSpPr txBox="1"/>
            <p:nvPr/>
          </p:nvSpPr>
          <p:spPr>
            <a:xfrm>
              <a:off x="8504910" y="2542351"/>
              <a:ext cx="2265974" cy="54425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ctr" defTabSz="914400" eaLnBrk="1" fontAlgn="auto" latinLnBrk="0" hangingPunct="1">
                <a:lnSpc>
                  <a:spcPct val="114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6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The user can demonstrate on a projector or computer, or print the presentation and make it into a film to be used in a wider field. Using PowerPoint,</a:t>
              </a:r>
              <a:endParaRPr kumimoji="0" lang="en-US" altLang="zh-CN" sz="6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</p:grpSp>
      <p:grpSp>
        <p:nvGrpSpPr>
          <p:cNvPr id="631" name="组合 630"/>
          <p:cNvGrpSpPr/>
          <p:nvPr/>
        </p:nvGrpSpPr>
        <p:grpSpPr>
          <a:xfrm>
            <a:off x="5885604" y="1178549"/>
            <a:ext cx="1876463" cy="670356"/>
            <a:chOff x="8386922" y="2192795"/>
            <a:chExt cx="2501951" cy="893808"/>
          </a:xfrm>
        </p:grpSpPr>
        <p:sp>
          <p:nvSpPr>
            <p:cNvPr id="632" name="矩形 631"/>
            <p:cNvSpPr/>
            <p:nvPr/>
          </p:nvSpPr>
          <p:spPr>
            <a:xfrm>
              <a:off x="8386922" y="2192795"/>
              <a:ext cx="2501951" cy="441317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 algn="ctr" defTabSz="914400">
                <a:lnSpc>
                  <a:spcPct val="120000"/>
                </a:lnSpc>
              </a:pPr>
              <a:r>
                <a:rPr lang="en-US" altLang="zh-CN" sz="1400" b="1" kern="0" dirty="0">
                  <a:solidFill>
                    <a:prstClr val="black">
                      <a:lumMod val="85000"/>
                      <a:lumOff val="15000"/>
                    </a:prstClr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Minimalist</a:t>
              </a:r>
              <a:endParaRPr kumimoji="0" lang="zh-CN" altLang="en-US" sz="14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633" name="文本框 13"/>
            <p:cNvSpPr txBox="1"/>
            <p:nvPr/>
          </p:nvSpPr>
          <p:spPr>
            <a:xfrm>
              <a:off x="8504910" y="2542351"/>
              <a:ext cx="2265974" cy="54425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ctr" defTabSz="914400" eaLnBrk="1" fontAlgn="auto" latinLnBrk="0" hangingPunct="1">
                <a:lnSpc>
                  <a:spcPct val="114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6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The user can demonstrate on a projector or computer, or print the presentation and make it into a film to be used in a wider field. Using PowerPoint,</a:t>
              </a:r>
              <a:endParaRPr kumimoji="0" lang="en-US" altLang="zh-CN" sz="6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</p:grp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Picture 2" descr="C:\Users\Administrator\Desktop\01119.png"/>
          <p:cNvPicPr>
            <a:picLocks noChangeAspect="1" noChangeArrowheads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239" t="40967" b="414"/>
          <a:stretch>
            <a:fillRect/>
          </a:stretch>
        </p:blipFill>
        <p:spPr bwMode="auto">
          <a:xfrm>
            <a:off x="7249214" y="2953516"/>
            <a:ext cx="1878741" cy="21899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5" name="矩形 34"/>
          <p:cNvSpPr/>
          <p:nvPr/>
        </p:nvSpPr>
        <p:spPr>
          <a:xfrm>
            <a:off x="0" y="364353"/>
            <a:ext cx="395536" cy="282258"/>
          </a:xfrm>
          <a:prstGeom prst="rect">
            <a:avLst/>
          </a:prstGeom>
          <a:solidFill>
            <a:srgbClr val="B0BF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6" tIns="45698" rIns="91396" bIns="45698" rtlCol="0" anchor="ctr"/>
          <a:lstStyle/>
          <a:p>
            <a:pPr algn="ctr"/>
            <a:endParaRPr lang="zh-CN" altLang="en-US"/>
          </a:p>
        </p:txBody>
      </p:sp>
      <p:sp>
        <p:nvSpPr>
          <p:cNvPr id="36" name="矩形 35"/>
          <p:cNvSpPr/>
          <p:nvPr/>
        </p:nvSpPr>
        <p:spPr>
          <a:xfrm>
            <a:off x="467544" y="364353"/>
            <a:ext cx="62880" cy="282258"/>
          </a:xfrm>
          <a:prstGeom prst="rect">
            <a:avLst/>
          </a:prstGeom>
          <a:solidFill>
            <a:srgbClr val="B0BF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6" tIns="45698" rIns="91396" bIns="45698" rtlCol="0" anchor="ctr"/>
          <a:lstStyle/>
          <a:p>
            <a:pPr algn="ctr"/>
            <a:endParaRPr lang="zh-CN" altLang="en-US"/>
          </a:p>
        </p:txBody>
      </p:sp>
      <p:sp>
        <p:nvSpPr>
          <p:cNvPr id="37" name="矩形 36"/>
          <p:cNvSpPr/>
          <p:nvPr/>
        </p:nvSpPr>
        <p:spPr>
          <a:xfrm>
            <a:off x="595840" y="364353"/>
            <a:ext cx="62880" cy="282258"/>
          </a:xfrm>
          <a:prstGeom prst="rect">
            <a:avLst/>
          </a:prstGeom>
          <a:solidFill>
            <a:srgbClr val="B0BF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6" tIns="45698" rIns="91396" bIns="45698" rtlCol="0" anchor="ctr"/>
          <a:lstStyle/>
          <a:p>
            <a:pPr algn="ctr"/>
            <a:endParaRPr lang="zh-CN" altLang="en-US"/>
          </a:p>
        </p:txBody>
      </p:sp>
      <p:sp>
        <p:nvSpPr>
          <p:cNvPr id="38" name="矩形 37"/>
          <p:cNvSpPr/>
          <p:nvPr/>
        </p:nvSpPr>
        <p:spPr>
          <a:xfrm>
            <a:off x="724136" y="364353"/>
            <a:ext cx="62880" cy="282258"/>
          </a:xfrm>
          <a:prstGeom prst="rect">
            <a:avLst/>
          </a:prstGeom>
          <a:solidFill>
            <a:srgbClr val="B0BF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6" tIns="45698" rIns="91396" bIns="45698"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17526" y="274670"/>
            <a:ext cx="1422184" cy="461665"/>
          </a:xfrm>
          <a:prstGeom prst="rect">
            <a:avLst/>
          </a:prstGeom>
        </p:spPr>
        <p:txBody>
          <a:bodyPr wrap="none" lIns="91396" tIns="45698" rIns="91396" bIns="45698">
            <a:spAutoFit/>
          </a:bodyPr>
          <a:lstStyle/>
          <a:p>
            <a:r>
              <a:rPr lang="zh-CN" altLang="en-US" sz="2400" b="1" dirty="0">
                <a:solidFill>
                  <a:srgbClr val="B0BF7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制作过程</a:t>
            </a:r>
            <a:endParaRPr lang="zh-CN" altLang="en-US" sz="2400" b="1" dirty="0">
              <a:solidFill>
                <a:srgbClr val="B0BF7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263301" y="366982"/>
            <a:ext cx="2670924" cy="369332"/>
          </a:xfrm>
          <a:prstGeom prst="rect">
            <a:avLst/>
          </a:prstGeom>
        </p:spPr>
        <p:txBody>
          <a:bodyPr wrap="square" lIns="91396" tIns="45698" rIns="91396" bIns="45698">
            <a:spAutoFit/>
          </a:bodyPr>
          <a:lstStyle/>
          <a:p>
            <a:pPr algn="dist"/>
            <a:r>
              <a:rPr lang="en-US" altLang="zh-CN" b="1" dirty="0">
                <a:solidFill>
                  <a:srgbClr val="C4CF95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Production process</a:t>
            </a:r>
            <a:endParaRPr lang="zh-CN" altLang="en-US" b="1" dirty="0">
              <a:solidFill>
                <a:srgbClr val="C4CF95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grpSp>
        <p:nvGrpSpPr>
          <p:cNvPr id="74" name="组合 73"/>
          <p:cNvGrpSpPr/>
          <p:nvPr/>
        </p:nvGrpSpPr>
        <p:grpSpPr>
          <a:xfrm>
            <a:off x="3711486" y="3575803"/>
            <a:ext cx="3236778" cy="448566"/>
            <a:chOff x="4347540" y="4003355"/>
            <a:chExt cx="3537430" cy="512612"/>
          </a:xfrm>
        </p:grpSpPr>
        <p:sp>
          <p:nvSpPr>
            <p:cNvPr id="127" name="矩形 126"/>
            <p:cNvSpPr/>
            <p:nvPr/>
          </p:nvSpPr>
          <p:spPr>
            <a:xfrm>
              <a:off x="4347540" y="4341558"/>
              <a:ext cx="3537430" cy="174409"/>
            </a:xfrm>
            <a:prstGeom prst="rect">
              <a:avLst/>
            </a:prstGeom>
            <a:solidFill>
              <a:srgbClr val="A2B45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3422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128" name="矩形 127"/>
            <p:cNvSpPr/>
            <p:nvPr/>
          </p:nvSpPr>
          <p:spPr>
            <a:xfrm>
              <a:off x="4347540" y="4172457"/>
              <a:ext cx="2215058" cy="174409"/>
            </a:xfrm>
            <a:prstGeom prst="rect">
              <a:avLst/>
            </a:prstGeom>
            <a:solidFill>
              <a:srgbClr val="C4CF95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3422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129" name="矩形 128"/>
            <p:cNvSpPr/>
            <p:nvPr/>
          </p:nvSpPr>
          <p:spPr>
            <a:xfrm>
              <a:off x="4347540" y="4003355"/>
              <a:ext cx="1490903" cy="174409"/>
            </a:xfrm>
            <a:prstGeom prst="rect">
              <a:avLst/>
            </a:prstGeom>
            <a:solidFill>
              <a:sysClr val="window" lastClr="FFFFFF">
                <a:lumMod val="85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3422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endParaRPr>
            </a:p>
          </p:txBody>
        </p:sp>
      </p:grpSp>
      <p:grpSp>
        <p:nvGrpSpPr>
          <p:cNvPr id="75" name="组合 74"/>
          <p:cNvGrpSpPr/>
          <p:nvPr/>
        </p:nvGrpSpPr>
        <p:grpSpPr>
          <a:xfrm>
            <a:off x="3711485" y="2983150"/>
            <a:ext cx="2908990" cy="448566"/>
            <a:chOff x="4347540" y="4003355"/>
            <a:chExt cx="3179195" cy="512612"/>
          </a:xfrm>
        </p:grpSpPr>
        <p:sp>
          <p:nvSpPr>
            <p:cNvPr id="124" name="矩形 123"/>
            <p:cNvSpPr/>
            <p:nvPr/>
          </p:nvSpPr>
          <p:spPr>
            <a:xfrm>
              <a:off x="4347541" y="4341558"/>
              <a:ext cx="2938171" cy="174409"/>
            </a:xfrm>
            <a:prstGeom prst="rect">
              <a:avLst/>
            </a:prstGeom>
            <a:solidFill>
              <a:srgbClr val="A2B45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3422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125" name="矩形 124"/>
            <p:cNvSpPr/>
            <p:nvPr/>
          </p:nvSpPr>
          <p:spPr>
            <a:xfrm>
              <a:off x="4347540" y="4172457"/>
              <a:ext cx="2215058" cy="174409"/>
            </a:xfrm>
            <a:prstGeom prst="rect">
              <a:avLst/>
            </a:prstGeom>
            <a:solidFill>
              <a:srgbClr val="C4CF95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3422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126" name="矩形 125"/>
            <p:cNvSpPr/>
            <p:nvPr/>
          </p:nvSpPr>
          <p:spPr>
            <a:xfrm>
              <a:off x="4347540" y="4003355"/>
              <a:ext cx="3179195" cy="174409"/>
            </a:xfrm>
            <a:prstGeom prst="rect">
              <a:avLst/>
            </a:prstGeom>
            <a:solidFill>
              <a:sysClr val="window" lastClr="FFFFFF">
                <a:lumMod val="85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3422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endParaRPr>
            </a:p>
          </p:txBody>
        </p:sp>
      </p:grpSp>
      <p:grpSp>
        <p:nvGrpSpPr>
          <p:cNvPr id="76" name="组合 75"/>
          <p:cNvGrpSpPr/>
          <p:nvPr/>
        </p:nvGrpSpPr>
        <p:grpSpPr>
          <a:xfrm>
            <a:off x="3711465" y="2390497"/>
            <a:ext cx="3035012" cy="448566"/>
            <a:chOff x="4347540" y="4003355"/>
            <a:chExt cx="3316924" cy="512612"/>
          </a:xfrm>
        </p:grpSpPr>
        <p:sp>
          <p:nvSpPr>
            <p:cNvPr id="121" name="矩形 120"/>
            <p:cNvSpPr/>
            <p:nvPr/>
          </p:nvSpPr>
          <p:spPr>
            <a:xfrm>
              <a:off x="4347541" y="4341558"/>
              <a:ext cx="2559419" cy="174409"/>
            </a:xfrm>
            <a:prstGeom prst="rect">
              <a:avLst/>
            </a:prstGeom>
            <a:solidFill>
              <a:srgbClr val="A2B45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3422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122" name="矩形 121"/>
            <p:cNvSpPr/>
            <p:nvPr/>
          </p:nvSpPr>
          <p:spPr>
            <a:xfrm>
              <a:off x="4347540" y="4172457"/>
              <a:ext cx="3316924" cy="174409"/>
            </a:xfrm>
            <a:prstGeom prst="rect">
              <a:avLst/>
            </a:prstGeom>
            <a:solidFill>
              <a:srgbClr val="C4CF95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3422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123" name="矩形 122"/>
            <p:cNvSpPr/>
            <p:nvPr/>
          </p:nvSpPr>
          <p:spPr>
            <a:xfrm>
              <a:off x="4347540" y="4003355"/>
              <a:ext cx="1560891" cy="174409"/>
            </a:xfrm>
            <a:prstGeom prst="rect">
              <a:avLst/>
            </a:prstGeom>
            <a:solidFill>
              <a:sysClr val="window" lastClr="FFFFFF">
                <a:lumMod val="85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3422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endParaRPr>
            </a:p>
          </p:txBody>
        </p:sp>
      </p:grpSp>
      <p:grpSp>
        <p:nvGrpSpPr>
          <p:cNvPr id="77" name="组合 76"/>
          <p:cNvGrpSpPr/>
          <p:nvPr/>
        </p:nvGrpSpPr>
        <p:grpSpPr>
          <a:xfrm>
            <a:off x="3711486" y="1797845"/>
            <a:ext cx="3236778" cy="448566"/>
            <a:chOff x="4347539" y="4003355"/>
            <a:chExt cx="3537430" cy="512612"/>
          </a:xfrm>
        </p:grpSpPr>
        <p:sp>
          <p:nvSpPr>
            <p:cNvPr id="118" name="矩形 117"/>
            <p:cNvSpPr/>
            <p:nvPr/>
          </p:nvSpPr>
          <p:spPr>
            <a:xfrm>
              <a:off x="4347541" y="4341558"/>
              <a:ext cx="1560890" cy="174409"/>
            </a:xfrm>
            <a:prstGeom prst="rect">
              <a:avLst/>
            </a:prstGeom>
            <a:solidFill>
              <a:srgbClr val="A2B45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3422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119" name="矩形 118"/>
            <p:cNvSpPr/>
            <p:nvPr/>
          </p:nvSpPr>
          <p:spPr>
            <a:xfrm>
              <a:off x="4347540" y="4172457"/>
              <a:ext cx="2215058" cy="174409"/>
            </a:xfrm>
            <a:prstGeom prst="rect">
              <a:avLst/>
            </a:prstGeom>
            <a:solidFill>
              <a:srgbClr val="C4CF95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3422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120" name="矩形 119"/>
            <p:cNvSpPr/>
            <p:nvPr/>
          </p:nvSpPr>
          <p:spPr>
            <a:xfrm>
              <a:off x="4347539" y="4003355"/>
              <a:ext cx="3537430" cy="174409"/>
            </a:xfrm>
            <a:prstGeom prst="rect">
              <a:avLst/>
            </a:prstGeom>
            <a:solidFill>
              <a:sysClr val="window" lastClr="FFFFFF">
                <a:lumMod val="85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3422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endParaRPr>
            </a:p>
          </p:txBody>
        </p:sp>
      </p:grpSp>
      <p:grpSp>
        <p:nvGrpSpPr>
          <p:cNvPr id="78" name="组合 77"/>
          <p:cNvGrpSpPr/>
          <p:nvPr/>
        </p:nvGrpSpPr>
        <p:grpSpPr>
          <a:xfrm>
            <a:off x="359214" y="1811279"/>
            <a:ext cx="410414" cy="410414"/>
            <a:chOff x="4875421" y="2877508"/>
            <a:chExt cx="612620" cy="612620"/>
          </a:xfrm>
        </p:grpSpPr>
        <p:sp>
          <p:nvSpPr>
            <p:cNvPr id="112" name="椭圆 111"/>
            <p:cNvSpPr/>
            <p:nvPr/>
          </p:nvSpPr>
          <p:spPr>
            <a:xfrm>
              <a:off x="4875421" y="2877508"/>
              <a:ext cx="612620" cy="612620"/>
            </a:xfrm>
            <a:prstGeom prst="ellipse">
              <a:avLst/>
            </a:prstGeom>
            <a:solidFill>
              <a:srgbClr val="C4CF95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3422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endParaRPr>
            </a:p>
          </p:txBody>
        </p:sp>
        <p:grpSp>
          <p:nvGrpSpPr>
            <p:cNvPr id="113" name="组合 112"/>
            <p:cNvGrpSpPr/>
            <p:nvPr/>
          </p:nvGrpSpPr>
          <p:grpSpPr>
            <a:xfrm flipH="1">
              <a:off x="5000369" y="2999972"/>
              <a:ext cx="362725" cy="367692"/>
              <a:chOff x="9363075" y="4967288"/>
              <a:chExt cx="463551" cy="469900"/>
            </a:xfrm>
            <a:solidFill>
              <a:sysClr val="window" lastClr="FFFFFF"/>
            </a:solidFill>
          </p:grpSpPr>
          <p:sp>
            <p:nvSpPr>
              <p:cNvPr id="114" name="Freeform 22"/>
              <p:cNvSpPr/>
              <p:nvPr/>
            </p:nvSpPr>
            <p:spPr bwMode="auto">
              <a:xfrm>
                <a:off x="9371013" y="5280025"/>
                <a:ext cx="158750" cy="150813"/>
              </a:xfrm>
              <a:custGeom>
                <a:avLst/>
                <a:gdLst>
                  <a:gd name="T0" fmla="*/ 14 w 100"/>
                  <a:gd name="T1" fmla="*/ 95 h 95"/>
                  <a:gd name="T2" fmla="*/ 0 w 100"/>
                  <a:gd name="T3" fmla="*/ 80 h 95"/>
                  <a:gd name="T4" fmla="*/ 85 w 100"/>
                  <a:gd name="T5" fmla="*/ 0 h 95"/>
                  <a:gd name="T6" fmla="*/ 100 w 100"/>
                  <a:gd name="T7" fmla="*/ 14 h 95"/>
                  <a:gd name="T8" fmla="*/ 14 w 100"/>
                  <a:gd name="T9" fmla="*/ 95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0" h="95">
                    <a:moveTo>
                      <a:pt x="14" y="95"/>
                    </a:moveTo>
                    <a:lnTo>
                      <a:pt x="0" y="80"/>
                    </a:lnTo>
                    <a:lnTo>
                      <a:pt x="85" y="0"/>
                    </a:lnTo>
                    <a:lnTo>
                      <a:pt x="100" y="14"/>
                    </a:lnTo>
                    <a:lnTo>
                      <a:pt x="14" y="9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pPr marL="0" marR="0" lvl="0" indent="0" defTabSz="342265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charset="-122"/>
                </a:endParaRPr>
              </a:p>
            </p:txBody>
          </p:sp>
          <p:sp>
            <p:nvSpPr>
              <p:cNvPr id="115" name="Freeform 23"/>
              <p:cNvSpPr>
                <a:spLocks noEditPoints="1"/>
              </p:cNvSpPr>
              <p:nvPr/>
            </p:nvSpPr>
            <p:spPr bwMode="auto">
              <a:xfrm>
                <a:off x="9486900" y="5200650"/>
                <a:ext cx="120650" cy="120650"/>
              </a:xfrm>
              <a:custGeom>
                <a:avLst/>
                <a:gdLst>
                  <a:gd name="T0" fmla="*/ 16 w 32"/>
                  <a:gd name="T1" fmla="*/ 32 h 32"/>
                  <a:gd name="T2" fmla="*/ 0 w 32"/>
                  <a:gd name="T3" fmla="*/ 16 h 32"/>
                  <a:gd name="T4" fmla="*/ 16 w 32"/>
                  <a:gd name="T5" fmla="*/ 0 h 32"/>
                  <a:gd name="T6" fmla="*/ 32 w 32"/>
                  <a:gd name="T7" fmla="*/ 16 h 32"/>
                  <a:gd name="T8" fmla="*/ 16 w 32"/>
                  <a:gd name="T9" fmla="*/ 32 h 32"/>
                  <a:gd name="T10" fmla="*/ 16 w 32"/>
                  <a:gd name="T11" fmla="*/ 8 h 32"/>
                  <a:gd name="T12" fmla="*/ 8 w 32"/>
                  <a:gd name="T13" fmla="*/ 16 h 32"/>
                  <a:gd name="T14" fmla="*/ 16 w 32"/>
                  <a:gd name="T15" fmla="*/ 24 h 32"/>
                  <a:gd name="T16" fmla="*/ 24 w 32"/>
                  <a:gd name="T17" fmla="*/ 16 h 32"/>
                  <a:gd name="T18" fmla="*/ 16 w 32"/>
                  <a:gd name="T19" fmla="*/ 8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2" h="32">
                    <a:moveTo>
                      <a:pt x="16" y="32"/>
                    </a:moveTo>
                    <a:cubicBezTo>
                      <a:pt x="7" y="32"/>
                      <a:pt x="0" y="25"/>
                      <a:pt x="0" y="16"/>
                    </a:cubicBezTo>
                    <a:cubicBezTo>
                      <a:pt x="0" y="7"/>
                      <a:pt x="7" y="0"/>
                      <a:pt x="16" y="0"/>
                    </a:cubicBezTo>
                    <a:cubicBezTo>
                      <a:pt x="25" y="0"/>
                      <a:pt x="32" y="7"/>
                      <a:pt x="32" y="16"/>
                    </a:cubicBezTo>
                    <a:cubicBezTo>
                      <a:pt x="32" y="25"/>
                      <a:pt x="25" y="32"/>
                      <a:pt x="16" y="32"/>
                    </a:cubicBezTo>
                    <a:moveTo>
                      <a:pt x="16" y="8"/>
                    </a:moveTo>
                    <a:cubicBezTo>
                      <a:pt x="12" y="8"/>
                      <a:pt x="8" y="12"/>
                      <a:pt x="8" y="16"/>
                    </a:cubicBezTo>
                    <a:cubicBezTo>
                      <a:pt x="8" y="20"/>
                      <a:pt x="12" y="24"/>
                      <a:pt x="16" y="24"/>
                    </a:cubicBezTo>
                    <a:cubicBezTo>
                      <a:pt x="20" y="24"/>
                      <a:pt x="24" y="20"/>
                      <a:pt x="24" y="16"/>
                    </a:cubicBezTo>
                    <a:cubicBezTo>
                      <a:pt x="24" y="12"/>
                      <a:pt x="20" y="8"/>
                      <a:pt x="16" y="8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pPr marL="0" marR="0" lvl="0" indent="0" defTabSz="342265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charset="-122"/>
                </a:endParaRPr>
              </a:p>
            </p:txBody>
          </p:sp>
          <p:sp>
            <p:nvSpPr>
              <p:cNvPr id="116" name="Freeform 24"/>
              <p:cNvSpPr>
                <a:spLocks noEditPoints="1"/>
              </p:cNvSpPr>
              <p:nvPr/>
            </p:nvSpPr>
            <p:spPr bwMode="auto">
              <a:xfrm>
                <a:off x="9577388" y="4967288"/>
                <a:ext cx="249238" cy="249238"/>
              </a:xfrm>
              <a:custGeom>
                <a:avLst/>
                <a:gdLst>
                  <a:gd name="T0" fmla="*/ 32 w 66"/>
                  <a:gd name="T1" fmla="*/ 66 h 66"/>
                  <a:gd name="T2" fmla="*/ 9 w 66"/>
                  <a:gd name="T3" fmla="*/ 57 h 66"/>
                  <a:gd name="T4" fmla="*/ 0 w 66"/>
                  <a:gd name="T5" fmla="*/ 34 h 66"/>
                  <a:gd name="T6" fmla="*/ 9 w 66"/>
                  <a:gd name="T7" fmla="*/ 11 h 66"/>
                  <a:gd name="T8" fmla="*/ 20 w 66"/>
                  <a:gd name="T9" fmla="*/ 0 h 66"/>
                  <a:gd name="T10" fmla="*/ 66 w 66"/>
                  <a:gd name="T11" fmla="*/ 46 h 66"/>
                  <a:gd name="T12" fmla="*/ 55 w 66"/>
                  <a:gd name="T13" fmla="*/ 57 h 66"/>
                  <a:gd name="T14" fmla="*/ 32 w 66"/>
                  <a:gd name="T15" fmla="*/ 66 h 66"/>
                  <a:gd name="T16" fmla="*/ 20 w 66"/>
                  <a:gd name="T17" fmla="*/ 12 h 66"/>
                  <a:gd name="T18" fmla="*/ 15 w 66"/>
                  <a:gd name="T19" fmla="*/ 17 h 66"/>
                  <a:gd name="T20" fmla="*/ 8 w 66"/>
                  <a:gd name="T21" fmla="*/ 34 h 66"/>
                  <a:gd name="T22" fmla="*/ 15 w 66"/>
                  <a:gd name="T23" fmla="*/ 51 h 66"/>
                  <a:gd name="T24" fmla="*/ 32 w 66"/>
                  <a:gd name="T25" fmla="*/ 58 h 66"/>
                  <a:gd name="T26" fmla="*/ 49 w 66"/>
                  <a:gd name="T27" fmla="*/ 51 h 66"/>
                  <a:gd name="T28" fmla="*/ 54 w 66"/>
                  <a:gd name="T29" fmla="*/ 46 h 66"/>
                  <a:gd name="T30" fmla="*/ 20 w 66"/>
                  <a:gd name="T31" fmla="*/ 12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66" h="66">
                    <a:moveTo>
                      <a:pt x="32" y="66"/>
                    </a:moveTo>
                    <a:cubicBezTo>
                      <a:pt x="23" y="66"/>
                      <a:pt x="15" y="63"/>
                      <a:pt x="9" y="57"/>
                    </a:cubicBezTo>
                    <a:cubicBezTo>
                      <a:pt x="3" y="51"/>
                      <a:pt x="0" y="43"/>
                      <a:pt x="0" y="34"/>
                    </a:cubicBezTo>
                    <a:cubicBezTo>
                      <a:pt x="0" y="25"/>
                      <a:pt x="3" y="17"/>
                      <a:pt x="9" y="11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66" y="46"/>
                      <a:pt x="66" y="46"/>
                      <a:pt x="66" y="46"/>
                    </a:cubicBezTo>
                    <a:cubicBezTo>
                      <a:pt x="55" y="57"/>
                      <a:pt x="55" y="57"/>
                      <a:pt x="55" y="57"/>
                    </a:cubicBezTo>
                    <a:cubicBezTo>
                      <a:pt x="49" y="63"/>
                      <a:pt x="41" y="66"/>
                      <a:pt x="32" y="66"/>
                    </a:cubicBezTo>
                    <a:moveTo>
                      <a:pt x="20" y="12"/>
                    </a:moveTo>
                    <a:cubicBezTo>
                      <a:pt x="15" y="17"/>
                      <a:pt x="15" y="17"/>
                      <a:pt x="15" y="17"/>
                    </a:cubicBezTo>
                    <a:cubicBezTo>
                      <a:pt x="10" y="22"/>
                      <a:pt x="8" y="28"/>
                      <a:pt x="8" y="34"/>
                    </a:cubicBezTo>
                    <a:cubicBezTo>
                      <a:pt x="8" y="40"/>
                      <a:pt x="10" y="46"/>
                      <a:pt x="15" y="51"/>
                    </a:cubicBezTo>
                    <a:cubicBezTo>
                      <a:pt x="20" y="56"/>
                      <a:pt x="26" y="58"/>
                      <a:pt x="32" y="58"/>
                    </a:cubicBezTo>
                    <a:cubicBezTo>
                      <a:pt x="38" y="58"/>
                      <a:pt x="44" y="56"/>
                      <a:pt x="49" y="51"/>
                    </a:cubicBezTo>
                    <a:cubicBezTo>
                      <a:pt x="54" y="46"/>
                      <a:pt x="54" y="46"/>
                      <a:pt x="54" y="46"/>
                    </a:cubicBezTo>
                    <a:lnTo>
                      <a:pt x="20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pPr marL="0" marR="0" lvl="0" indent="0" defTabSz="342265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charset="-122"/>
                </a:endParaRPr>
              </a:p>
            </p:txBody>
          </p:sp>
          <p:sp>
            <p:nvSpPr>
              <p:cNvPr id="117" name="Freeform 25"/>
              <p:cNvSpPr/>
              <p:nvPr/>
            </p:nvSpPr>
            <p:spPr bwMode="auto">
              <a:xfrm>
                <a:off x="9363075" y="5065713"/>
                <a:ext cx="365125" cy="371475"/>
              </a:xfrm>
              <a:custGeom>
                <a:avLst/>
                <a:gdLst>
                  <a:gd name="T0" fmla="*/ 0 w 230"/>
                  <a:gd name="T1" fmla="*/ 234 h 234"/>
                  <a:gd name="T2" fmla="*/ 22 w 230"/>
                  <a:gd name="T3" fmla="*/ 49 h 234"/>
                  <a:gd name="T4" fmla="*/ 112 w 230"/>
                  <a:gd name="T5" fmla="*/ 0 h 234"/>
                  <a:gd name="T6" fmla="*/ 121 w 230"/>
                  <a:gd name="T7" fmla="*/ 16 h 234"/>
                  <a:gd name="T8" fmla="*/ 41 w 230"/>
                  <a:gd name="T9" fmla="*/ 61 h 234"/>
                  <a:gd name="T10" fmla="*/ 24 w 230"/>
                  <a:gd name="T11" fmla="*/ 211 h 234"/>
                  <a:gd name="T12" fmla="*/ 185 w 230"/>
                  <a:gd name="T13" fmla="*/ 180 h 234"/>
                  <a:gd name="T14" fmla="*/ 211 w 230"/>
                  <a:gd name="T15" fmla="*/ 111 h 234"/>
                  <a:gd name="T16" fmla="*/ 230 w 230"/>
                  <a:gd name="T17" fmla="*/ 116 h 234"/>
                  <a:gd name="T18" fmla="*/ 199 w 230"/>
                  <a:gd name="T19" fmla="*/ 199 h 234"/>
                  <a:gd name="T20" fmla="*/ 0 w 230"/>
                  <a:gd name="T21" fmla="*/ 234 h 2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30" h="234">
                    <a:moveTo>
                      <a:pt x="0" y="234"/>
                    </a:moveTo>
                    <a:lnTo>
                      <a:pt x="22" y="49"/>
                    </a:lnTo>
                    <a:lnTo>
                      <a:pt x="112" y="0"/>
                    </a:lnTo>
                    <a:lnTo>
                      <a:pt x="121" y="16"/>
                    </a:lnTo>
                    <a:lnTo>
                      <a:pt x="41" y="61"/>
                    </a:lnTo>
                    <a:lnTo>
                      <a:pt x="24" y="211"/>
                    </a:lnTo>
                    <a:lnTo>
                      <a:pt x="185" y="180"/>
                    </a:lnTo>
                    <a:lnTo>
                      <a:pt x="211" y="111"/>
                    </a:lnTo>
                    <a:lnTo>
                      <a:pt x="230" y="116"/>
                    </a:lnTo>
                    <a:lnTo>
                      <a:pt x="199" y="199"/>
                    </a:lnTo>
                    <a:lnTo>
                      <a:pt x="0" y="23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pPr marL="0" marR="0" lvl="0" indent="0" defTabSz="342265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charset="-122"/>
                </a:endParaRPr>
              </a:p>
            </p:txBody>
          </p:sp>
        </p:grpSp>
      </p:grpSp>
      <p:grpSp>
        <p:nvGrpSpPr>
          <p:cNvPr id="79" name="组合 78"/>
          <p:cNvGrpSpPr/>
          <p:nvPr/>
        </p:nvGrpSpPr>
        <p:grpSpPr>
          <a:xfrm>
            <a:off x="359214" y="2402277"/>
            <a:ext cx="410414" cy="410414"/>
            <a:chOff x="4875421" y="2877508"/>
            <a:chExt cx="612620" cy="612620"/>
          </a:xfrm>
        </p:grpSpPr>
        <p:sp>
          <p:nvSpPr>
            <p:cNvPr id="106" name="椭圆 105"/>
            <p:cNvSpPr/>
            <p:nvPr/>
          </p:nvSpPr>
          <p:spPr>
            <a:xfrm>
              <a:off x="4875421" y="2877508"/>
              <a:ext cx="612620" cy="612620"/>
            </a:xfrm>
            <a:prstGeom prst="ellipse">
              <a:avLst/>
            </a:prstGeom>
            <a:solidFill>
              <a:srgbClr val="A2B45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3422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endParaRPr>
            </a:p>
          </p:txBody>
        </p:sp>
        <p:grpSp>
          <p:nvGrpSpPr>
            <p:cNvPr id="107" name="组合 106"/>
            <p:cNvGrpSpPr/>
            <p:nvPr/>
          </p:nvGrpSpPr>
          <p:grpSpPr>
            <a:xfrm flipH="1">
              <a:off x="5000369" y="2999972"/>
              <a:ext cx="362725" cy="367692"/>
              <a:chOff x="9363075" y="4967288"/>
              <a:chExt cx="463551" cy="469900"/>
            </a:xfrm>
            <a:solidFill>
              <a:sysClr val="window" lastClr="FFFFFF"/>
            </a:solidFill>
          </p:grpSpPr>
          <p:sp>
            <p:nvSpPr>
              <p:cNvPr id="108" name="Freeform 22"/>
              <p:cNvSpPr/>
              <p:nvPr/>
            </p:nvSpPr>
            <p:spPr bwMode="auto">
              <a:xfrm>
                <a:off x="9371013" y="5280025"/>
                <a:ext cx="158750" cy="150813"/>
              </a:xfrm>
              <a:custGeom>
                <a:avLst/>
                <a:gdLst>
                  <a:gd name="T0" fmla="*/ 14 w 100"/>
                  <a:gd name="T1" fmla="*/ 95 h 95"/>
                  <a:gd name="T2" fmla="*/ 0 w 100"/>
                  <a:gd name="T3" fmla="*/ 80 h 95"/>
                  <a:gd name="T4" fmla="*/ 85 w 100"/>
                  <a:gd name="T5" fmla="*/ 0 h 95"/>
                  <a:gd name="T6" fmla="*/ 100 w 100"/>
                  <a:gd name="T7" fmla="*/ 14 h 95"/>
                  <a:gd name="T8" fmla="*/ 14 w 100"/>
                  <a:gd name="T9" fmla="*/ 95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0" h="95">
                    <a:moveTo>
                      <a:pt x="14" y="95"/>
                    </a:moveTo>
                    <a:lnTo>
                      <a:pt x="0" y="80"/>
                    </a:lnTo>
                    <a:lnTo>
                      <a:pt x="85" y="0"/>
                    </a:lnTo>
                    <a:lnTo>
                      <a:pt x="100" y="14"/>
                    </a:lnTo>
                    <a:lnTo>
                      <a:pt x="14" y="9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pPr marL="0" marR="0" lvl="0" indent="0" defTabSz="342265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charset="-122"/>
                </a:endParaRPr>
              </a:p>
            </p:txBody>
          </p:sp>
          <p:sp>
            <p:nvSpPr>
              <p:cNvPr id="109" name="Freeform 23"/>
              <p:cNvSpPr>
                <a:spLocks noEditPoints="1"/>
              </p:cNvSpPr>
              <p:nvPr/>
            </p:nvSpPr>
            <p:spPr bwMode="auto">
              <a:xfrm>
                <a:off x="9486900" y="5200650"/>
                <a:ext cx="120650" cy="120650"/>
              </a:xfrm>
              <a:custGeom>
                <a:avLst/>
                <a:gdLst>
                  <a:gd name="T0" fmla="*/ 16 w 32"/>
                  <a:gd name="T1" fmla="*/ 32 h 32"/>
                  <a:gd name="T2" fmla="*/ 0 w 32"/>
                  <a:gd name="T3" fmla="*/ 16 h 32"/>
                  <a:gd name="T4" fmla="*/ 16 w 32"/>
                  <a:gd name="T5" fmla="*/ 0 h 32"/>
                  <a:gd name="T6" fmla="*/ 32 w 32"/>
                  <a:gd name="T7" fmla="*/ 16 h 32"/>
                  <a:gd name="T8" fmla="*/ 16 w 32"/>
                  <a:gd name="T9" fmla="*/ 32 h 32"/>
                  <a:gd name="T10" fmla="*/ 16 w 32"/>
                  <a:gd name="T11" fmla="*/ 8 h 32"/>
                  <a:gd name="T12" fmla="*/ 8 w 32"/>
                  <a:gd name="T13" fmla="*/ 16 h 32"/>
                  <a:gd name="T14" fmla="*/ 16 w 32"/>
                  <a:gd name="T15" fmla="*/ 24 h 32"/>
                  <a:gd name="T16" fmla="*/ 24 w 32"/>
                  <a:gd name="T17" fmla="*/ 16 h 32"/>
                  <a:gd name="T18" fmla="*/ 16 w 32"/>
                  <a:gd name="T19" fmla="*/ 8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2" h="32">
                    <a:moveTo>
                      <a:pt x="16" y="32"/>
                    </a:moveTo>
                    <a:cubicBezTo>
                      <a:pt x="7" y="32"/>
                      <a:pt x="0" y="25"/>
                      <a:pt x="0" y="16"/>
                    </a:cubicBezTo>
                    <a:cubicBezTo>
                      <a:pt x="0" y="7"/>
                      <a:pt x="7" y="0"/>
                      <a:pt x="16" y="0"/>
                    </a:cubicBezTo>
                    <a:cubicBezTo>
                      <a:pt x="25" y="0"/>
                      <a:pt x="32" y="7"/>
                      <a:pt x="32" y="16"/>
                    </a:cubicBezTo>
                    <a:cubicBezTo>
                      <a:pt x="32" y="25"/>
                      <a:pt x="25" y="32"/>
                      <a:pt x="16" y="32"/>
                    </a:cubicBezTo>
                    <a:moveTo>
                      <a:pt x="16" y="8"/>
                    </a:moveTo>
                    <a:cubicBezTo>
                      <a:pt x="12" y="8"/>
                      <a:pt x="8" y="12"/>
                      <a:pt x="8" y="16"/>
                    </a:cubicBezTo>
                    <a:cubicBezTo>
                      <a:pt x="8" y="20"/>
                      <a:pt x="12" y="24"/>
                      <a:pt x="16" y="24"/>
                    </a:cubicBezTo>
                    <a:cubicBezTo>
                      <a:pt x="20" y="24"/>
                      <a:pt x="24" y="20"/>
                      <a:pt x="24" y="16"/>
                    </a:cubicBezTo>
                    <a:cubicBezTo>
                      <a:pt x="24" y="12"/>
                      <a:pt x="20" y="8"/>
                      <a:pt x="16" y="8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pPr marL="0" marR="0" lvl="0" indent="0" defTabSz="342265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charset="-122"/>
                </a:endParaRPr>
              </a:p>
            </p:txBody>
          </p:sp>
          <p:sp>
            <p:nvSpPr>
              <p:cNvPr id="110" name="Freeform 24"/>
              <p:cNvSpPr>
                <a:spLocks noEditPoints="1"/>
              </p:cNvSpPr>
              <p:nvPr/>
            </p:nvSpPr>
            <p:spPr bwMode="auto">
              <a:xfrm>
                <a:off x="9577388" y="4967288"/>
                <a:ext cx="249238" cy="249238"/>
              </a:xfrm>
              <a:custGeom>
                <a:avLst/>
                <a:gdLst>
                  <a:gd name="T0" fmla="*/ 32 w 66"/>
                  <a:gd name="T1" fmla="*/ 66 h 66"/>
                  <a:gd name="T2" fmla="*/ 9 w 66"/>
                  <a:gd name="T3" fmla="*/ 57 h 66"/>
                  <a:gd name="T4" fmla="*/ 0 w 66"/>
                  <a:gd name="T5" fmla="*/ 34 h 66"/>
                  <a:gd name="T6" fmla="*/ 9 w 66"/>
                  <a:gd name="T7" fmla="*/ 11 h 66"/>
                  <a:gd name="T8" fmla="*/ 20 w 66"/>
                  <a:gd name="T9" fmla="*/ 0 h 66"/>
                  <a:gd name="T10" fmla="*/ 66 w 66"/>
                  <a:gd name="T11" fmla="*/ 46 h 66"/>
                  <a:gd name="T12" fmla="*/ 55 w 66"/>
                  <a:gd name="T13" fmla="*/ 57 h 66"/>
                  <a:gd name="T14" fmla="*/ 32 w 66"/>
                  <a:gd name="T15" fmla="*/ 66 h 66"/>
                  <a:gd name="T16" fmla="*/ 20 w 66"/>
                  <a:gd name="T17" fmla="*/ 12 h 66"/>
                  <a:gd name="T18" fmla="*/ 15 w 66"/>
                  <a:gd name="T19" fmla="*/ 17 h 66"/>
                  <a:gd name="T20" fmla="*/ 8 w 66"/>
                  <a:gd name="T21" fmla="*/ 34 h 66"/>
                  <a:gd name="T22" fmla="*/ 15 w 66"/>
                  <a:gd name="T23" fmla="*/ 51 h 66"/>
                  <a:gd name="T24" fmla="*/ 32 w 66"/>
                  <a:gd name="T25" fmla="*/ 58 h 66"/>
                  <a:gd name="T26" fmla="*/ 49 w 66"/>
                  <a:gd name="T27" fmla="*/ 51 h 66"/>
                  <a:gd name="T28" fmla="*/ 54 w 66"/>
                  <a:gd name="T29" fmla="*/ 46 h 66"/>
                  <a:gd name="T30" fmla="*/ 20 w 66"/>
                  <a:gd name="T31" fmla="*/ 12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66" h="66">
                    <a:moveTo>
                      <a:pt x="32" y="66"/>
                    </a:moveTo>
                    <a:cubicBezTo>
                      <a:pt x="23" y="66"/>
                      <a:pt x="15" y="63"/>
                      <a:pt x="9" y="57"/>
                    </a:cubicBezTo>
                    <a:cubicBezTo>
                      <a:pt x="3" y="51"/>
                      <a:pt x="0" y="43"/>
                      <a:pt x="0" y="34"/>
                    </a:cubicBezTo>
                    <a:cubicBezTo>
                      <a:pt x="0" y="25"/>
                      <a:pt x="3" y="17"/>
                      <a:pt x="9" y="11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66" y="46"/>
                      <a:pt x="66" y="46"/>
                      <a:pt x="66" y="46"/>
                    </a:cubicBezTo>
                    <a:cubicBezTo>
                      <a:pt x="55" y="57"/>
                      <a:pt x="55" y="57"/>
                      <a:pt x="55" y="57"/>
                    </a:cubicBezTo>
                    <a:cubicBezTo>
                      <a:pt x="49" y="63"/>
                      <a:pt x="41" y="66"/>
                      <a:pt x="32" y="66"/>
                    </a:cubicBezTo>
                    <a:moveTo>
                      <a:pt x="20" y="12"/>
                    </a:moveTo>
                    <a:cubicBezTo>
                      <a:pt x="15" y="17"/>
                      <a:pt x="15" y="17"/>
                      <a:pt x="15" y="17"/>
                    </a:cubicBezTo>
                    <a:cubicBezTo>
                      <a:pt x="10" y="22"/>
                      <a:pt x="8" y="28"/>
                      <a:pt x="8" y="34"/>
                    </a:cubicBezTo>
                    <a:cubicBezTo>
                      <a:pt x="8" y="40"/>
                      <a:pt x="10" y="46"/>
                      <a:pt x="15" y="51"/>
                    </a:cubicBezTo>
                    <a:cubicBezTo>
                      <a:pt x="20" y="56"/>
                      <a:pt x="26" y="58"/>
                      <a:pt x="32" y="58"/>
                    </a:cubicBezTo>
                    <a:cubicBezTo>
                      <a:pt x="38" y="58"/>
                      <a:pt x="44" y="56"/>
                      <a:pt x="49" y="51"/>
                    </a:cubicBezTo>
                    <a:cubicBezTo>
                      <a:pt x="54" y="46"/>
                      <a:pt x="54" y="46"/>
                      <a:pt x="54" y="46"/>
                    </a:cubicBezTo>
                    <a:lnTo>
                      <a:pt x="20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pPr marL="0" marR="0" lvl="0" indent="0" defTabSz="342265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charset="-122"/>
                </a:endParaRPr>
              </a:p>
            </p:txBody>
          </p:sp>
          <p:sp>
            <p:nvSpPr>
              <p:cNvPr id="111" name="Freeform 25"/>
              <p:cNvSpPr/>
              <p:nvPr/>
            </p:nvSpPr>
            <p:spPr bwMode="auto">
              <a:xfrm>
                <a:off x="9363075" y="5065713"/>
                <a:ext cx="365125" cy="371475"/>
              </a:xfrm>
              <a:custGeom>
                <a:avLst/>
                <a:gdLst>
                  <a:gd name="T0" fmla="*/ 0 w 230"/>
                  <a:gd name="T1" fmla="*/ 234 h 234"/>
                  <a:gd name="T2" fmla="*/ 22 w 230"/>
                  <a:gd name="T3" fmla="*/ 49 h 234"/>
                  <a:gd name="T4" fmla="*/ 112 w 230"/>
                  <a:gd name="T5" fmla="*/ 0 h 234"/>
                  <a:gd name="T6" fmla="*/ 121 w 230"/>
                  <a:gd name="T7" fmla="*/ 16 h 234"/>
                  <a:gd name="T8" fmla="*/ 41 w 230"/>
                  <a:gd name="T9" fmla="*/ 61 h 234"/>
                  <a:gd name="T10" fmla="*/ 24 w 230"/>
                  <a:gd name="T11" fmla="*/ 211 h 234"/>
                  <a:gd name="T12" fmla="*/ 185 w 230"/>
                  <a:gd name="T13" fmla="*/ 180 h 234"/>
                  <a:gd name="T14" fmla="*/ 211 w 230"/>
                  <a:gd name="T15" fmla="*/ 111 h 234"/>
                  <a:gd name="T16" fmla="*/ 230 w 230"/>
                  <a:gd name="T17" fmla="*/ 116 h 234"/>
                  <a:gd name="T18" fmla="*/ 199 w 230"/>
                  <a:gd name="T19" fmla="*/ 199 h 234"/>
                  <a:gd name="T20" fmla="*/ 0 w 230"/>
                  <a:gd name="T21" fmla="*/ 234 h 2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30" h="234">
                    <a:moveTo>
                      <a:pt x="0" y="234"/>
                    </a:moveTo>
                    <a:lnTo>
                      <a:pt x="22" y="49"/>
                    </a:lnTo>
                    <a:lnTo>
                      <a:pt x="112" y="0"/>
                    </a:lnTo>
                    <a:lnTo>
                      <a:pt x="121" y="16"/>
                    </a:lnTo>
                    <a:lnTo>
                      <a:pt x="41" y="61"/>
                    </a:lnTo>
                    <a:lnTo>
                      <a:pt x="24" y="211"/>
                    </a:lnTo>
                    <a:lnTo>
                      <a:pt x="185" y="180"/>
                    </a:lnTo>
                    <a:lnTo>
                      <a:pt x="211" y="111"/>
                    </a:lnTo>
                    <a:lnTo>
                      <a:pt x="230" y="116"/>
                    </a:lnTo>
                    <a:lnTo>
                      <a:pt x="199" y="199"/>
                    </a:lnTo>
                    <a:lnTo>
                      <a:pt x="0" y="23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pPr marL="0" marR="0" lvl="0" indent="0" defTabSz="342265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charset="-122"/>
                </a:endParaRPr>
              </a:p>
            </p:txBody>
          </p:sp>
        </p:grpSp>
      </p:grpSp>
      <p:grpSp>
        <p:nvGrpSpPr>
          <p:cNvPr id="80" name="组合 79"/>
          <p:cNvGrpSpPr/>
          <p:nvPr/>
        </p:nvGrpSpPr>
        <p:grpSpPr>
          <a:xfrm>
            <a:off x="359214" y="2993278"/>
            <a:ext cx="410414" cy="410414"/>
            <a:chOff x="4875421" y="2877508"/>
            <a:chExt cx="612620" cy="612620"/>
          </a:xfrm>
        </p:grpSpPr>
        <p:sp>
          <p:nvSpPr>
            <p:cNvPr id="100" name="椭圆 99"/>
            <p:cNvSpPr/>
            <p:nvPr/>
          </p:nvSpPr>
          <p:spPr>
            <a:xfrm>
              <a:off x="4875421" y="2877508"/>
              <a:ext cx="612620" cy="612620"/>
            </a:xfrm>
            <a:prstGeom prst="ellipse">
              <a:avLst/>
            </a:prstGeom>
            <a:solidFill>
              <a:srgbClr val="C4CF95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3422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endParaRPr>
            </a:p>
          </p:txBody>
        </p:sp>
        <p:grpSp>
          <p:nvGrpSpPr>
            <p:cNvPr id="101" name="组合 100"/>
            <p:cNvGrpSpPr/>
            <p:nvPr/>
          </p:nvGrpSpPr>
          <p:grpSpPr>
            <a:xfrm flipH="1">
              <a:off x="5000369" y="2999972"/>
              <a:ext cx="362725" cy="367692"/>
              <a:chOff x="9363075" y="4967288"/>
              <a:chExt cx="463551" cy="469900"/>
            </a:xfrm>
            <a:solidFill>
              <a:sysClr val="window" lastClr="FFFFFF"/>
            </a:solidFill>
          </p:grpSpPr>
          <p:sp>
            <p:nvSpPr>
              <p:cNvPr id="102" name="Freeform 22"/>
              <p:cNvSpPr/>
              <p:nvPr/>
            </p:nvSpPr>
            <p:spPr bwMode="auto">
              <a:xfrm>
                <a:off x="9371013" y="5280025"/>
                <a:ext cx="158750" cy="150813"/>
              </a:xfrm>
              <a:custGeom>
                <a:avLst/>
                <a:gdLst>
                  <a:gd name="T0" fmla="*/ 14 w 100"/>
                  <a:gd name="T1" fmla="*/ 95 h 95"/>
                  <a:gd name="T2" fmla="*/ 0 w 100"/>
                  <a:gd name="T3" fmla="*/ 80 h 95"/>
                  <a:gd name="T4" fmla="*/ 85 w 100"/>
                  <a:gd name="T5" fmla="*/ 0 h 95"/>
                  <a:gd name="T6" fmla="*/ 100 w 100"/>
                  <a:gd name="T7" fmla="*/ 14 h 95"/>
                  <a:gd name="T8" fmla="*/ 14 w 100"/>
                  <a:gd name="T9" fmla="*/ 95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0" h="95">
                    <a:moveTo>
                      <a:pt x="14" y="95"/>
                    </a:moveTo>
                    <a:lnTo>
                      <a:pt x="0" y="80"/>
                    </a:lnTo>
                    <a:lnTo>
                      <a:pt x="85" y="0"/>
                    </a:lnTo>
                    <a:lnTo>
                      <a:pt x="100" y="14"/>
                    </a:lnTo>
                    <a:lnTo>
                      <a:pt x="14" y="9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pPr marL="0" marR="0" lvl="0" indent="0" defTabSz="342265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charset="-122"/>
                </a:endParaRPr>
              </a:p>
            </p:txBody>
          </p:sp>
          <p:sp>
            <p:nvSpPr>
              <p:cNvPr id="103" name="Freeform 23"/>
              <p:cNvSpPr>
                <a:spLocks noEditPoints="1"/>
              </p:cNvSpPr>
              <p:nvPr/>
            </p:nvSpPr>
            <p:spPr bwMode="auto">
              <a:xfrm>
                <a:off x="9486900" y="5200650"/>
                <a:ext cx="120650" cy="120650"/>
              </a:xfrm>
              <a:custGeom>
                <a:avLst/>
                <a:gdLst>
                  <a:gd name="T0" fmla="*/ 16 w 32"/>
                  <a:gd name="T1" fmla="*/ 32 h 32"/>
                  <a:gd name="T2" fmla="*/ 0 w 32"/>
                  <a:gd name="T3" fmla="*/ 16 h 32"/>
                  <a:gd name="T4" fmla="*/ 16 w 32"/>
                  <a:gd name="T5" fmla="*/ 0 h 32"/>
                  <a:gd name="T6" fmla="*/ 32 w 32"/>
                  <a:gd name="T7" fmla="*/ 16 h 32"/>
                  <a:gd name="T8" fmla="*/ 16 w 32"/>
                  <a:gd name="T9" fmla="*/ 32 h 32"/>
                  <a:gd name="T10" fmla="*/ 16 w 32"/>
                  <a:gd name="T11" fmla="*/ 8 h 32"/>
                  <a:gd name="T12" fmla="*/ 8 w 32"/>
                  <a:gd name="T13" fmla="*/ 16 h 32"/>
                  <a:gd name="T14" fmla="*/ 16 w 32"/>
                  <a:gd name="T15" fmla="*/ 24 h 32"/>
                  <a:gd name="T16" fmla="*/ 24 w 32"/>
                  <a:gd name="T17" fmla="*/ 16 h 32"/>
                  <a:gd name="T18" fmla="*/ 16 w 32"/>
                  <a:gd name="T19" fmla="*/ 8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2" h="32">
                    <a:moveTo>
                      <a:pt x="16" y="32"/>
                    </a:moveTo>
                    <a:cubicBezTo>
                      <a:pt x="7" y="32"/>
                      <a:pt x="0" y="25"/>
                      <a:pt x="0" y="16"/>
                    </a:cubicBezTo>
                    <a:cubicBezTo>
                      <a:pt x="0" y="7"/>
                      <a:pt x="7" y="0"/>
                      <a:pt x="16" y="0"/>
                    </a:cubicBezTo>
                    <a:cubicBezTo>
                      <a:pt x="25" y="0"/>
                      <a:pt x="32" y="7"/>
                      <a:pt x="32" y="16"/>
                    </a:cubicBezTo>
                    <a:cubicBezTo>
                      <a:pt x="32" y="25"/>
                      <a:pt x="25" y="32"/>
                      <a:pt x="16" y="32"/>
                    </a:cubicBezTo>
                    <a:moveTo>
                      <a:pt x="16" y="8"/>
                    </a:moveTo>
                    <a:cubicBezTo>
                      <a:pt x="12" y="8"/>
                      <a:pt x="8" y="12"/>
                      <a:pt x="8" y="16"/>
                    </a:cubicBezTo>
                    <a:cubicBezTo>
                      <a:pt x="8" y="20"/>
                      <a:pt x="12" y="24"/>
                      <a:pt x="16" y="24"/>
                    </a:cubicBezTo>
                    <a:cubicBezTo>
                      <a:pt x="20" y="24"/>
                      <a:pt x="24" y="20"/>
                      <a:pt x="24" y="16"/>
                    </a:cubicBezTo>
                    <a:cubicBezTo>
                      <a:pt x="24" y="12"/>
                      <a:pt x="20" y="8"/>
                      <a:pt x="16" y="8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pPr marL="0" marR="0" lvl="0" indent="0" defTabSz="342265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charset="-122"/>
                </a:endParaRPr>
              </a:p>
            </p:txBody>
          </p:sp>
          <p:sp>
            <p:nvSpPr>
              <p:cNvPr id="104" name="Freeform 24"/>
              <p:cNvSpPr>
                <a:spLocks noEditPoints="1"/>
              </p:cNvSpPr>
              <p:nvPr/>
            </p:nvSpPr>
            <p:spPr bwMode="auto">
              <a:xfrm>
                <a:off x="9577388" y="4967288"/>
                <a:ext cx="249238" cy="249238"/>
              </a:xfrm>
              <a:custGeom>
                <a:avLst/>
                <a:gdLst>
                  <a:gd name="T0" fmla="*/ 32 w 66"/>
                  <a:gd name="T1" fmla="*/ 66 h 66"/>
                  <a:gd name="T2" fmla="*/ 9 w 66"/>
                  <a:gd name="T3" fmla="*/ 57 h 66"/>
                  <a:gd name="T4" fmla="*/ 0 w 66"/>
                  <a:gd name="T5" fmla="*/ 34 h 66"/>
                  <a:gd name="T6" fmla="*/ 9 w 66"/>
                  <a:gd name="T7" fmla="*/ 11 h 66"/>
                  <a:gd name="T8" fmla="*/ 20 w 66"/>
                  <a:gd name="T9" fmla="*/ 0 h 66"/>
                  <a:gd name="T10" fmla="*/ 66 w 66"/>
                  <a:gd name="T11" fmla="*/ 46 h 66"/>
                  <a:gd name="T12" fmla="*/ 55 w 66"/>
                  <a:gd name="T13" fmla="*/ 57 h 66"/>
                  <a:gd name="T14" fmla="*/ 32 w 66"/>
                  <a:gd name="T15" fmla="*/ 66 h 66"/>
                  <a:gd name="T16" fmla="*/ 20 w 66"/>
                  <a:gd name="T17" fmla="*/ 12 h 66"/>
                  <a:gd name="T18" fmla="*/ 15 w 66"/>
                  <a:gd name="T19" fmla="*/ 17 h 66"/>
                  <a:gd name="T20" fmla="*/ 8 w 66"/>
                  <a:gd name="T21" fmla="*/ 34 h 66"/>
                  <a:gd name="T22" fmla="*/ 15 w 66"/>
                  <a:gd name="T23" fmla="*/ 51 h 66"/>
                  <a:gd name="T24" fmla="*/ 32 w 66"/>
                  <a:gd name="T25" fmla="*/ 58 h 66"/>
                  <a:gd name="T26" fmla="*/ 49 w 66"/>
                  <a:gd name="T27" fmla="*/ 51 h 66"/>
                  <a:gd name="T28" fmla="*/ 54 w 66"/>
                  <a:gd name="T29" fmla="*/ 46 h 66"/>
                  <a:gd name="T30" fmla="*/ 20 w 66"/>
                  <a:gd name="T31" fmla="*/ 12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66" h="66">
                    <a:moveTo>
                      <a:pt x="32" y="66"/>
                    </a:moveTo>
                    <a:cubicBezTo>
                      <a:pt x="23" y="66"/>
                      <a:pt x="15" y="63"/>
                      <a:pt x="9" y="57"/>
                    </a:cubicBezTo>
                    <a:cubicBezTo>
                      <a:pt x="3" y="51"/>
                      <a:pt x="0" y="43"/>
                      <a:pt x="0" y="34"/>
                    </a:cubicBezTo>
                    <a:cubicBezTo>
                      <a:pt x="0" y="25"/>
                      <a:pt x="3" y="17"/>
                      <a:pt x="9" y="11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66" y="46"/>
                      <a:pt x="66" y="46"/>
                      <a:pt x="66" y="46"/>
                    </a:cubicBezTo>
                    <a:cubicBezTo>
                      <a:pt x="55" y="57"/>
                      <a:pt x="55" y="57"/>
                      <a:pt x="55" y="57"/>
                    </a:cubicBezTo>
                    <a:cubicBezTo>
                      <a:pt x="49" y="63"/>
                      <a:pt x="41" y="66"/>
                      <a:pt x="32" y="66"/>
                    </a:cubicBezTo>
                    <a:moveTo>
                      <a:pt x="20" y="12"/>
                    </a:moveTo>
                    <a:cubicBezTo>
                      <a:pt x="15" y="17"/>
                      <a:pt x="15" y="17"/>
                      <a:pt x="15" y="17"/>
                    </a:cubicBezTo>
                    <a:cubicBezTo>
                      <a:pt x="10" y="22"/>
                      <a:pt x="8" y="28"/>
                      <a:pt x="8" y="34"/>
                    </a:cubicBezTo>
                    <a:cubicBezTo>
                      <a:pt x="8" y="40"/>
                      <a:pt x="10" y="46"/>
                      <a:pt x="15" y="51"/>
                    </a:cubicBezTo>
                    <a:cubicBezTo>
                      <a:pt x="20" y="56"/>
                      <a:pt x="26" y="58"/>
                      <a:pt x="32" y="58"/>
                    </a:cubicBezTo>
                    <a:cubicBezTo>
                      <a:pt x="38" y="58"/>
                      <a:pt x="44" y="56"/>
                      <a:pt x="49" y="51"/>
                    </a:cubicBezTo>
                    <a:cubicBezTo>
                      <a:pt x="54" y="46"/>
                      <a:pt x="54" y="46"/>
                      <a:pt x="54" y="46"/>
                    </a:cubicBezTo>
                    <a:lnTo>
                      <a:pt x="20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pPr marL="0" marR="0" lvl="0" indent="0" defTabSz="342265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charset="-122"/>
                </a:endParaRPr>
              </a:p>
            </p:txBody>
          </p:sp>
          <p:sp>
            <p:nvSpPr>
              <p:cNvPr id="105" name="Freeform 25"/>
              <p:cNvSpPr/>
              <p:nvPr/>
            </p:nvSpPr>
            <p:spPr bwMode="auto">
              <a:xfrm>
                <a:off x="9363075" y="5065713"/>
                <a:ext cx="365125" cy="371475"/>
              </a:xfrm>
              <a:custGeom>
                <a:avLst/>
                <a:gdLst>
                  <a:gd name="T0" fmla="*/ 0 w 230"/>
                  <a:gd name="T1" fmla="*/ 234 h 234"/>
                  <a:gd name="T2" fmla="*/ 22 w 230"/>
                  <a:gd name="T3" fmla="*/ 49 h 234"/>
                  <a:gd name="T4" fmla="*/ 112 w 230"/>
                  <a:gd name="T5" fmla="*/ 0 h 234"/>
                  <a:gd name="T6" fmla="*/ 121 w 230"/>
                  <a:gd name="T7" fmla="*/ 16 h 234"/>
                  <a:gd name="T8" fmla="*/ 41 w 230"/>
                  <a:gd name="T9" fmla="*/ 61 h 234"/>
                  <a:gd name="T10" fmla="*/ 24 w 230"/>
                  <a:gd name="T11" fmla="*/ 211 h 234"/>
                  <a:gd name="T12" fmla="*/ 185 w 230"/>
                  <a:gd name="T13" fmla="*/ 180 h 234"/>
                  <a:gd name="T14" fmla="*/ 211 w 230"/>
                  <a:gd name="T15" fmla="*/ 111 h 234"/>
                  <a:gd name="T16" fmla="*/ 230 w 230"/>
                  <a:gd name="T17" fmla="*/ 116 h 234"/>
                  <a:gd name="T18" fmla="*/ 199 w 230"/>
                  <a:gd name="T19" fmla="*/ 199 h 234"/>
                  <a:gd name="T20" fmla="*/ 0 w 230"/>
                  <a:gd name="T21" fmla="*/ 234 h 2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30" h="234">
                    <a:moveTo>
                      <a:pt x="0" y="234"/>
                    </a:moveTo>
                    <a:lnTo>
                      <a:pt x="22" y="49"/>
                    </a:lnTo>
                    <a:lnTo>
                      <a:pt x="112" y="0"/>
                    </a:lnTo>
                    <a:lnTo>
                      <a:pt x="121" y="16"/>
                    </a:lnTo>
                    <a:lnTo>
                      <a:pt x="41" y="61"/>
                    </a:lnTo>
                    <a:lnTo>
                      <a:pt x="24" y="211"/>
                    </a:lnTo>
                    <a:lnTo>
                      <a:pt x="185" y="180"/>
                    </a:lnTo>
                    <a:lnTo>
                      <a:pt x="211" y="111"/>
                    </a:lnTo>
                    <a:lnTo>
                      <a:pt x="230" y="116"/>
                    </a:lnTo>
                    <a:lnTo>
                      <a:pt x="199" y="199"/>
                    </a:lnTo>
                    <a:lnTo>
                      <a:pt x="0" y="23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pPr marL="0" marR="0" lvl="0" indent="0" defTabSz="342265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charset="-122"/>
                </a:endParaRPr>
              </a:p>
            </p:txBody>
          </p:sp>
        </p:grpSp>
      </p:grpSp>
      <p:grpSp>
        <p:nvGrpSpPr>
          <p:cNvPr id="81" name="组合 80"/>
          <p:cNvGrpSpPr/>
          <p:nvPr/>
        </p:nvGrpSpPr>
        <p:grpSpPr>
          <a:xfrm>
            <a:off x="359214" y="3584279"/>
            <a:ext cx="410414" cy="410414"/>
            <a:chOff x="4875419" y="2877508"/>
            <a:chExt cx="612620" cy="612620"/>
          </a:xfrm>
        </p:grpSpPr>
        <p:sp>
          <p:nvSpPr>
            <p:cNvPr id="94" name="椭圆 93"/>
            <p:cNvSpPr/>
            <p:nvPr/>
          </p:nvSpPr>
          <p:spPr>
            <a:xfrm>
              <a:off x="4875419" y="2877508"/>
              <a:ext cx="612620" cy="612620"/>
            </a:xfrm>
            <a:prstGeom prst="ellipse">
              <a:avLst/>
            </a:prstGeom>
            <a:solidFill>
              <a:srgbClr val="A2B45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3422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endParaRPr>
            </a:p>
          </p:txBody>
        </p:sp>
        <p:grpSp>
          <p:nvGrpSpPr>
            <p:cNvPr id="95" name="组合 94"/>
            <p:cNvGrpSpPr/>
            <p:nvPr/>
          </p:nvGrpSpPr>
          <p:grpSpPr>
            <a:xfrm flipH="1">
              <a:off x="5000369" y="2999972"/>
              <a:ext cx="362725" cy="367692"/>
              <a:chOff x="9363075" y="4967288"/>
              <a:chExt cx="463551" cy="469900"/>
            </a:xfrm>
            <a:solidFill>
              <a:sysClr val="window" lastClr="FFFFFF"/>
            </a:solidFill>
          </p:grpSpPr>
          <p:sp>
            <p:nvSpPr>
              <p:cNvPr id="96" name="Freeform 22"/>
              <p:cNvSpPr/>
              <p:nvPr/>
            </p:nvSpPr>
            <p:spPr bwMode="auto">
              <a:xfrm>
                <a:off x="9371013" y="5280025"/>
                <a:ext cx="158750" cy="150813"/>
              </a:xfrm>
              <a:custGeom>
                <a:avLst/>
                <a:gdLst>
                  <a:gd name="T0" fmla="*/ 14 w 100"/>
                  <a:gd name="T1" fmla="*/ 95 h 95"/>
                  <a:gd name="T2" fmla="*/ 0 w 100"/>
                  <a:gd name="T3" fmla="*/ 80 h 95"/>
                  <a:gd name="T4" fmla="*/ 85 w 100"/>
                  <a:gd name="T5" fmla="*/ 0 h 95"/>
                  <a:gd name="T6" fmla="*/ 100 w 100"/>
                  <a:gd name="T7" fmla="*/ 14 h 95"/>
                  <a:gd name="T8" fmla="*/ 14 w 100"/>
                  <a:gd name="T9" fmla="*/ 95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0" h="95">
                    <a:moveTo>
                      <a:pt x="14" y="95"/>
                    </a:moveTo>
                    <a:lnTo>
                      <a:pt x="0" y="80"/>
                    </a:lnTo>
                    <a:lnTo>
                      <a:pt x="85" y="0"/>
                    </a:lnTo>
                    <a:lnTo>
                      <a:pt x="100" y="14"/>
                    </a:lnTo>
                    <a:lnTo>
                      <a:pt x="14" y="9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pPr marL="0" marR="0" lvl="0" indent="0" defTabSz="342265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charset="-122"/>
                </a:endParaRPr>
              </a:p>
            </p:txBody>
          </p:sp>
          <p:sp>
            <p:nvSpPr>
              <p:cNvPr id="97" name="Freeform 23"/>
              <p:cNvSpPr>
                <a:spLocks noEditPoints="1"/>
              </p:cNvSpPr>
              <p:nvPr/>
            </p:nvSpPr>
            <p:spPr bwMode="auto">
              <a:xfrm>
                <a:off x="9486900" y="5200650"/>
                <a:ext cx="120650" cy="120650"/>
              </a:xfrm>
              <a:custGeom>
                <a:avLst/>
                <a:gdLst>
                  <a:gd name="T0" fmla="*/ 16 w 32"/>
                  <a:gd name="T1" fmla="*/ 32 h 32"/>
                  <a:gd name="T2" fmla="*/ 0 w 32"/>
                  <a:gd name="T3" fmla="*/ 16 h 32"/>
                  <a:gd name="T4" fmla="*/ 16 w 32"/>
                  <a:gd name="T5" fmla="*/ 0 h 32"/>
                  <a:gd name="T6" fmla="*/ 32 w 32"/>
                  <a:gd name="T7" fmla="*/ 16 h 32"/>
                  <a:gd name="T8" fmla="*/ 16 w 32"/>
                  <a:gd name="T9" fmla="*/ 32 h 32"/>
                  <a:gd name="T10" fmla="*/ 16 w 32"/>
                  <a:gd name="T11" fmla="*/ 8 h 32"/>
                  <a:gd name="T12" fmla="*/ 8 w 32"/>
                  <a:gd name="T13" fmla="*/ 16 h 32"/>
                  <a:gd name="T14" fmla="*/ 16 w 32"/>
                  <a:gd name="T15" fmla="*/ 24 h 32"/>
                  <a:gd name="T16" fmla="*/ 24 w 32"/>
                  <a:gd name="T17" fmla="*/ 16 h 32"/>
                  <a:gd name="T18" fmla="*/ 16 w 32"/>
                  <a:gd name="T19" fmla="*/ 8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2" h="32">
                    <a:moveTo>
                      <a:pt x="16" y="32"/>
                    </a:moveTo>
                    <a:cubicBezTo>
                      <a:pt x="7" y="32"/>
                      <a:pt x="0" y="25"/>
                      <a:pt x="0" y="16"/>
                    </a:cubicBezTo>
                    <a:cubicBezTo>
                      <a:pt x="0" y="7"/>
                      <a:pt x="7" y="0"/>
                      <a:pt x="16" y="0"/>
                    </a:cubicBezTo>
                    <a:cubicBezTo>
                      <a:pt x="25" y="0"/>
                      <a:pt x="32" y="7"/>
                      <a:pt x="32" y="16"/>
                    </a:cubicBezTo>
                    <a:cubicBezTo>
                      <a:pt x="32" y="25"/>
                      <a:pt x="25" y="32"/>
                      <a:pt x="16" y="32"/>
                    </a:cubicBezTo>
                    <a:moveTo>
                      <a:pt x="16" y="8"/>
                    </a:moveTo>
                    <a:cubicBezTo>
                      <a:pt x="12" y="8"/>
                      <a:pt x="8" y="12"/>
                      <a:pt x="8" y="16"/>
                    </a:cubicBezTo>
                    <a:cubicBezTo>
                      <a:pt x="8" y="20"/>
                      <a:pt x="12" y="24"/>
                      <a:pt x="16" y="24"/>
                    </a:cubicBezTo>
                    <a:cubicBezTo>
                      <a:pt x="20" y="24"/>
                      <a:pt x="24" y="20"/>
                      <a:pt x="24" y="16"/>
                    </a:cubicBezTo>
                    <a:cubicBezTo>
                      <a:pt x="24" y="12"/>
                      <a:pt x="20" y="8"/>
                      <a:pt x="16" y="8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pPr marL="0" marR="0" lvl="0" indent="0" defTabSz="342265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charset="-122"/>
                </a:endParaRPr>
              </a:p>
            </p:txBody>
          </p:sp>
          <p:sp>
            <p:nvSpPr>
              <p:cNvPr id="98" name="Freeform 24"/>
              <p:cNvSpPr>
                <a:spLocks noEditPoints="1"/>
              </p:cNvSpPr>
              <p:nvPr/>
            </p:nvSpPr>
            <p:spPr bwMode="auto">
              <a:xfrm>
                <a:off x="9577388" y="4967288"/>
                <a:ext cx="249238" cy="249238"/>
              </a:xfrm>
              <a:custGeom>
                <a:avLst/>
                <a:gdLst>
                  <a:gd name="T0" fmla="*/ 32 w 66"/>
                  <a:gd name="T1" fmla="*/ 66 h 66"/>
                  <a:gd name="T2" fmla="*/ 9 w 66"/>
                  <a:gd name="T3" fmla="*/ 57 h 66"/>
                  <a:gd name="T4" fmla="*/ 0 w 66"/>
                  <a:gd name="T5" fmla="*/ 34 h 66"/>
                  <a:gd name="T6" fmla="*/ 9 w 66"/>
                  <a:gd name="T7" fmla="*/ 11 h 66"/>
                  <a:gd name="T8" fmla="*/ 20 w 66"/>
                  <a:gd name="T9" fmla="*/ 0 h 66"/>
                  <a:gd name="T10" fmla="*/ 66 w 66"/>
                  <a:gd name="T11" fmla="*/ 46 h 66"/>
                  <a:gd name="T12" fmla="*/ 55 w 66"/>
                  <a:gd name="T13" fmla="*/ 57 h 66"/>
                  <a:gd name="T14" fmla="*/ 32 w 66"/>
                  <a:gd name="T15" fmla="*/ 66 h 66"/>
                  <a:gd name="T16" fmla="*/ 20 w 66"/>
                  <a:gd name="T17" fmla="*/ 12 h 66"/>
                  <a:gd name="T18" fmla="*/ 15 w 66"/>
                  <a:gd name="T19" fmla="*/ 17 h 66"/>
                  <a:gd name="T20" fmla="*/ 8 w 66"/>
                  <a:gd name="T21" fmla="*/ 34 h 66"/>
                  <a:gd name="T22" fmla="*/ 15 w 66"/>
                  <a:gd name="T23" fmla="*/ 51 h 66"/>
                  <a:gd name="T24" fmla="*/ 32 w 66"/>
                  <a:gd name="T25" fmla="*/ 58 h 66"/>
                  <a:gd name="T26" fmla="*/ 49 w 66"/>
                  <a:gd name="T27" fmla="*/ 51 h 66"/>
                  <a:gd name="T28" fmla="*/ 54 w 66"/>
                  <a:gd name="T29" fmla="*/ 46 h 66"/>
                  <a:gd name="T30" fmla="*/ 20 w 66"/>
                  <a:gd name="T31" fmla="*/ 12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66" h="66">
                    <a:moveTo>
                      <a:pt x="32" y="66"/>
                    </a:moveTo>
                    <a:cubicBezTo>
                      <a:pt x="23" y="66"/>
                      <a:pt x="15" y="63"/>
                      <a:pt x="9" y="57"/>
                    </a:cubicBezTo>
                    <a:cubicBezTo>
                      <a:pt x="3" y="51"/>
                      <a:pt x="0" y="43"/>
                      <a:pt x="0" y="34"/>
                    </a:cubicBezTo>
                    <a:cubicBezTo>
                      <a:pt x="0" y="25"/>
                      <a:pt x="3" y="17"/>
                      <a:pt x="9" y="11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66" y="46"/>
                      <a:pt x="66" y="46"/>
                      <a:pt x="66" y="46"/>
                    </a:cubicBezTo>
                    <a:cubicBezTo>
                      <a:pt x="55" y="57"/>
                      <a:pt x="55" y="57"/>
                      <a:pt x="55" y="57"/>
                    </a:cubicBezTo>
                    <a:cubicBezTo>
                      <a:pt x="49" y="63"/>
                      <a:pt x="41" y="66"/>
                      <a:pt x="32" y="66"/>
                    </a:cubicBezTo>
                    <a:moveTo>
                      <a:pt x="20" y="12"/>
                    </a:moveTo>
                    <a:cubicBezTo>
                      <a:pt x="15" y="17"/>
                      <a:pt x="15" y="17"/>
                      <a:pt x="15" y="17"/>
                    </a:cubicBezTo>
                    <a:cubicBezTo>
                      <a:pt x="10" y="22"/>
                      <a:pt x="8" y="28"/>
                      <a:pt x="8" y="34"/>
                    </a:cubicBezTo>
                    <a:cubicBezTo>
                      <a:pt x="8" y="40"/>
                      <a:pt x="10" y="46"/>
                      <a:pt x="15" y="51"/>
                    </a:cubicBezTo>
                    <a:cubicBezTo>
                      <a:pt x="20" y="56"/>
                      <a:pt x="26" y="58"/>
                      <a:pt x="32" y="58"/>
                    </a:cubicBezTo>
                    <a:cubicBezTo>
                      <a:pt x="38" y="58"/>
                      <a:pt x="44" y="56"/>
                      <a:pt x="49" y="51"/>
                    </a:cubicBezTo>
                    <a:cubicBezTo>
                      <a:pt x="54" y="46"/>
                      <a:pt x="54" y="46"/>
                      <a:pt x="54" y="46"/>
                    </a:cubicBezTo>
                    <a:lnTo>
                      <a:pt x="20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pPr marL="0" marR="0" lvl="0" indent="0" defTabSz="342265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charset="-122"/>
                </a:endParaRPr>
              </a:p>
            </p:txBody>
          </p:sp>
          <p:sp>
            <p:nvSpPr>
              <p:cNvPr id="99" name="Freeform 25"/>
              <p:cNvSpPr/>
              <p:nvPr/>
            </p:nvSpPr>
            <p:spPr bwMode="auto">
              <a:xfrm>
                <a:off x="9363075" y="5065713"/>
                <a:ext cx="365125" cy="371475"/>
              </a:xfrm>
              <a:custGeom>
                <a:avLst/>
                <a:gdLst>
                  <a:gd name="T0" fmla="*/ 0 w 230"/>
                  <a:gd name="T1" fmla="*/ 234 h 234"/>
                  <a:gd name="T2" fmla="*/ 22 w 230"/>
                  <a:gd name="T3" fmla="*/ 49 h 234"/>
                  <a:gd name="T4" fmla="*/ 112 w 230"/>
                  <a:gd name="T5" fmla="*/ 0 h 234"/>
                  <a:gd name="T6" fmla="*/ 121 w 230"/>
                  <a:gd name="T7" fmla="*/ 16 h 234"/>
                  <a:gd name="T8" fmla="*/ 41 w 230"/>
                  <a:gd name="T9" fmla="*/ 61 h 234"/>
                  <a:gd name="T10" fmla="*/ 24 w 230"/>
                  <a:gd name="T11" fmla="*/ 211 h 234"/>
                  <a:gd name="T12" fmla="*/ 185 w 230"/>
                  <a:gd name="T13" fmla="*/ 180 h 234"/>
                  <a:gd name="T14" fmla="*/ 211 w 230"/>
                  <a:gd name="T15" fmla="*/ 111 h 234"/>
                  <a:gd name="T16" fmla="*/ 230 w 230"/>
                  <a:gd name="T17" fmla="*/ 116 h 234"/>
                  <a:gd name="T18" fmla="*/ 199 w 230"/>
                  <a:gd name="T19" fmla="*/ 199 h 234"/>
                  <a:gd name="T20" fmla="*/ 0 w 230"/>
                  <a:gd name="T21" fmla="*/ 234 h 2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30" h="234">
                    <a:moveTo>
                      <a:pt x="0" y="234"/>
                    </a:moveTo>
                    <a:lnTo>
                      <a:pt x="22" y="49"/>
                    </a:lnTo>
                    <a:lnTo>
                      <a:pt x="112" y="0"/>
                    </a:lnTo>
                    <a:lnTo>
                      <a:pt x="121" y="16"/>
                    </a:lnTo>
                    <a:lnTo>
                      <a:pt x="41" y="61"/>
                    </a:lnTo>
                    <a:lnTo>
                      <a:pt x="24" y="211"/>
                    </a:lnTo>
                    <a:lnTo>
                      <a:pt x="185" y="180"/>
                    </a:lnTo>
                    <a:lnTo>
                      <a:pt x="211" y="111"/>
                    </a:lnTo>
                    <a:lnTo>
                      <a:pt x="230" y="116"/>
                    </a:lnTo>
                    <a:lnTo>
                      <a:pt x="199" y="199"/>
                    </a:lnTo>
                    <a:lnTo>
                      <a:pt x="0" y="23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pPr marL="0" marR="0" lvl="0" indent="0" defTabSz="342265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charset="-122"/>
                </a:endParaRPr>
              </a:p>
            </p:txBody>
          </p:sp>
        </p:grpSp>
      </p:grpSp>
      <p:grpSp>
        <p:nvGrpSpPr>
          <p:cNvPr id="82" name="组合 81"/>
          <p:cNvGrpSpPr/>
          <p:nvPr/>
        </p:nvGrpSpPr>
        <p:grpSpPr>
          <a:xfrm>
            <a:off x="863357" y="1789389"/>
            <a:ext cx="3064533" cy="453382"/>
            <a:chOff x="874713" y="3325188"/>
            <a:chExt cx="4417755" cy="653584"/>
          </a:xfrm>
        </p:grpSpPr>
        <p:sp>
          <p:nvSpPr>
            <p:cNvPr id="92" name="矩形 91"/>
            <p:cNvSpPr/>
            <p:nvPr/>
          </p:nvSpPr>
          <p:spPr>
            <a:xfrm>
              <a:off x="874713" y="3624472"/>
              <a:ext cx="4417755" cy="354300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 algn="just" defTabSz="342265">
                <a:lnSpc>
                  <a:spcPct val="120000"/>
                </a:lnSpc>
              </a:pPr>
              <a:r>
                <a:rPr lang="en-US" altLang="zh-CN" sz="900" kern="0" dirty="0"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Minimalist literature and art small fresh report template</a:t>
              </a:r>
              <a:endParaRPr kumimoji="0" lang="zh-CN" altLang="en-US" sz="9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93" name="矩形 92"/>
            <p:cNvSpPr/>
            <p:nvPr/>
          </p:nvSpPr>
          <p:spPr>
            <a:xfrm>
              <a:off x="874713" y="3325188"/>
              <a:ext cx="2050551" cy="428063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 algn="just" defTabSz="342265">
                <a:lnSpc>
                  <a:spcPct val="120000"/>
                </a:lnSpc>
              </a:pPr>
              <a:r>
                <a:rPr lang="en-US" altLang="zh-CN" sz="1200" b="1" kern="0" dirty="0"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Minimalist</a:t>
              </a:r>
              <a:endParaRPr kumimoji="0" lang="zh-CN" altLang="en-US" sz="12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</p:grpSp>
      <p:grpSp>
        <p:nvGrpSpPr>
          <p:cNvPr id="83" name="组合 82"/>
          <p:cNvGrpSpPr/>
          <p:nvPr/>
        </p:nvGrpSpPr>
        <p:grpSpPr>
          <a:xfrm>
            <a:off x="863357" y="2388991"/>
            <a:ext cx="3064533" cy="453382"/>
            <a:chOff x="874713" y="3325188"/>
            <a:chExt cx="4417755" cy="653584"/>
          </a:xfrm>
        </p:grpSpPr>
        <p:sp>
          <p:nvSpPr>
            <p:cNvPr id="90" name="矩形 89"/>
            <p:cNvSpPr/>
            <p:nvPr/>
          </p:nvSpPr>
          <p:spPr>
            <a:xfrm>
              <a:off x="874713" y="3624472"/>
              <a:ext cx="4417755" cy="354300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 algn="just" defTabSz="342265">
                <a:lnSpc>
                  <a:spcPct val="120000"/>
                </a:lnSpc>
              </a:pPr>
              <a:r>
                <a:rPr lang="en-US" altLang="zh-CN" sz="900" kern="0" dirty="0"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Minimalist literature and art small fresh report template</a:t>
              </a:r>
              <a:endParaRPr kumimoji="0" lang="zh-CN" altLang="en-US" sz="9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91" name="矩形 90"/>
            <p:cNvSpPr/>
            <p:nvPr/>
          </p:nvSpPr>
          <p:spPr>
            <a:xfrm>
              <a:off x="874713" y="3325188"/>
              <a:ext cx="2050551" cy="428063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 algn="just" defTabSz="342265">
                <a:lnSpc>
                  <a:spcPct val="120000"/>
                </a:lnSpc>
              </a:pPr>
              <a:r>
                <a:rPr lang="en-US" altLang="zh-CN" sz="1200" b="1" kern="0" dirty="0"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Minimalist</a:t>
              </a:r>
              <a:endParaRPr kumimoji="0" lang="zh-CN" altLang="en-US" sz="12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</p:grpSp>
      <p:grpSp>
        <p:nvGrpSpPr>
          <p:cNvPr id="84" name="组合 83"/>
          <p:cNvGrpSpPr/>
          <p:nvPr/>
        </p:nvGrpSpPr>
        <p:grpSpPr>
          <a:xfrm>
            <a:off x="863357" y="3005254"/>
            <a:ext cx="3064533" cy="453382"/>
            <a:chOff x="874713" y="3325188"/>
            <a:chExt cx="4417755" cy="653584"/>
          </a:xfrm>
        </p:grpSpPr>
        <p:sp>
          <p:nvSpPr>
            <p:cNvPr id="88" name="矩形 87"/>
            <p:cNvSpPr/>
            <p:nvPr/>
          </p:nvSpPr>
          <p:spPr>
            <a:xfrm>
              <a:off x="874713" y="3624472"/>
              <a:ext cx="4417755" cy="354300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 algn="just" defTabSz="342265">
                <a:lnSpc>
                  <a:spcPct val="120000"/>
                </a:lnSpc>
              </a:pPr>
              <a:r>
                <a:rPr lang="en-US" altLang="zh-CN" sz="900" kern="0" dirty="0"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Minimalist literature and art small fresh report template</a:t>
              </a:r>
              <a:endParaRPr kumimoji="0" lang="zh-CN" altLang="en-US" sz="9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89" name="矩形 88"/>
            <p:cNvSpPr/>
            <p:nvPr/>
          </p:nvSpPr>
          <p:spPr>
            <a:xfrm>
              <a:off x="874713" y="3325188"/>
              <a:ext cx="2050551" cy="428063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 algn="just" defTabSz="342265">
                <a:lnSpc>
                  <a:spcPct val="120000"/>
                </a:lnSpc>
              </a:pPr>
              <a:r>
                <a:rPr lang="en-US" altLang="zh-CN" sz="1200" b="1" kern="0" dirty="0"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Minimalist</a:t>
              </a:r>
              <a:endParaRPr kumimoji="0" lang="zh-CN" altLang="en-US" sz="12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</p:grpSp>
      <p:grpSp>
        <p:nvGrpSpPr>
          <p:cNvPr id="85" name="组合 84"/>
          <p:cNvGrpSpPr/>
          <p:nvPr/>
        </p:nvGrpSpPr>
        <p:grpSpPr>
          <a:xfrm>
            <a:off x="863357" y="3596878"/>
            <a:ext cx="3064533" cy="453382"/>
            <a:chOff x="874713" y="3325188"/>
            <a:chExt cx="4417755" cy="653584"/>
          </a:xfrm>
        </p:grpSpPr>
        <p:sp>
          <p:nvSpPr>
            <p:cNvPr id="86" name="矩形 85"/>
            <p:cNvSpPr/>
            <p:nvPr/>
          </p:nvSpPr>
          <p:spPr>
            <a:xfrm>
              <a:off x="874713" y="3624472"/>
              <a:ext cx="4417755" cy="354300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 algn="just" defTabSz="342265">
                <a:lnSpc>
                  <a:spcPct val="120000"/>
                </a:lnSpc>
              </a:pPr>
              <a:r>
                <a:rPr lang="en-US" altLang="zh-CN" sz="900" kern="0" dirty="0"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Minimalist literature and art small fresh report template</a:t>
              </a:r>
              <a:endParaRPr kumimoji="0" lang="zh-CN" altLang="en-US" sz="9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87" name="矩形 86"/>
            <p:cNvSpPr/>
            <p:nvPr/>
          </p:nvSpPr>
          <p:spPr>
            <a:xfrm>
              <a:off x="874713" y="3325188"/>
              <a:ext cx="2050551" cy="428063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 algn="just" defTabSz="342265">
                <a:lnSpc>
                  <a:spcPct val="120000"/>
                </a:lnSpc>
              </a:pPr>
              <a:r>
                <a:rPr lang="en-US" altLang="zh-CN" sz="1200" b="1" kern="0" dirty="0"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Minimalist</a:t>
              </a:r>
              <a:endParaRPr kumimoji="0" lang="zh-CN" altLang="en-US" sz="12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</p:grp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Picture 2" descr="C:\Users\Administrator\Desktop\01119.png"/>
          <p:cNvPicPr>
            <a:picLocks noChangeAspect="1" noChangeArrowheads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239" t="40967" b="414"/>
          <a:stretch>
            <a:fillRect/>
          </a:stretch>
        </p:blipFill>
        <p:spPr bwMode="auto">
          <a:xfrm>
            <a:off x="7249214" y="2953516"/>
            <a:ext cx="1878741" cy="21899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5" name="矩形 34"/>
          <p:cNvSpPr/>
          <p:nvPr/>
        </p:nvSpPr>
        <p:spPr>
          <a:xfrm>
            <a:off x="0" y="364353"/>
            <a:ext cx="395536" cy="282258"/>
          </a:xfrm>
          <a:prstGeom prst="rect">
            <a:avLst/>
          </a:prstGeom>
          <a:solidFill>
            <a:srgbClr val="B0BF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6" tIns="45698" rIns="91396" bIns="45698" rtlCol="0" anchor="ctr"/>
          <a:lstStyle/>
          <a:p>
            <a:pPr algn="ctr"/>
            <a:endParaRPr lang="zh-CN" altLang="en-US"/>
          </a:p>
        </p:txBody>
      </p:sp>
      <p:sp>
        <p:nvSpPr>
          <p:cNvPr id="36" name="矩形 35"/>
          <p:cNvSpPr/>
          <p:nvPr/>
        </p:nvSpPr>
        <p:spPr>
          <a:xfrm>
            <a:off x="467544" y="364353"/>
            <a:ext cx="62880" cy="282258"/>
          </a:xfrm>
          <a:prstGeom prst="rect">
            <a:avLst/>
          </a:prstGeom>
          <a:solidFill>
            <a:srgbClr val="B0BF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6" tIns="45698" rIns="91396" bIns="45698" rtlCol="0" anchor="ctr"/>
          <a:lstStyle/>
          <a:p>
            <a:pPr algn="ctr"/>
            <a:endParaRPr lang="zh-CN" altLang="en-US"/>
          </a:p>
        </p:txBody>
      </p:sp>
      <p:sp>
        <p:nvSpPr>
          <p:cNvPr id="37" name="矩形 36"/>
          <p:cNvSpPr/>
          <p:nvPr/>
        </p:nvSpPr>
        <p:spPr>
          <a:xfrm>
            <a:off x="595840" y="364353"/>
            <a:ext cx="62880" cy="282258"/>
          </a:xfrm>
          <a:prstGeom prst="rect">
            <a:avLst/>
          </a:prstGeom>
          <a:solidFill>
            <a:srgbClr val="B0BF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6" tIns="45698" rIns="91396" bIns="45698" rtlCol="0" anchor="ctr"/>
          <a:lstStyle/>
          <a:p>
            <a:pPr algn="ctr"/>
            <a:endParaRPr lang="zh-CN" altLang="en-US"/>
          </a:p>
        </p:txBody>
      </p:sp>
      <p:sp>
        <p:nvSpPr>
          <p:cNvPr id="38" name="矩形 37"/>
          <p:cNvSpPr/>
          <p:nvPr/>
        </p:nvSpPr>
        <p:spPr>
          <a:xfrm>
            <a:off x="724136" y="364353"/>
            <a:ext cx="62880" cy="282258"/>
          </a:xfrm>
          <a:prstGeom prst="rect">
            <a:avLst/>
          </a:prstGeom>
          <a:solidFill>
            <a:srgbClr val="B0BF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6" tIns="45698" rIns="91396" bIns="45698"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17526" y="274670"/>
            <a:ext cx="1422184" cy="461665"/>
          </a:xfrm>
          <a:prstGeom prst="rect">
            <a:avLst/>
          </a:prstGeom>
        </p:spPr>
        <p:txBody>
          <a:bodyPr wrap="none" lIns="91396" tIns="45698" rIns="91396" bIns="45698">
            <a:spAutoFit/>
          </a:bodyPr>
          <a:lstStyle/>
          <a:p>
            <a:r>
              <a:rPr lang="zh-CN" altLang="en-US" sz="2400" b="1" dirty="0">
                <a:solidFill>
                  <a:srgbClr val="B0BF7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制作过程</a:t>
            </a:r>
            <a:endParaRPr lang="zh-CN" altLang="en-US" sz="2400" b="1" dirty="0">
              <a:solidFill>
                <a:srgbClr val="B0BF7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263301" y="366982"/>
            <a:ext cx="2670924" cy="369332"/>
          </a:xfrm>
          <a:prstGeom prst="rect">
            <a:avLst/>
          </a:prstGeom>
        </p:spPr>
        <p:txBody>
          <a:bodyPr wrap="square" lIns="91396" tIns="45698" rIns="91396" bIns="45698">
            <a:spAutoFit/>
          </a:bodyPr>
          <a:lstStyle/>
          <a:p>
            <a:pPr algn="dist"/>
            <a:r>
              <a:rPr lang="en-US" altLang="zh-CN" b="1" dirty="0">
                <a:solidFill>
                  <a:srgbClr val="C4CF95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Production process</a:t>
            </a:r>
            <a:endParaRPr lang="zh-CN" altLang="en-US" b="1" dirty="0">
              <a:solidFill>
                <a:srgbClr val="C4CF95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grpSp>
        <p:nvGrpSpPr>
          <p:cNvPr id="61" name="组合 60"/>
          <p:cNvGrpSpPr/>
          <p:nvPr/>
        </p:nvGrpSpPr>
        <p:grpSpPr>
          <a:xfrm>
            <a:off x="560678" y="1308784"/>
            <a:ext cx="2817260" cy="810476"/>
            <a:chOff x="1056475" y="1559744"/>
            <a:chExt cx="2898321" cy="833691"/>
          </a:xfrm>
        </p:grpSpPr>
        <p:sp>
          <p:nvSpPr>
            <p:cNvPr id="100" name="TextBox 63"/>
            <p:cNvSpPr txBox="1"/>
            <p:nvPr/>
          </p:nvSpPr>
          <p:spPr>
            <a:xfrm>
              <a:off x="1056475" y="1908972"/>
              <a:ext cx="653384" cy="237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lvl="0" algn="ctr" defTabSz="342265"/>
              <a:r>
                <a:rPr lang="en-US" altLang="zh-CN" sz="900" kern="0" dirty="0"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+mn-ea"/>
                </a:rPr>
                <a:t>Minimalist</a:t>
              </a:r>
              <a:endParaRPr kumimoji="0" lang="id-ID" sz="9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+mn-ea"/>
              </a:endParaRPr>
            </a:p>
          </p:txBody>
        </p:sp>
        <p:sp>
          <p:nvSpPr>
            <p:cNvPr id="101" name="TextBox 64"/>
            <p:cNvSpPr txBox="1"/>
            <p:nvPr/>
          </p:nvSpPr>
          <p:spPr>
            <a:xfrm>
              <a:off x="3301412" y="2155991"/>
              <a:ext cx="653384" cy="237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lvl="0" algn="ctr" defTabSz="342265"/>
              <a:r>
                <a:rPr lang="en-US" altLang="zh-CN" sz="900" kern="0" dirty="0"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+mn-ea"/>
                </a:rPr>
                <a:t>Minimalist</a:t>
              </a:r>
              <a:endParaRPr kumimoji="0" lang="id-ID" sz="9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+mn-ea"/>
              </a:endParaRPr>
            </a:p>
          </p:txBody>
        </p:sp>
        <p:sp>
          <p:nvSpPr>
            <p:cNvPr id="102" name="TextBox 65"/>
            <p:cNvSpPr txBox="1"/>
            <p:nvPr/>
          </p:nvSpPr>
          <p:spPr>
            <a:xfrm>
              <a:off x="2578094" y="1559744"/>
              <a:ext cx="653384" cy="237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lvl="0" algn="ctr" defTabSz="342265"/>
              <a:r>
                <a:rPr lang="en-US" altLang="zh-CN" sz="900" kern="0" dirty="0"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+mn-ea"/>
                </a:rPr>
                <a:t>Minimalist</a:t>
              </a:r>
              <a:endParaRPr kumimoji="0" lang="id-ID" sz="9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+mn-ea"/>
              </a:endParaRPr>
            </a:p>
          </p:txBody>
        </p:sp>
        <p:sp>
          <p:nvSpPr>
            <p:cNvPr id="103" name="TextBox 66"/>
            <p:cNvSpPr txBox="1"/>
            <p:nvPr/>
          </p:nvSpPr>
          <p:spPr>
            <a:xfrm>
              <a:off x="1788861" y="2146484"/>
              <a:ext cx="653384" cy="237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lvl="0" algn="ctr" defTabSz="342265"/>
              <a:r>
                <a:rPr lang="en-US" altLang="zh-CN" sz="900" kern="0" dirty="0"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+mn-ea"/>
                </a:rPr>
                <a:t>Minimalist</a:t>
              </a:r>
              <a:endParaRPr kumimoji="0" lang="id-ID" sz="9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+mn-ea"/>
              </a:endParaRPr>
            </a:p>
          </p:txBody>
        </p:sp>
      </p:grpSp>
      <p:sp>
        <p:nvSpPr>
          <p:cNvPr id="62" name="Isosceles Triangle 2"/>
          <p:cNvSpPr/>
          <p:nvPr/>
        </p:nvSpPr>
        <p:spPr>
          <a:xfrm>
            <a:off x="477615" y="1944937"/>
            <a:ext cx="955921" cy="1536909"/>
          </a:xfrm>
          <a:custGeom>
            <a:avLst/>
            <a:gdLst>
              <a:gd name="connsiteX0" fmla="*/ 0 w 1278647"/>
              <a:gd name="connsiteY0" fmla="*/ 1102282 h 1102282"/>
              <a:gd name="connsiteX1" fmla="*/ 639324 w 1278647"/>
              <a:gd name="connsiteY1" fmla="*/ 0 h 1102282"/>
              <a:gd name="connsiteX2" fmla="*/ 1278647 w 1278647"/>
              <a:gd name="connsiteY2" fmla="*/ 1102282 h 1102282"/>
              <a:gd name="connsiteX3" fmla="*/ 0 w 1278647"/>
              <a:gd name="connsiteY3" fmla="*/ 1102282 h 1102282"/>
              <a:gd name="connsiteX0-1" fmla="*/ 0 w 1278647"/>
              <a:gd name="connsiteY0-2" fmla="*/ 1102282 h 1102282"/>
              <a:gd name="connsiteX1-3" fmla="*/ 639324 w 1278647"/>
              <a:gd name="connsiteY1-4" fmla="*/ 0 h 1102282"/>
              <a:gd name="connsiteX2-5" fmla="*/ 1278647 w 1278647"/>
              <a:gd name="connsiteY2-6" fmla="*/ 1102282 h 1102282"/>
              <a:gd name="connsiteX3-7" fmla="*/ 0 w 1278647"/>
              <a:gd name="connsiteY3-8" fmla="*/ 1102282 h 1102282"/>
              <a:gd name="connsiteX0-9" fmla="*/ 0 w 1278647"/>
              <a:gd name="connsiteY0-10" fmla="*/ 1102284 h 1102284"/>
              <a:gd name="connsiteX1-11" fmla="*/ 639324 w 1278647"/>
              <a:gd name="connsiteY1-12" fmla="*/ 2 h 1102284"/>
              <a:gd name="connsiteX2-13" fmla="*/ 1278647 w 1278647"/>
              <a:gd name="connsiteY2-14" fmla="*/ 1102284 h 1102284"/>
              <a:gd name="connsiteX3-15" fmla="*/ 0 w 1278647"/>
              <a:gd name="connsiteY3-16" fmla="*/ 1102284 h 110228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278647" h="1102284">
                <a:moveTo>
                  <a:pt x="0" y="1102284"/>
                </a:moveTo>
                <a:cubicBezTo>
                  <a:pt x="213108" y="734857"/>
                  <a:pt x="133608" y="-1665"/>
                  <a:pt x="639324" y="2"/>
                </a:cubicBezTo>
                <a:cubicBezTo>
                  <a:pt x="1145040" y="1669"/>
                  <a:pt x="1065539" y="734857"/>
                  <a:pt x="1278647" y="1102284"/>
                </a:cubicBezTo>
                <a:lnTo>
                  <a:pt x="0" y="1102284"/>
                </a:lnTo>
                <a:close/>
              </a:path>
            </a:pathLst>
          </a:custGeom>
          <a:solidFill>
            <a:srgbClr val="C4CF95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6362" tIns="48191" rIns="96362" bIns="48191" anchor="ctr"/>
          <a:lstStyle/>
          <a:p>
            <a:pPr marL="0" marR="0" lvl="0" indent="0" algn="ctr" defTabSz="34226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600" b="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方正清刻本悦宋简体" panose="02000000000000000000" pitchFamily="2" charset="-122"/>
              <a:ea typeface="方正清刻本悦宋简体" panose="02000000000000000000" pitchFamily="2" charset="-122"/>
              <a:cs typeface="+mn-ea"/>
            </a:endParaRPr>
          </a:p>
        </p:txBody>
      </p:sp>
      <p:sp>
        <p:nvSpPr>
          <p:cNvPr id="63" name="Isosceles Triangle 2"/>
          <p:cNvSpPr/>
          <p:nvPr/>
        </p:nvSpPr>
        <p:spPr>
          <a:xfrm>
            <a:off x="1187483" y="2179465"/>
            <a:ext cx="955921" cy="1302401"/>
          </a:xfrm>
          <a:custGeom>
            <a:avLst/>
            <a:gdLst>
              <a:gd name="connsiteX0" fmla="*/ 0 w 1278647"/>
              <a:gd name="connsiteY0" fmla="*/ 1102282 h 1102282"/>
              <a:gd name="connsiteX1" fmla="*/ 639324 w 1278647"/>
              <a:gd name="connsiteY1" fmla="*/ 0 h 1102282"/>
              <a:gd name="connsiteX2" fmla="*/ 1278647 w 1278647"/>
              <a:gd name="connsiteY2" fmla="*/ 1102282 h 1102282"/>
              <a:gd name="connsiteX3" fmla="*/ 0 w 1278647"/>
              <a:gd name="connsiteY3" fmla="*/ 1102282 h 1102282"/>
              <a:gd name="connsiteX0-1" fmla="*/ 0 w 1278647"/>
              <a:gd name="connsiteY0-2" fmla="*/ 1102282 h 1102282"/>
              <a:gd name="connsiteX1-3" fmla="*/ 639324 w 1278647"/>
              <a:gd name="connsiteY1-4" fmla="*/ 0 h 1102282"/>
              <a:gd name="connsiteX2-5" fmla="*/ 1278647 w 1278647"/>
              <a:gd name="connsiteY2-6" fmla="*/ 1102282 h 1102282"/>
              <a:gd name="connsiteX3-7" fmla="*/ 0 w 1278647"/>
              <a:gd name="connsiteY3-8" fmla="*/ 1102282 h 1102282"/>
              <a:gd name="connsiteX0-9" fmla="*/ 0 w 1278647"/>
              <a:gd name="connsiteY0-10" fmla="*/ 1102284 h 1102284"/>
              <a:gd name="connsiteX1-11" fmla="*/ 639324 w 1278647"/>
              <a:gd name="connsiteY1-12" fmla="*/ 2 h 1102284"/>
              <a:gd name="connsiteX2-13" fmla="*/ 1278647 w 1278647"/>
              <a:gd name="connsiteY2-14" fmla="*/ 1102284 h 1102284"/>
              <a:gd name="connsiteX3-15" fmla="*/ 0 w 1278647"/>
              <a:gd name="connsiteY3-16" fmla="*/ 1102284 h 110228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278647" h="1102284">
                <a:moveTo>
                  <a:pt x="0" y="1102284"/>
                </a:moveTo>
                <a:cubicBezTo>
                  <a:pt x="213108" y="734857"/>
                  <a:pt x="133608" y="-1665"/>
                  <a:pt x="639324" y="2"/>
                </a:cubicBezTo>
                <a:cubicBezTo>
                  <a:pt x="1145040" y="1669"/>
                  <a:pt x="1065539" y="734857"/>
                  <a:pt x="1278647" y="1102284"/>
                </a:cubicBezTo>
                <a:lnTo>
                  <a:pt x="0" y="1102284"/>
                </a:lnTo>
                <a:close/>
              </a:path>
            </a:pathLst>
          </a:custGeom>
          <a:solidFill>
            <a:srgbClr val="A2B458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6362" tIns="48191" rIns="96362" bIns="48191" anchor="ctr"/>
          <a:lstStyle/>
          <a:p>
            <a:pPr marL="0" marR="0" lvl="0" indent="0" algn="ctr" defTabSz="34226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600" b="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方正清刻本悦宋简体" panose="02000000000000000000" pitchFamily="2" charset="-122"/>
              <a:ea typeface="方正清刻本悦宋简体" panose="02000000000000000000" pitchFamily="2" charset="-122"/>
              <a:cs typeface="+mn-ea"/>
            </a:endParaRPr>
          </a:p>
        </p:txBody>
      </p:sp>
      <p:sp>
        <p:nvSpPr>
          <p:cNvPr id="64" name="Isosceles Triangle 2"/>
          <p:cNvSpPr/>
          <p:nvPr/>
        </p:nvSpPr>
        <p:spPr>
          <a:xfrm>
            <a:off x="1879305" y="1593174"/>
            <a:ext cx="955921" cy="1888672"/>
          </a:xfrm>
          <a:custGeom>
            <a:avLst/>
            <a:gdLst>
              <a:gd name="connsiteX0" fmla="*/ 0 w 1278647"/>
              <a:gd name="connsiteY0" fmla="*/ 1102282 h 1102282"/>
              <a:gd name="connsiteX1" fmla="*/ 639324 w 1278647"/>
              <a:gd name="connsiteY1" fmla="*/ 0 h 1102282"/>
              <a:gd name="connsiteX2" fmla="*/ 1278647 w 1278647"/>
              <a:gd name="connsiteY2" fmla="*/ 1102282 h 1102282"/>
              <a:gd name="connsiteX3" fmla="*/ 0 w 1278647"/>
              <a:gd name="connsiteY3" fmla="*/ 1102282 h 1102282"/>
              <a:gd name="connsiteX0-1" fmla="*/ 0 w 1278647"/>
              <a:gd name="connsiteY0-2" fmla="*/ 1102282 h 1102282"/>
              <a:gd name="connsiteX1-3" fmla="*/ 639324 w 1278647"/>
              <a:gd name="connsiteY1-4" fmla="*/ 0 h 1102282"/>
              <a:gd name="connsiteX2-5" fmla="*/ 1278647 w 1278647"/>
              <a:gd name="connsiteY2-6" fmla="*/ 1102282 h 1102282"/>
              <a:gd name="connsiteX3-7" fmla="*/ 0 w 1278647"/>
              <a:gd name="connsiteY3-8" fmla="*/ 1102282 h 1102282"/>
              <a:gd name="connsiteX0-9" fmla="*/ 0 w 1278647"/>
              <a:gd name="connsiteY0-10" fmla="*/ 1102284 h 1102284"/>
              <a:gd name="connsiteX1-11" fmla="*/ 639324 w 1278647"/>
              <a:gd name="connsiteY1-12" fmla="*/ 2 h 1102284"/>
              <a:gd name="connsiteX2-13" fmla="*/ 1278647 w 1278647"/>
              <a:gd name="connsiteY2-14" fmla="*/ 1102284 h 1102284"/>
              <a:gd name="connsiteX3-15" fmla="*/ 0 w 1278647"/>
              <a:gd name="connsiteY3-16" fmla="*/ 1102284 h 110228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278647" h="1102284">
                <a:moveTo>
                  <a:pt x="0" y="1102284"/>
                </a:moveTo>
                <a:cubicBezTo>
                  <a:pt x="213108" y="734857"/>
                  <a:pt x="133608" y="-1665"/>
                  <a:pt x="639324" y="2"/>
                </a:cubicBezTo>
                <a:cubicBezTo>
                  <a:pt x="1145040" y="1669"/>
                  <a:pt x="1065539" y="734857"/>
                  <a:pt x="1278647" y="1102284"/>
                </a:cubicBezTo>
                <a:lnTo>
                  <a:pt x="0" y="1102284"/>
                </a:lnTo>
                <a:close/>
              </a:path>
            </a:pathLst>
          </a:custGeom>
          <a:solidFill>
            <a:srgbClr val="C4CF95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6362" tIns="48191" rIns="96362" bIns="48191" anchor="ctr"/>
          <a:lstStyle/>
          <a:p>
            <a:pPr marL="0" marR="0" lvl="0" indent="0" algn="ctr" defTabSz="34226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600" b="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方正清刻本悦宋简体" panose="02000000000000000000" pitchFamily="2" charset="-122"/>
              <a:ea typeface="方正清刻本悦宋简体" panose="02000000000000000000" pitchFamily="2" charset="-122"/>
              <a:cs typeface="+mn-ea"/>
            </a:endParaRPr>
          </a:p>
        </p:txBody>
      </p:sp>
      <p:sp>
        <p:nvSpPr>
          <p:cNvPr id="65" name="Isosceles Triangle 2"/>
          <p:cNvSpPr/>
          <p:nvPr/>
        </p:nvSpPr>
        <p:spPr>
          <a:xfrm>
            <a:off x="2582383" y="2179444"/>
            <a:ext cx="955921" cy="1302399"/>
          </a:xfrm>
          <a:custGeom>
            <a:avLst/>
            <a:gdLst>
              <a:gd name="connsiteX0" fmla="*/ 0 w 1278647"/>
              <a:gd name="connsiteY0" fmla="*/ 1102282 h 1102282"/>
              <a:gd name="connsiteX1" fmla="*/ 639324 w 1278647"/>
              <a:gd name="connsiteY1" fmla="*/ 0 h 1102282"/>
              <a:gd name="connsiteX2" fmla="*/ 1278647 w 1278647"/>
              <a:gd name="connsiteY2" fmla="*/ 1102282 h 1102282"/>
              <a:gd name="connsiteX3" fmla="*/ 0 w 1278647"/>
              <a:gd name="connsiteY3" fmla="*/ 1102282 h 1102282"/>
              <a:gd name="connsiteX0-1" fmla="*/ 0 w 1278647"/>
              <a:gd name="connsiteY0-2" fmla="*/ 1102282 h 1102282"/>
              <a:gd name="connsiteX1-3" fmla="*/ 639324 w 1278647"/>
              <a:gd name="connsiteY1-4" fmla="*/ 0 h 1102282"/>
              <a:gd name="connsiteX2-5" fmla="*/ 1278647 w 1278647"/>
              <a:gd name="connsiteY2-6" fmla="*/ 1102282 h 1102282"/>
              <a:gd name="connsiteX3-7" fmla="*/ 0 w 1278647"/>
              <a:gd name="connsiteY3-8" fmla="*/ 1102282 h 1102282"/>
              <a:gd name="connsiteX0-9" fmla="*/ 0 w 1278647"/>
              <a:gd name="connsiteY0-10" fmla="*/ 1102284 h 1102284"/>
              <a:gd name="connsiteX1-11" fmla="*/ 639324 w 1278647"/>
              <a:gd name="connsiteY1-12" fmla="*/ 2 h 1102284"/>
              <a:gd name="connsiteX2-13" fmla="*/ 1278647 w 1278647"/>
              <a:gd name="connsiteY2-14" fmla="*/ 1102284 h 1102284"/>
              <a:gd name="connsiteX3-15" fmla="*/ 0 w 1278647"/>
              <a:gd name="connsiteY3-16" fmla="*/ 1102284 h 110228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278647" h="1102284">
                <a:moveTo>
                  <a:pt x="0" y="1102284"/>
                </a:moveTo>
                <a:cubicBezTo>
                  <a:pt x="213108" y="734857"/>
                  <a:pt x="133608" y="-1665"/>
                  <a:pt x="639324" y="2"/>
                </a:cubicBezTo>
                <a:cubicBezTo>
                  <a:pt x="1145040" y="1669"/>
                  <a:pt x="1065539" y="734857"/>
                  <a:pt x="1278647" y="1102284"/>
                </a:cubicBezTo>
                <a:lnTo>
                  <a:pt x="0" y="1102284"/>
                </a:lnTo>
                <a:close/>
              </a:path>
            </a:pathLst>
          </a:custGeom>
          <a:solidFill>
            <a:srgbClr val="A2B458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6362" tIns="48191" rIns="96362" bIns="48191" anchor="ctr"/>
          <a:lstStyle/>
          <a:p>
            <a:pPr marL="0" marR="0" lvl="0" indent="0" algn="ctr" defTabSz="34226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600" b="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方正清刻本悦宋简体" panose="02000000000000000000" pitchFamily="2" charset="-122"/>
              <a:ea typeface="方正清刻本悦宋简体" panose="02000000000000000000" pitchFamily="2" charset="-122"/>
              <a:cs typeface="+mn-ea"/>
            </a:endParaRPr>
          </a:p>
        </p:txBody>
      </p:sp>
      <p:grpSp>
        <p:nvGrpSpPr>
          <p:cNvPr id="66" name="组合 65"/>
          <p:cNvGrpSpPr/>
          <p:nvPr/>
        </p:nvGrpSpPr>
        <p:grpSpPr>
          <a:xfrm>
            <a:off x="4198578" y="1626715"/>
            <a:ext cx="1559105" cy="701016"/>
            <a:chOff x="5076056" y="1766139"/>
            <a:chExt cx="1603975" cy="721097"/>
          </a:xfrm>
        </p:grpSpPr>
        <p:sp>
          <p:nvSpPr>
            <p:cNvPr id="96" name="Arc 33"/>
            <p:cNvSpPr/>
            <p:nvPr/>
          </p:nvSpPr>
          <p:spPr bwMode="auto">
            <a:xfrm>
              <a:off x="5172681" y="1904557"/>
              <a:ext cx="485657" cy="486455"/>
            </a:xfrm>
            <a:prstGeom prst="arc">
              <a:avLst>
                <a:gd name="adj1" fmla="val 5464279"/>
                <a:gd name="adj2" fmla="val 16157365"/>
              </a:avLst>
            </a:prstGeom>
            <a:noFill/>
            <a:ln w="76200" cap="rnd" cmpd="sng" algn="ctr">
              <a:solidFill>
                <a:srgbClr val="A2B458"/>
              </a:solidFill>
              <a:prstDash val="solid"/>
              <a:bevel/>
            </a:ln>
            <a:effectLst/>
          </p:spPr>
          <p:txBody>
            <a:bodyPr anchor="ctr"/>
            <a:lstStyle/>
            <a:p>
              <a:pPr marL="0" marR="0" lvl="0" indent="0" algn="just" defTabSz="342265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+mn-ea"/>
              </a:endParaRPr>
            </a:p>
          </p:txBody>
        </p:sp>
        <p:sp>
          <p:nvSpPr>
            <p:cNvPr id="97" name="TextBox 4"/>
            <p:cNvSpPr txBox="1"/>
            <p:nvPr/>
          </p:nvSpPr>
          <p:spPr>
            <a:xfrm>
              <a:off x="5232466" y="2029466"/>
              <a:ext cx="522499" cy="2691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just" defTabSz="3422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id-ID" sz="1050" b="0" i="0" u="none" strike="noStrike" kern="0" cap="none" spc="0" normalizeH="0" baseline="0" noProof="0" dirty="0" smtClean="0">
                  <a:ln>
                    <a:noFill/>
                  </a:ln>
                  <a:effectLst/>
                  <a:uLnTx/>
                  <a:uFillTx/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+mn-ea"/>
                </a:rPr>
                <a:t>60%</a:t>
              </a:r>
              <a:endParaRPr kumimoji="0" lang="id-ID" sz="105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+mn-ea"/>
              </a:endParaRPr>
            </a:p>
          </p:txBody>
        </p:sp>
        <p:sp>
          <p:nvSpPr>
            <p:cNvPr id="98" name="Oval 36"/>
            <p:cNvSpPr/>
            <p:nvPr/>
          </p:nvSpPr>
          <p:spPr>
            <a:xfrm>
              <a:off x="5076056" y="1808330"/>
              <a:ext cx="678908" cy="678906"/>
            </a:xfrm>
            <a:prstGeom prst="ellipse">
              <a:avLst/>
            </a:prstGeom>
            <a:noFill/>
            <a:ln w="12700" cap="flat" cmpd="sng" algn="ctr">
              <a:solidFill>
                <a:srgbClr val="A2B458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just" defTabSz="3422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400" b="0" i="0" u="none" strike="noStrike" kern="0" cap="none" spc="0" normalizeH="0" baseline="0" noProof="0" smtClean="0">
                <a:ln>
                  <a:noFill/>
                </a:ln>
                <a:effectLst/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+mn-ea"/>
              </a:endParaRPr>
            </a:p>
          </p:txBody>
        </p:sp>
        <p:sp>
          <p:nvSpPr>
            <p:cNvPr id="99" name="TextBox 146"/>
            <p:cNvSpPr txBox="1"/>
            <p:nvPr/>
          </p:nvSpPr>
          <p:spPr>
            <a:xfrm>
              <a:off x="5810367" y="1766139"/>
              <a:ext cx="869664" cy="5064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defTabSz="342265">
                <a:lnSpc>
                  <a:spcPct val="150000"/>
                </a:lnSpc>
              </a:pPr>
              <a:r>
                <a:rPr lang="en-US" altLang="zh-CN" sz="600" kern="0" dirty="0"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+mn-ea"/>
                </a:rPr>
                <a:t>Minimalist literature and art small fresh report template</a:t>
              </a:r>
              <a:endParaRPr kumimoji="0" lang="id-ID" sz="6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+mn-ea"/>
              </a:endParaRPr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5921249" y="1626715"/>
            <a:ext cx="1447146" cy="701016"/>
            <a:chOff x="6919429" y="1766139"/>
            <a:chExt cx="1488794" cy="721097"/>
          </a:xfrm>
        </p:grpSpPr>
        <p:sp>
          <p:nvSpPr>
            <p:cNvPr id="92" name="Arc 45"/>
            <p:cNvSpPr/>
            <p:nvPr/>
          </p:nvSpPr>
          <p:spPr bwMode="auto">
            <a:xfrm>
              <a:off x="7016056" y="1904553"/>
              <a:ext cx="485657" cy="486455"/>
            </a:xfrm>
            <a:prstGeom prst="arc">
              <a:avLst>
                <a:gd name="adj1" fmla="val 20482458"/>
                <a:gd name="adj2" fmla="val 16157365"/>
              </a:avLst>
            </a:prstGeom>
            <a:noFill/>
            <a:ln w="76200" cap="rnd" cmpd="sng" algn="ctr">
              <a:solidFill>
                <a:srgbClr val="A2B458"/>
              </a:solidFill>
              <a:prstDash val="solid"/>
              <a:bevel/>
            </a:ln>
            <a:effectLst/>
          </p:spPr>
          <p:txBody>
            <a:bodyPr anchor="ctr"/>
            <a:lstStyle/>
            <a:p>
              <a:pPr marL="0" marR="0" lvl="0" indent="0" algn="just" defTabSz="342265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+mn-ea"/>
              </a:endParaRPr>
            </a:p>
          </p:txBody>
        </p:sp>
        <p:sp>
          <p:nvSpPr>
            <p:cNvPr id="93" name="TextBox 4"/>
            <p:cNvSpPr txBox="1"/>
            <p:nvPr/>
          </p:nvSpPr>
          <p:spPr>
            <a:xfrm>
              <a:off x="7047554" y="2026452"/>
              <a:ext cx="485657" cy="2691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just" defTabSz="3422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id-ID" sz="1050" b="0" i="0" u="none" strike="noStrike" kern="0" cap="none" spc="0" normalizeH="0" baseline="0" noProof="0" dirty="0" smtClean="0">
                  <a:ln>
                    <a:noFill/>
                  </a:ln>
                  <a:effectLst/>
                  <a:uLnTx/>
                  <a:uFillTx/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+mn-ea"/>
                </a:rPr>
                <a:t>80%</a:t>
              </a:r>
              <a:endParaRPr kumimoji="0" lang="id-ID" sz="105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+mn-ea"/>
              </a:endParaRPr>
            </a:p>
          </p:txBody>
        </p:sp>
        <p:sp>
          <p:nvSpPr>
            <p:cNvPr id="94" name="Oval 48"/>
            <p:cNvSpPr/>
            <p:nvPr/>
          </p:nvSpPr>
          <p:spPr>
            <a:xfrm>
              <a:off x="6919429" y="1808326"/>
              <a:ext cx="678912" cy="678910"/>
            </a:xfrm>
            <a:prstGeom prst="ellipse">
              <a:avLst/>
            </a:prstGeom>
            <a:noFill/>
            <a:ln w="12700" cap="flat" cmpd="sng" algn="ctr">
              <a:solidFill>
                <a:srgbClr val="A2B458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just" defTabSz="3422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400" b="0" i="0" u="none" strike="noStrike" kern="0" cap="none" spc="0" normalizeH="0" baseline="0" noProof="0" smtClean="0">
                <a:ln>
                  <a:noFill/>
                </a:ln>
                <a:effectLst/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+mn-ea"/>
              </a:endParaRPr>
            </a:p>
          </p:txBody>
        </p:sp>
        <p:sp>
          <p:nvSpPr>
            <p:cNvPr id="95" name="TextBox 150"/>
            <p:cNvSpPr txBox="1"/>
            <p:nvPr/>
          </p:nvSpPr>
          <p:spPr>
            <a:xfrm>
              <a:off x="7588348" y="1766139"/>
              <a:ext cx="819875" cy="5064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defTabSz="342265">
                <a:lnSpc>
                  <a:spcPct val="150000"/>
                </a:lnSpc>
              </a:pPr>
              <a:r>
                <a:rPr lang="en-US" altLang="zh-CN" sz="600" kern="0" dirty="0"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+mn-ea"/>
                </a:rPr>
                <a:t>Minimalist literature and art small fresh report template</a:t>
              </a:r>
              <a:endParaRPr kumimoji="0" lang="id-ID" sz="6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+mn-ea"/>
              </a:endParaRPr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4207947" y="2639870"/>
            <a:ext cx="1549736" cy="705935"/>
            <a:chOff x="5085695" y="2913206"/>
            <a:chExt cx="1594336" cy="726158"/>
          </a:xfrm>
        </p:grpSpPr>
        <p:sp>
          <p:nvSpPr>
            <p:cNvPr id="88" name="Arc 39"/>
            <p:cNvSpPr/>
            <p:nvPr/>
          </p:nvSpPr>
          <p:spPr bwMode="auto">
            <a:xfrm>
              <a:off x="5179641" y="3059362"/>
              <a:ext cx="485657" cy="486455"/>
            </a:xfrm>
            <a:prstGeom prst="arc">
              <a:avLst>
                <a:gd name="adj1" fmla="val 137022"/>
                <a:gd name="adj2" fmla="val 16157365"/>
              </a:avLst>
            </a:prstGeom>
            <a:noFill/>
            <a:ln w="76200" cap="rnd" cmpd="sng" algn="ctr">
              <a:solidFill>
                <a:srgbClr val="C4CF95"/>
              </a:solidFill>
              <a:prstDash val="solid"/>
              <a:bevel/>
            </a:ln>
            <a:effectLst/>
          </p:spPr>
          <p:txBody>
            <a:bodyPr anchor="ctr"/>
            <a:lstStyle/>
            <a:p>
              <a:pPr marL="0" marR="0" lvl="0" indent="0" algn="just" defTabSz="342265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+mn-ea"/>
              </a:endParaRPr>
            </a:p>
          </p:txBody>
        </p:sp>
        <p:sp>
          <p:nvSpPr>
            <p:cNvPr id="89" name="TextBox 4"/>
            <p:cNvSpPr txBox="1"/>
            <p:nvPr/>
          </p:nvSpPr>
          <p:spPr>
            <a:xfrm>
              <a:off x="5206906" y="3184289"/>
              <a:ext cx="483064" cy="2691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just" defTabSz="3422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id-ID" sz="1050" b="0" i="0" u="none" strike="noStrike" kern="0" cap="none" spc="0" normalizeH="0" baseline="0" noProof="0" dirty="0" smtClean="0">
                  <a:ln>
                    <a:noFill/>
                  </a:ln>
                  <a:effectLst/>
                  <a:uLnTx/>
                  <a:uFillTx/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+mn-ea"/>
                </a:rPr>
                <a:t>75%</a:t>
              </a:r>
              <a:endParaRPr kumimoji="0" lang="id-ID" sz="105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+mn-ea"/>
              </a:endParaRPr>
            </a:p>
          </p:txBody>
        </p:sp>
        <p:sp>
          <p:nvSpPr>
            <p:cNvPr id="90" name="Oval 42"/>
            <p:cNvSpPr/>
            <p:nvPr/>
          </p:nvSpPr>
          <p:spPr>
            <a:xfrm>
              <a:off x="5085695" y="2965816"/>
              <a:ext cx="673550" cy="673548"/>
            </a:xfrm>
            <a:prstGeom prst="ellipse">
              <a:avLst/>
            </a:prstGeom>
            <a:noFill/>
            <a:ln w="12700" cap="flat" cmpd="sng" algn="ctr">
              <a:solidFill>
                <a:srgbClr val="C4CF95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just" defTabSz="3422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400" b="0" i="0" u="none" strike="noStrike" kern="0" cap="none" spc="0" normalizeH="0" baseline="0" noProof="0" smtClean="0">
                <a:ln>
                  <a:noFill/>
                </a:ln>
                <a:effectLst/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+mn-ea"/>
              </a:endParaRPr>
            </a:p>
          </p:txBody>
        </p:sp>
        <p:sp>
          <p:nvSpPr>
            <p:cNvPr id="91" name="TextBox 151"/>
            <p:cNvSpPr txBox="1"/>
            <p:nvPr/>
          </p:nvSpPr>
          <p:spPr>
            <a:xfrm>
              <a:off x="5810366" y="2913206"/>
              <a:ext cx="869665" cy="5064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defTabSz="342265">
                <a:lnSpc>
                  <a:spcPct val="150000"/>
                </a:lnSpc>
              </a:pPr>
              <a:r>
                <a:rPr lang="en-US" altLang="zh-CN" sz="600" kern="0" dirty="0"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+mn-ea"/>
                </a:rPr>
                <a:t>Minimalist literature and art small fresh report template</a:t>
              </a:r>
              <a:endParaRPr kumimoji="0" lang="id-ID" sz="6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+mn-ea"/>
              </a:endParaRPr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5937435" y="2639870"/>
            <a:ext cx="1430961" cy="705935"/>
            <a:chOff x="6936079" y="2913206"/>
            <a:chExt cx="1472144" cy="726158"/>
          </a:xfrm>
        </p:grpSpPr>
        <p:grpSp>
          <p:nvGrpSpPr>
            <p:cNvPr id="83" name="组合 82"/>
            <p:cNvGrpSpPr/>
            <p:nvPr/>
          </p:nvGrpSpPr>
          <p:grpSpPr>
            <a:xfrm>
              <a:off x="6936079" y="2977104"/>
              <a:ext cx="662262" cy="662260"/>
              <a:chOff x="6916280" y="3259107"/>
              <a:chExt cx="662262" cy="662260"/>
            </a:xfrm>
          </p:grpSpPr>
          <p:sp>
            <p:nvSpPr>
              <p:cNvPr id="85" name="Arc 51"/>
              <p:cNvSpPr/>
              <p:nvPr/>
            </p:nvSpPr>
            <p:spPr bwMode="auto">
              <a:xfrm>
                <a:off x="7004582" y="3347009"/>
                <a:ext cx="485657" cy="486455"/>
              </a:xfrm>
              <a:prstGeom prst="arc">
                <a:avLst>
                  <a:gd name="adj1" fmla="val 18205695"/>
                  <a:gd name="adj2" fmla="val 16157365"/>
                </a:avLst>
              </a:prstGeom>
              <a:noFill/>
              <a:ln w="76200" cap="rnd" cmpd="sng" algn="ctr">
                <a:solidFill>
                  <a:srgbClr val="C4CF95"/>
                </a:solidFill>
                <a:prstDash val="solid"/>
                <a:bevel/>
              </a:ln>
              <a:effectLst/>
            </p:spPr>
            <p:txBody>
              <a:bodyPr anchor="ctr"/>
              <a:lstStyle/>
              <a:p>
                <a:pPr marL="0" marR="0" lvl="0" indent="0" algn="just" defTabSz="342265" eaLnBrk="1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4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+mn-ea"/>
                </a:endParaRPr>
              </a:p>
            </p:txBody>
          </p:sp>
          <p:sp>
            <p:nvSpPr>
              <p:cNvPr id="86" name="TextBox 4"/>
              <p:cNvSpPr txBox="1"/>
              <p:nvPr/>
            </p:nvSpPr>
            <p:spPr>
              <a:xfrm>
                <a:off x="7022328" y="3463443"/>
                <a:ext cx="519515" cy="26910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just" defTabSz="342265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id-ID" sz="1050" b="0" i="0" u="none" strike="noStrike" kern="0" cap="none" spc="0" normalizeH="0" baseline="0" noProof="0" dirty="0" smtClean="0">
                    <a:ln>
                      <a:noFill/>
                    </a:ln>
                    <a:effectLst/>
                    <a:uLnTx/>
                    <a:uFillTx/>
                    <a:latin typeface="方正清刻本悦宋简体" panose="02000000000000000000" pitchFamily="2" charset="-122"/>
                    <a:ea typeface="方正清刻本悦宋简体" panose="02000000000000000000" pitchFamily="2" charset="-122"/>
                    <a:cs typeface="+mn-ea"/>
                  </a:rPr>
                  <a:t>90%</a:t>
                </a:r>
                <a:endParaRPr kumimoji="0" lang="id-ID" sz="1050" b="0" i="0" u="none" strike="noStrike" kern="0" cap="none" spc="0" normalizeH="0" baseline="0" noProof="0" dirty="0" smtClean="0">
                  <a:ln>
                    <a:noFill/>
                  </a:ln>
                  <a:effectLst/>
                  <a:uLnTx/>
                  <a:uFillTx/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+mn-ea"/>
                </a:endParaRPr>
              </a:p>
            </p:txBody>
          </p:sp>
          <p:sp>
            <p:nvSpPr>
              <p:cNvPr id="87" name="Oval 54"/>
              <p:cNvSpPr/>
              <p:nvPr/>
            </p:nvSpPr>
            <p:spPr>
              <a:xfrm>
                <a:off x="6916280" y="3259107"/>
                <a:ext cx="662262" cy="662260"/>
              </a:xfrm>
              <a:prstGeom prst="ellipse">
                <a:avLst/>
              </a:prstGeom>
              <a:noFill/>
              <a:ln w="12700" cap="flat" cmpd="sng" algn="ctr">
                <a:solidFill>
                  <a:srgbClr val="C4CF95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just" defTabSz="342265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400" b="0" i="0" u="none" strike="noStrike" kern="0" cap="none" spc="0" normalizeH="0" baseline="0" noProof="0" smtClean="0">
                  <a:ln>
                    <a:noFill/>
                  </a:ln>
                  <a:effectLst/>
                  <a:uLnTx/>
                  <a:uFillTx/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+mn-ea"/>
                </a:endParaRPr>
              </a:p>
            </p:txBody>
          </p:sp>
        </p:grpSp>
        <p:sp>
          <p:nvSpPr>
            <p:cNvPr id="84" name="TextBox 152"/>
            <p:cNvSpPr txBox="1"/>
            <p:nvPr/>
          </p:nvSpPr>
          <p:spPr>
            <a:xfrm>
              <a:off x="7588348" y="2913206"/>
              <a:ext cx="819875" cy="5064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defTabSz="342265">
                <a:lnSpc>
                  <a:spcPct val="150000"/>
                </a:lnSpc>
              </a:pPr>
              <a:r>
                <a:rPr lang="en-US" altLang="zh-CN" sz="600" kern="0" dirty="0"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+mn-ea"/>
                </a:rPr>
                <a:t>Minimalist literature and art small fresh report template</a:t>
              </a:r>
              <a:endParaRPr kumimoji="0" lang="id-ID" sz="6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+mn-ea"/>
              </a:endParaRPr>
            </a:p>
          </p:txBody>
        </p:sp>
      </p:grpSp>
      <p:sp>
        <p:nvSpPr>
          <p:cNvPr id="78" name="Rounded Rectangle 43"/>
          <p:cNvSpPr/>
          <p:nvPr/>
        </p:nvSpPr>
        <p:spPr>
          <a:xfrm>
            <a:off x="467544" y="3734321"/>
            <a:ext cx="699858" cy="225194"/>
          </a:xfrm>
          <a:prstGeom prst="roundRect">
            <a:avLst>
              <a:gd name="adj" fmla="val 46832"/>
            </a:avLst>
          </a:prstGeom>
          <a:solidFill>
            <a:srgbClr val="A2B458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34226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200" b="0" i="0" u="none" strike="noStrike" kern="0" cap="none" spc="0" normalizeH="0" baseline="0" noProof="0" smtClean="0">
              <a:ln>
                <a:noFill/>
              </a:ln>
              <a:effectLst/>
              <a:uLnTx/>
              <a:uFillTx/>
              <a:latin typeface="方正清刻本悦宋简体" panose="02000000000000000000" pitchFamily="2" charset="-122"/>
              <a:ea typeface="方正清刻本悦宋简体" panose="02000000000000000000" pitchFamily="2" charset="-122"/>
              <a:cs typeface="+mn-ea"/>
            </a:endParaRPr>
          </a:p>
        </p:txBody>
      </p:sp>
      <p:grpSp>
        <p:nvGrpSpPr>
          <p:cNvPr id="80" name="组合 79"/>
          <p:cNvGrpSpPr/>
          <p:nvPr/>
        </p:nvGrpSpPr>
        <p:grpSpPr>
          <a:xfrm>
            <a:off x="1332181" y="3679007"/>
            <a:ext cx="2263707" cy="369332"/>
            <a:chOff x="4975051" y="2440647"/>
            <a:chExt cx="2328856" cy="379912"/>
          </a:xfrm>
        </p:grpSpPr>
        <p:sp>
          <p:nvSpPr>
            <p:cNvPr id="81" name="Isosceles Triangle 52"/>
            <p:cNvSpPr/>
            <p:nvPr/>
          </p:nvSpPr>
          <p:spPr>
            <a:xfrm rot="5400000">
              <a:off x="4966710" y="2539029"/>
              <a:ext cx="120954" cy="104272"/>
            </a:xfrm>
            <a:prstGeom prst="triangle">
              <a:avLst/>
            </a:prstGeom>
            <a:solidFill>
              <a:srgbClr val="A2B45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3422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200" b="0" i="0" u="none" strike="noStrike" kern="0" cap="none" spc="0" normalizeH="0" baseline="0" noProof="0" smtClean="0">
                <a:ln>
                  <a:noFill/>
                </a:ln>
                <a:effectLst/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+mn-ea"/>
              </a:endParaRPr>
            </a:p>
          </p:txBody>
        </p:sp>
        <p:sp>
          <p:nvSpPr>
            <p:cNvPr id="82" name="TextBox 168"/>
            <p:cNvSpPr txBox="1"/>
            <p:nvPr/>
          </p:nvSpPr>
          <p:spPr>
            <a:xfrm>
              <a:off x="5143045" y="2440647"/>
              <a:ext cx="2160862" cy="37991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defTabSz="342265">
                <a:lnSpc>
                  <a:spcPct val="150000"/>
                </a:lnSpc>
              </a:pPr>
              <a:r>
                <a:rPr lang="en-US" altLang="zh-CN" sz="600" kern="0" dirty="0"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+mn-ea"/>
                </a:rPr>
                <a:t>Minimalist literature and art small fresh report </a:t>
              </a:r>
              <a:r>
                <a:rPr lang="en-US" altLang="zh-CN" sz="600" kern="0" dirty="0" err="1"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+mn-ea"/>
                </a:rPr>
                <a:t>templateMinimalist</a:t>
              </a:r>
              <a:r>
                <a:rPr lang="en-US" altLang="zh-CN" sz="600" kern="0" dirty="0"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+mn-ea"/>
                </a:rPr>
                <a:t> literature and art small fresh report template</a:t>
              </a:r>
              <a:endParaRPr kumimoji="0" lang="id-ID" sz="6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+mn-ea"/>
              </a:endParaRPr>
            </a:p>
          </p:txBody>
        </p:sp>
      </p:grpSp>
      <p:grpSp>
        <p:nvGrpSpPr>
          <p:cNvPr id="71" name="组合 70"/>
          <p:cNvGrpSpPr/>
          <p:nvPr/>
        </p:nvGrpSpPr>
        <p:grpSpPr>
          <a:xfrm>
            <a:off x="4257814" y="3619946"/>
            <a:ext cx="2923320" cy="502499"/>
            <a:chOff x="4948923" y="3913728"/>
            <a:chExt cx="3007453" cy="516892"/>
          </a:xfrm>
        </p:grpSpPr>
        <p:cxnSp>
          <p:nvCxnSpPr>
            <p:cNvPr id="72" name="Straight Connector 52"/>
            <p:cNvCxnSpPr/>
            <p:nvPr/>
          </p:nvCxnSpPr>
          <p:spPr>
            <a:xfrm>
              <a:off x="5386427" y="4321261"/>
              <a:ext cx="2569949" cy="31180"/>
            </a:xfrm>
            <a:prstGeom prst="line">
              <a:avLst/>
            </a:prstGeom>
            <a:noFill/>
            <a:ln w="76200" cap="rnd" cmpd="sng" algn="ctr">
              <a:solidFill>
                <a:sysClr val="window" lastClr="FFFFFF">
                  <a:lumMod val="75000"/>
                </a:sysClr>
              </a:solidFill>
              <a:prstDash val="solid"/>
              <a:miter lim="800000"/>
            </a:ln>
            <a:effectLst/>
          </p:spPr>
        </p:cxnSp>
        <p:cxnSp>
          <p:nvCxnSpPr>
            <p:cNvPr id="73" name="Straight Connector 51"/>
            <p:cNvCxnSpPr/>
            <p:nvPr/>
          </p:nvCxnSpPr>
          <p:spPr>
            <a:xfrm>
              <a:off x="5386427" y="4014219"/>
              <a:ext cx="2569949" cy="15247"/>
            </a:xfrm>
            <a:prstGeom prst="line">
              <a:avLst/>
            </a:prstGeom>
            <a:noFill/>
            <a:ln w="76200" cap="rnd" cmpd="sng" algn="ctr">
              <a:solidFill>
                <a:sysClr val="window" lastClr="FFFFFF">
                  <a:lumMod val="75000"/>
                </a:sysClr>
              </a:solidFill>
              <a:prstDash val="solid"/>
              <a:miter lim="800000"/>
            </a:ln>
            <a:effectLst/>
          </p:spPr>
        </p:cxnSp>
        <p:cxnSp>
          <p:nvCxnSpPr>
            <p:cNvPr id="74" name="Straight Connector 10"/>
            <p:cNvCxnSpPr/>
            <p:nvPr/>
          </p:nvCxnSpPr>
          <p:spPr>
            <a:xfrm>
              <a:off x="5386426" y="4014219"/>
              <a:ext cx="2209910" cy="15247"/>
            </a:xfrm>
            <a:prstGeom prst="line">
              <a:avLst/>
            </a:prstGeom>
            <a:noFill/>
            <a:ln w="76200" cap="rnd" cmpd="sng" algn="ctr">
              <a:solidFill>
                <a:srgbClr val="A2B458"/>
              </a:solidFill>
              <a:prstDash val="solid"/>
              <a:miter lim="800000"/>
            </a:ln>
            <a:effectLst/>
          </p:spPr>
        </p:cxnSp>
        <p:cxnSp>
          <p:nvCxnSpPr>
            <p:cNvPr id="75" name="Straight Connector 18"/>
            <p:cNvCxnSpPr/>
            <p:nvPr/>
          </p:nvCxnSpPr>
          <p:spPr>
            <a:xfrm>
              <a:off x="5386427" y="4321261"/>
              <a:ext cx="1489829" cy="15590"/>
            </a:xfrm>
            <a:prstGeom prst="line">
              <a:avLst/>
            </a:prstGeom>
            <a:noFill/>
            <a:ln w="76200" cap="rnd" cmpd="sng" algn="ctr">
              <a:solidFill>
                <a:srgbClr val="C4CF95"/>
              </a:solidFill>
              <a:prstDash val="solid"/>
              <a:miter lim="800000"/>
            </a:ln>
            <a:effectLst/>
          </p:spPr>
        </p:cxnSp>
        <p:sp>
          <p:nvSpPr>
            <p:cNvPr id="76" name="TextBox 202"/>
            <p:cNvSpPr txBox="1"/>
            <p:nvPr/>
          </p:nvSpPr>
          <p:spPr>
            <a:xfrm>
              <a:off x="4948923" y="4209005"/>
              <a:ext cx="401070" cy="22161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3422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800" b="0" i="0" u="none" strike="noStrike" kern="0" cap="none" spc="0" normalizeH="0" baseline="0" noProof="0" dirty="0" smtClean="0">
                  <a:ln>
                    <a:noFill/>
                  </a:ln>
                  <a:effectLst/>
                  <a:uLnTx/>
                  <a:uFillTx/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+mn-ea"/>
                </a:rPr>
                <a:t>完成</a:t>
              </a:r>
              <a:endParaRPr kumimoji="0" lang="id-ID" altLang="zh-CN" sz="8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+mn-ea"/>
              </a:endParaRPr>
            </a:p>
          </p:txBody>
        </p:sp>
        <p:sp>
          <p:nvSpPr>
            <p:cNvPr id="77" name="TextBox 203"/>
            <p:cNvSpPr txBox="1"/>
            <p:nvPr/>
          </p:nvSpPr>
          <p:spPr>
            <a:xfrm>
              <a:off x="4948923" y="3913728"/>
              <a:ext cx="401070" cy="22161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3422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800" b="0" i="0" u="none" strike="noStrike" kern="0" cap="none" spc="0" normalizeH="0" baseline="0" noProof="0" dirty="0" smtClean="0">
                  <a:ln>
                    <a:noFill/>
                  </a:ln>
                  <a:effectLst/>
                  <a:uLnTx/>
                  <a:uFillTx/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+mn-ea"/>
                </a:rPr>
                <a:t>完成</a:t>
              </a:r>
              <a:endParaRPr kumimoji="0" lang="id-ID" sz="8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+mn-ea"/>
              </a:endParaRPr>
            </a:p>
          </p:txBody>
        </p:sp>
      </p:grp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:\Users\Administrator\Desktop\01119.png"/>
          <p:cNvPicPr>
            <a:picLocks noChangeAspect="1" noChangeArrowheads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239" t="40967" b="414"/>
          <a:stretch>
            <a:fillRect/>
          </a:stretch>
        </p:blipFill>
        <p:spPr bwMode="auto">
          <a:xfrm>
            <a:off x="7249214" y="2953516"/>
            <a:ext cx="1878741" cy="21899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矩形 10"/>
          <p:cNvSpPr/>
          <p:nvPr>
            <p:custDataLst>
              <p:tags r:id="rId2"/>
            </p:custDataLst>
          </p:nvPr>
        </p:nvSpPr>
        <p:spPr>
          <a:xfrm>
            <a:off x="0" y="2002536"/>
            <a:ext cx="9144000" cy="637794"/>
          </a:xfrm>
          <a:prstGeom prst="rect">
            <a:avLst/>
          </a:prstGeom>
          <a:solidFill>
            <a:srgbClr val="B0BF7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396" tIns="45698" rIns="91396" bIns="45698" rtlCol="0" anchor="ctr"/>
          <a:lstStyle/>
          <a:p>
            <a:pPr algn="ctr">
              <a:defRPr/>
            </a:pPr>
            <a:endParaRPr lang="zh-CN" altLang="en-US" kern="0">
              <a:solidFill>
                <a:prstClr val="white"/>
              </a:solidFill>
            </a:endParaRPr>
          </a:p>
        </p:txBody>
      </p:sp>
      <p:sp>
        <p:nvSpPr>
          <p:cNvPr id="13" name="椭圆 12"/>
          <p:cNvSpPr/>
          <p:nvPr>
            <p:custDataLst>
              <p:tags r:id="rId3"/>
            </p:custDataLst>
          </p:nvPr>
        </p:nvSpPr>
        <p:spPr>
          <a:xfrm>
            <a:off x="5641848" y="1275606"/>
            <a:ext cx="2414016" cy="2376264"/>
          </a:xfrm>
          <a:prstGeom prst="ellipse">
            <a:avLst/>
          </a:prstGeom>
          <a:blipFill dpi="0" rotWithShape="1">
            <a:blip r:embed="rId4"/>
            <a:srcRect/>
            <a:stretch>
              <a:fillRect l="-23982" r="-23730"/>
            </a:stretch>
          </a:blipFill>
          <a:ln w="57150" cap="flat" cmpd="sng" algn="ctr">
            <a:solidFill>
              <a:srgbClr val="C4CF95"/>
            </a:solidFill>
            <a:prstDash val="solid"/>
            <a:miter lim="800000"/>
          </a:ln>
          <a:effectLst/>
        </p:spPr>
        <p:txBody>
          <a:bodyPr lIns="91396" tIns="45698" rIns="91396" bIns="45698" rtlCol="0" anchor="ctr"/>
          <a:lstStyle/>
          <a:p>
            <a:pPr algn="ctr">
              <a:defRPr/>
            </a:pPr>
            <a:endParaRPr lang="zh-CN" altLang="en-US" kern="0">
              <a:solidFill>
                <a:prstClr val="white"/>
              </a:solidFill>
            </a:endParaRPr>
          </a:p>
        </p:txBody>
      </p:sp>
      <p:sp>
        <p:nvSpPr>
          <p:cNvPr id="9" name="MH_Number_1">
            <a:hlinkClick r:id="rId5" action="ppaction://hlinksldjump"/>
          </p:cNvPr>
          <p:cNvSpPr/>
          <p:nvPr>
            <p:custDataLst>
              <p:tags r:id="rId6"/>
            </p:custDataLst>
          </p:nvPr>
        </p:nvSpPr>
        <p:spPr>
          <a:xfrm>
            <a:off x="372246" y="2155578"/>
            <a:ext cx="383332" cy="383332"/>
          </a:xfrm>
          <a:prstGeom prst="ellipse">
            <a:avLst/>
          </a:prstGeom>
          <a:solidFill>
            <a:srgbClr val="B0BF7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altLang="zh-CN" sz="2400" b="1" dirty="0">
                <a:solidFill>
                  <a:srgbClr val="FFFFFF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Times New Roman" panose="02020603050405020304" pitchFamily="18" charset="0"/>
              </a:rPr>
              <a:t>4</a:t>
            </a:r>
            <a:endParaRPr lang="zh-CN" altLang="en-US" sz="2400" b="1" dirty="0">
              <a:solidFill>
                <a:srgbClr val="FFFFFF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15343" y="2116432"/>
            <a:ext cx="1422184" cy="461665"/>
          </a:xfrm>
          <a:prstGeom prst="rect">
            <a:avLst/>
          </a:prstGeom>
        </p:spPr>
        <p:txBody>
          <a:bodyPr wrap="none" lIns="91396" tIns="45698" rIns="91396" bIns="45698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总结回顾</a:t>
            </a:r>
            <a:endParaRPr lang="zh-CN" altLang="en-US" sz="2400" b="1" dirty="0">
              <a:solidFill>
                <a:schemeClr val="bg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339777" y="2208742"/>
            <a:ext cx="2592287" cy="369332"/>
          </a:xfrm>
          <a:prstGeom prst="rect">
            <a:avLst/>
          </a:prstGeom>
        </p:spPr>
        <p:txBody>
          <a:bodyPr wrap="square" lIns="91396" tIns="45698" rIns="91396" bIns="45698">
            <a:spAutoFit/>
          </a:bodyPr>
          <a:lstStyle/>
          <a:p>
            <a:pPr algn="dist"/>
            <a:r>
              <a:rPr lang="en-US" altLang="zh-CN" b="1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Review and review</a:t>
            </a:r>
            <a:endParaRPr lang="zh-CN" altLang="en-US" b="1" dirty="0">
              <a:solidFill>
                <a:schemeClr val="bg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</p:spTree>
    <p:custDataLst>
      <p:tags r:id="rId7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Picture 2" descr="C:\Users\Administrator\Desktop\01119.png"/>
          <p:cNvPicPr>
            <a:picLocks noChangeAspect="1" noChangeArrowheads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239" t="40967" b="414"/>
          <a:stretch>
            <a:fillRect/>
          </a:stretch>
        </p:blipFill>
        <p:spPr bwMode="auto">
          <a:xfrm>
            <a:off x="7249214" y="2953516"/>
            <a:ext cx="1878741" cy="21899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5" name="矩形 34"/>
          <p:cNvSpPr/>
          <p:nvPr/>
        </p:nvSpPr>
        <p:spPr>
          <a:xfrm>
            <a:off x="0" y="364353"/>
            <a:ext cx="395536" cy="282258"/>
          </a:xfrm>
          <a:prstGeom prst="rect">
            <a:avLst/>
          </a:prstGeom>
          <a:solidFill>
            <a:srgbClr val="B0BF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6" tIns="45698" rIns="91396" bIns="45698" rtlCol="0" anchor="ctr"/>
          <a:lstStyle/>
          <a:p>
            <a:pPr algn="ctr"/>
            <a:endParaRPr lang="zh-CN" altLang="en-US"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467544" y="364353"/>
            <a:ext cx="62880" cy="282258"/>
          </a:xfrm>
          <a:prstGeom prst="rect">
            <a:avLst/>
          </a:prstGeom>
          <a:solidFill>
            <a:srgbClr val="B0BF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6" tIns="45698" rIns="91396" bIns="45698" rtlCol="0" anchor="ctr"/>
          <a:lstStyle/>
          <a:p>
            <a:pPr algn="ctr"/>
            <a:endParaRPr lang="zh-CN" altLang="en-US"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595840" y="364353"/>
            <a:ext cx="62880" cy="282258"/>
          </a:xfrm>
          <a:prstGeom prst="rect">
            <a:avLst/>
          </a:prstGeom>
          <a:solidFill>
            <a:srgbClr val="B0BF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6" tIns="45698" rIns="91396" bIns="45698" rtlCol="0" anchor="ctr"/>
          <a:lstStyle/>
          <a:p>
            <a:pPr algn="ctr"/>
            <a:endParaRPr lang="zh-CN" altLang="en-US"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724136" y="364353"/>
            <a:ext cx="62880" cy="282258"/>
          </a:xfrm>
          <a:prstGeom prst="rect">
            <a:avLst/>
          </a:prstGeom>
          <a:solidFill>
            <a:srgbClr val="B0BF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6" tIns="45698" rIns="91396" bIns="45698" rtlCol="0" anchor="ctr"/>
          <a:lstStyle/>
          <a:p>
            <a:pPr algn="ctr"/>
            <a:endParaRPr lang="zh-CN" altLang="en-US"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87017" y="267517"/>
            <a:ext cx="1422184" cy="461665"/>
          </a:xfrm>
          <a:prstGeom prst="rect">
            <a:avLst/>
          </a:prstGeom>
        </p:spPr>
        <p:txBody>
          <a:bodyPr wrap="none" lIns="91396" tIns="45698" rIns="91396" bIns="45698">
            <a:spAutoFit/>
          </a:bodyPr>
          <a:lstStyle/>
          <a:p>
            <a:r>
              <a:rPr lang="zh-CN" altLang="en-US" sz="2400" b="1" dirty="0">
                <a:solidFill>
                  <a:srgbClr val="B0BF7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总结回顾</a:t>
            </a:r>
            <a:endParaRPr lang="zh-CN" altLang="en-US" sz="2400" b="1" dirty="0">
              <a:solidFill>
                <a:srgbClr val="B0BF7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311451" y="359827"/>
            <a:ext cx="2592287" cy="369332"/>
          </a:xfrm>
          <a:prstGeom prst="rect">
            <a:avLst/>
          </a:prstGeom>
        </p:spPr>
        <p:txBody>
          <a:bodyPr wrap="square" lIns="91396" tIns="45698" rIns="91396" bIns="45698">
            <a:spAutoFit/>
          </a:bodyPr>
          <a:lstStyle/>
          <a:p>
            <a:pPr algn="dist"/>
            <a:r>
              <a:rPr lang="en-US" altLang="zh-CN" b="1" dirty="0">
                <a:solidFill>
                  <a:srgbClr val="C4CF95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Review and review</a:t>
            </a:r>
            <a:endParaRPr lang="zh-CN" altLang="en-US" b="1" dirty="0">
              <a:solidFill>
                <a:srgbClr val="C4CF95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1575986" y="1578740"/>
            <a:ext cx="2591603" cy="2591603"/>
          </a:xfrm>
          <a:prstGeom prst="ellipse">
            <a:avLst/>
          </a:prstGeom>
          <a:solidFill>
            <a:srgbClr val="A2B458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50" tIns="34289" rIns="68550" bIns="34289" numCol="1" spcCol="0" rtlCol="0" fromWordArt="0" anchor="ctr" anchorCtr="0" forceAA="0" compatLnSpc="1">
            <a:noAutofit/>
          </a:bodyPr>
          <a:lstStyle/>
          <a:p>
            <a:pPr algn="ctr" defTabSz="342265"/>
            <a:endParaRPr lang="zh-CN" altLang="en-US" sz="1400">
              <a:solidFill>
                <a:srgbClr val="FFFFFF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4976412" y="1578740"/>
            <a:ext cx="2591603" cy="2591603"/>
          </a:xfrm>
          <a:prstGeom prst="ellipse">
            <a:avLst/>
          </a:prstGeom>
          <a:solidFill>
            <a:srgbClr val="A2B458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50" tIns="34289" rIns="68550" bIns="34289" numCol="1" spcCol="0" rtlCol="0" fromWordArt="0" anchor="ctr" anchorCtr="0" forceAA="0" compatLnSpc="1">
            <a:noAutofit/>
          </a:bodyPr>
          <a:lstStyle/>
          <a:p>
            <a:pPr algn="ctr" defTabSz="342265"/>
            <a:endParaRPr lang="zh-CN" altLang="en-US" sz="1400">
              <a:solidFill>
                <a:srgbClr val="FFFFFF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3877466" y="2179987"/>
            <a:ext cx="1389071" cy="1389069"/>
            <a:chOff x="5146577" y="2705101"/>
            <a:chExt cx="1852094" cy="1852092"/>
          </a:xfrm>
          <a:effectLst/>
        </p:grpSpPr>
        <p:sp>
          <p:nvSpPr>
            <p:cNvPr id="22" name="椭圆 21"/>
            <p:cNvSpPr/>
            <p:nvPr/>
          </p:nvSpPr>
          <p:spPr>
            <a:xfrm>
              <a:off x="5146577" y="2705101"/>
              <a:ext cx="1852094" cy="185209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 defTabSz="342265"/>
              <a:endParaRPr lang="zh-CN" altLang="en-US" sz="1400">
                <a:solidFill>
                  <a:srgbClr val="FFFFFF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cxnSp>
          <p:nvCxnSpPr>
            <p:cNvPr id="23" name="直接连接符 22"/>
            <p:cNvCxnSpPr/>
            <p:nvPr/>
          </p:nvCxnSpPr>
          <p:spPr>
            <a:xfrm flipH="1">
              <a:off x="5585379" y="3102653"/>
              <a:ext cx="974488" cy="1056985"/>
            </a:xfrm>
            <a:prstGeom prst="line">
              <a:avLst/>
            </a:prstGeom>
            <a:ln w="19050">
              <a:solidFill>
                <a:srgbClr val="A2B45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椭圆 12"/>
            <p:cNvSpPr/>
            <p:nvPr/>
          </p:nvSpPr>
          <p:spPr>
            <a:xfrm rot="16200000">
              <a:off x="5585379" y="3139623"/>
              <a:ext cx="396240" cy="322299"/>
            </a:xfrm>
            <a:custGeom>
              <a:avLst/>
              <a:gdLst>
                <a:gd name="T0" fmla="*/ 130 w 256"/>
                <a:gd name="T1" fmla="*/ 8 h 208"/>
                <a:gd name="T2" fmla="*/ 130 w 256"/>
                <a:gd name="T3" fmla="*/ 37 h 208"/>
                <a:gd name="T4" fmla="*/ 177 w 256"/>
                <a:gd name="T5" fmla="*/ 84 h 208"/>
                <a:gd name="T6" fmla="*/ 21 w 256"/>
                <a:gd name="T7" fmla="*/ 84 h 208"/>
                <a:gd name="T8" fmla="*/ 0 w 256"/>
                <a:gd name="T9" fmla="*/ 105 h 208"/>
                <a:gd name="T10" fmla="*/ 21 w 256"/>
                <a:gd name="T11" fmla="*/ 126 h 208"/>
                <a:gd name="T12" fmla="*/ 177 w 256"/>
                <a:gd name="T13" fmla="*/ 126 h 208"/>
                <a:gd name="T14" fmla="*/ 130 w 256"/>
                <a:gd name="T15" fmla="*/ 173 h 208"/>
                <a:gd name="T16" fmla="*/ 130 w 256"/>
                <a:gd name="T17" fmla="*/ 202 h 208"/>
                <a:gd name="T18" fmla="*/ 144 w 256"/>
                <a:gd name="T19" fmla="*/ 208 h 208"/>
                <a:gd name="T20" fmla="*/ 159 w 256"/>
                <a:gd name="T21" fmla="*/ 202 h 208"/>
                <a:gd name="T22" fmla="*/ 256 w 256"/>
                <a:gd name="T23" fmla="*/ 105 h 208"/>
                <a:gd name="T24" fmla="*/ 159 w 256"/>
                <a:gd name="T25" fmla="*/ 8 h 208"/>
                <a:gd name="T26" fmla="*/ 130 w 256"/>
                <a:gd name="T27" fmla="*/ 8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56" h="208">
                  <a:moveTo>
                    <a:pt x="130" y="8"/>
                  </a:moveTo>
                  <a:cubicBezTo>
                    <a:pt x="122" y="16"/>
                    <a:pt x="122" y="29"/>
                    <a:pt x="130" y="37"/>
                  </a:cubicBezTo>
                  <a:cubicBezTo>
                    <a:pt x="177" y="84"/>
                    <a:pt x="177" y="84"/>
                    <a:pt x="177" y="84"/>
                  </a:cubicBezTo>
                  <a:cubicBezTo>
                    <a:pt x="21" y="84"/>
                    <a:pt x="21" y="84"/>
                    <a:pt x="21" y="84"/>
                  </a:cubicBezTo>
                  <a:cubicBezTo>
                    <a:pt x="9" y="84"/>
                    <a:pt x="0" y="94"/>
                    <a:pt x="0" y="105"/>
                  </a:cubicBezTo>
                  <a:cubicBezTo>
                    <a:pt x="0" y="116"/>
                    <a:pt x="9" y="126"/>
                    <a:pt x="21" y="126"/>
                  </a:cubicBezTo>
                  <a:cubicBezTo>
                    <a:pt x="177" y="126"/>
                    <a:pt x="177" y="126"/>
                    <a:pt x="177" y="126"/>
                  </a:cubicBezTo>
                  <a:cubicBezTo>
                    <a:pt x="130" y="173"/>
                    <a:pt x="130" y="173"/>
                    <a:pt x="130" y="173"/>
                  </a:cubicBezTo>
                  <a:cubicBezTo>
                    <a:pt x="122" y="181"/>
                    <a:pt x="122" y="194"/>
                    <a:pt x="130" y="202"/>
                  </a:cubicBezTo>
                  <a:cubicBezTo>
                    <a:pt x="134" y="206"/>
                    <a:pt x="139" y="208"/>
                    <a:pt x="144" y="208"/>
                  </a:cubicBezTo>
                  <a:cubicBezTo>
                    <a:pt x="150" y="208"/>
                    <a:pt x="155" y="206"/>
                    <a:pt x="159" y="202"/>
                  </a:cubicBezTo>
                  <a:cubicBezTo>
                    <a:pt x="256" y="105"/>
                    <a:pt x="256" y="105"/>
                    <a:pt x="256" y="105"/>
                  </a:cubicBezTo>
                  <a:cubicBezTo>
                    <a:pt x="159" y="8"/>
                    <a:pt x="159" y="8"/>
                    <a:pt x="159" y="8"/>
                  </a:cubicBezTo>
                  <a:cubicBezTo>
                    <a:pt x="151" y="0"/>
                    <a:pt x="138" y="0"/>
                    <a:pt x="130" y="8"/>
                  </a:cubicBezTo>
                  <a:close/>
                </a:path>
              </a:pathLst>
            </a:custGeom>
            <a:solidFill>
              <a:srgbClr val="A2B45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prstClr val="white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25" name="椭圆 13"/>
            <p:cNvSpPr/>
            <p:nvPr/>
          </p:nvSpPr>
          <p:spPr>
            <a:xfrm rot="5400000">
              <a:off x="6215597" y="3800369"/>
              <a:ext cx="396240" cy="322299"/>
            </a:xfrm>
            <a:custGeom>
              <a:avLst/>
              <a:gdLst>
                <a:gd name="T0" fmla="*/ 130 w 256"/>
                <a:gd name="T1" fmla="*/ 8 h 208"/>
                <a:gd name="T2" fmla="*/ 130 w 256"/>
                <a:gd name="T3" fmla="*/ 37 h 208"/>
                <a:gd name="T4" fmla="*/ 177 w 256"/>
                <a:gd name="T5" fmla="*/ 84 h 208"/>
                <a:gd name="T6" fmla="*/ 21 w 256"/>
                <a:gd name="T7" fmla="*/ 84 h 208"/>
                <a:gd name="T8" fmla="*/ 0 w 256"/>
                <a:gd name="T9" fmla="*/ 105 h 208"/>
                <a:gd name="T10" fmla="*/ 21 w 256"/>
                <a:gd name="T11" fmla="*/ 126 h 208"/>
                <a:gd name="T12" fmla="*/ 177 w 256"/>
                <a:gd name="T13" fmla="*/ 126 h 208"/>
                <a:gd name="T14" fmla="*/ 130 w 256"/>
                <a:gd name="T15" fmla="*/ 173 h 208"/>
                <a:gd name="T16" fmla="*/ 130 w 256"/>
                <a:gd name="T17" fmla="*/ 202 h 208"/>
                <a:gd name="T18" fmla="*/ 144 w 256"/>
                <a:gd name="T19" fmla="*/ 208 h 208"/>
                <a:gd name="T20" fmla="*/ 159 w 256"/>
                <a:gd name="T21" fmla="*/ 202 h 208"/>
                <a:gd name="T22" fmla="*/ 256 w 256"/>
                <a:gd name="T23" fmla="*/ 105 h 208"/>
                <a:gd name="T24" fmla="*/ 159 w 256"/>
                <a:gd name="T25" fmla="*/ 8 h 208"/>
                <a:gd name="T26" fmla="*/ 130 w 256"/>
                <a:gd name="T27" fmla="*/ 8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56" h="208">
                  <a:moveTo>
                    <a:pt x="130" y="8"/>
                  </a:moveTo>
                  <a:cubicBezTo>
                    <a:pt x="122" y="16"/>
                    <a:pt x="122" y="29"/>
                    <a:pt x="130" y="37"/>
                  </a:cubicBezTo>
                  <a:cubicBezTo>
                    <a:pt x="177" y="84"/>
                    <a:pt x="177" y="84"/>
                    <a:pt x="177" y="84"/>
                  </a:cubicBezTo>
                  <a:cubicBezTo>
                    <a:pt x="21" y="84"/>
                    <a:pt x="21" y="84"/>
                    <a:pt x="21" y="84"/>
                  </a:cubicBezTo>
                  <a:cubicBezTo>
                    <a:pt x="9" y="84"/>
                    <a:pt x="0" y="94"/>
                    <a:pt x="0" y="105"/>
                  </a:cubicBezTo>
                  <a:cubicBezTo>
                    <a:pt x="0" y="116"/>
                    <a:pt x="9" y="126"/>
                    <a:pt x="21" y="126"/>
                  </a:cubicBezTo>
                  <a:cubicBezTo>
                    <a:pt x="177" y="126"/>
                    <a:pt x="177" y="126"/>
                    <a:pt x="177" y="126"/>
                  </a:cubicBezTo>
                  <a:cubicBezTo>
                    <a:pt x="130" y="173"/>
                    <a:pt x="130" y="173"/>
                    <a:pt x="130" y="173"/>
                  </a:cubicBezTo>
                  <a:cubicBezTo>
                    <a:pt x="122" y="181"/>
                    <a:pt x="122" y="194"/>
                    <a:pt x="130" y="202"/>
                  </a:cubicBezTo>
                  <a:cubicBezTo>
                    <a:pt x="134" y="206"/>
                    <a:pt x="139" y="208"/>
                    <a:pt x="144" y="208"/>
                  </a:cubicBezTo>
                  <a:cubicBezTo>
                    <a:pt x="150" y="208"/>
                    <a:pt x="155" y="206"/>
                    <a:pt x="159" y="202"/>
                  </a:cubicBezTo>
                  <a:cubicBezTo>
                    <a:pt x="256" y="105"/>
                    <a:pt x="256" y="105"/>
                    <a:pt x="256" y="105"/>
                  </a:cubicBezTo>
                  <a:cubicBezTo>
                    <a:pt x="159" y="8"/>
                    <a:pt x="159" y="8"/>
                    <a:pt x="159" y="8"/>
                  </a:cubicBezTo>
                  <a:cubicBezTo>
                    <a:pt x="151" y="0"/>
                    <a:pt x="138" y="0"/>
                    <a:pt x="130" y="8"/>
                  </a:cubicBezTo>
                  <a:close/>
                </a:path>
              </a:pathLst>
            </a:custGeom>
            <a:solidFill>
              <a:srgbClr val="A2B45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prstClr val="white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</p:grpSp>
      <p:cxnSp>
        <p:nvCxnSpPr>
          <p:cNvPr id="14" name="直接连接符 13"/>
          <p:cNvCxnSpPr/>
          <p:nvPr/>
        </p:nvCxnSpPr>
        <p:spPr>
          <a:xfrm>
            <a:off x="2309995" y="2427840"/>
            <a:ext cx="1123545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5710420" y="2427840"/>
            <a:ext cx="1123545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6" name="组合 15"/>
          <p:cNvGrpSpPr/>
          <p:nvPr/>
        </p:nvGrpSpPr>
        <p:grpSpPr>
          <a:xfrm>
            <a:off x="2071162" y="2076544"/>
            <a:ext cx="1681481" cy="1556045"/>
            <a:chOff x="6613765" y="1590700"/>
            <a:chExt cx="2241974" cy="2074726"/>
          </a:xfrm>
        </p:grpSpPr>
        <p:sp>
          <p:nvSpPr>
            <p:cNvPr id="20" name="矩形 19"/>
            <p:cNvSpPr/>
            <p:nvPr/>
          </p:nvSpPr>
          <p:spPr>
            <a:xfrm>
              <a:off x="6638758" y="2188098"/>
              <a:ext cx="2191987" cy="1477328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 defTabSz="342265">
                <a:lnSpc>
                  <a:spcPct val="120000"/>
                </a:lnSpc>
              </a:pPr>
              <a:r>
                <a:rPr lang="en-US" altLang="zh-CN" sz="1100" dirty="0">
                  <a:solidFill>
                    <a:prstClr val="white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Minimalist literature and art small fresh report </a:t>
              </a:r>
              <a:r>
                <a:rPr lang="en-US" altLang="zh-CN" sz="1100" dirty="0" err="1">
                  <a:solidFill>
                    <a:prstClr val="white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templateMinimalist</a:t>
              </a:r>
              <a:r>
                <a:rPr lang="en-US" altLang="zh-CN" sz="1100" dirty="0">
                  <a:solidFill>
                    <a:prstClr val="white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 literature and art small fresh report template</a:t>
              </a:r>
              <a:endParaRPr lang="en-US" altLang="zh-CN" sz="1100" dirty="0">
                <a:solidFill>
                  <a:prstClr val="white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6613765" y="1590700"/>
              <a:ext cx="2241974" cy="441317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 defTabSz="342265">
                <a:lnSpc>
                  <a:spcPct val="120000"/>
                </a:lnSpc>
              </a:pPr>
              <a:r>
                <a:rPr lang="en-US" altLang="zh-CN" sz="1400" b="1" dirty="0">
                  <a:solidFill>
                    <a:prstClr val="white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Minimalist</a:t>
              </a:r>
              <a:endParaRPr lang="zh-CN" altLang="en-US" sz="1400" b="1" dirty="0">
                <a:solidFill>
                  <a:prstClr val="white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5429588" y="2076544"/>
            <a:ext cx="1681481" cy="1556045"/>
            <a:chOff x="6613765" y="1590700"/>
            <a:chExt cx="2241974" cy="2074726"/>
          </a:xfrm>
        </p:grpSpPr>
        <p:sp>
          <p:nvSpPr>
            <p:cNvPr id="18" name="矩形 17"/>
            <p:cNvSpPr/>
            <p:nvPr/>
          </p:nvSpPr>
          <p:spPr>
            <a:xfrm>
              <a:off x="6638758" y="2188098"/>
              <a:ext cx="2191987" cy="1477328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 defTabSz="342265">
                <a:lnSpc>
                  <a:spcPct val="120000"/>
                </a:lnSpc>
              </a:pPr>
              <a:r>
                <a:rPr lang="en-US" altLang="zh-CN" sz="1100" dirty="0">
                  <a:solidFill>
                    <a:prstClr val="white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Minimalist literature and art small fresh report </a:t>
              </a:r>
              <a:r>
                <a:rPr lang="en-US" altLang="zh-CN" sz="1100" dirty="0" err="1">
                  <a:solidFill>
                    <a:prstClr val="white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templateMinimalist</a:t>
              </a:r>
              <a:r>
                <a:rPr lang="en-US" altLang="zh-CN" sz="1100" dirty="0">
                  <a:solidFill>
                    <a:prstClr val="white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 literature and art small fresh report template</a:t>
              </a:r>
              <a:endParaRPr lang="en-US" altLang="zh-CN" sz="1100" dirty="0">
                <a:solidFill>
                  <a:prstClr val="white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6613765" y="1590700"/>
              <a:ext cx="2241974" cy="441317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 defTabSz="342265">
                <a:lnSpc>
                  <a:spcPct val="120000"/>
                </a:lnSpc>
              </a:pPr>
              <a:r>
                <a:rPr lang="en-US" altLang="zh-CN" sz="1400" b="1" dirty="0">
                  <a:solidFill>
                    <a:prstClr val="white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Minimalist</a:t>
              </a:r>
              <a:endParaRPr lang="zh-CN" altLang="en-US" sz="1400" b="1" dirty="0">
                <a:solidFill>
                  <a:prstClr val="white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60833" y="191131"/>
            <a:ext cx="1213794" cy="707886"/>
          </a:xfrm>
          <a:prstGeom prst="rect">
            <a:avLst/>
          </a:prstGeom>
        </p:spPr>
        <p:txBody>
          <a:bodyPr wrap="none" lIns="91396" tIns="45698" rIns="91396" bIns="45698">
            <a:spAutoFit/>
          </a:bodyPr>
          <a:lstStyle/>
          <a:p>
            <a:r>
              <a:rPr lang="zh-CN" altLang="en-US" sz="4000" b="1" dirty="0">
                <a:solidFill>
                  <a:srgbClr val="B0BF7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目录</a:t>
            </a:r>
            <a:endParaRPr lang="zh-CN" altLang="en-US" sz="4000" b="1" dirty="0">
              <a:solidFill>
                <a:srgbClr val="B0BF7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pic>
        <p:nvPicPr>
          <p:cNvPr id="13" name="Picture 2" descr="C:\Users\Administrator\Desktop\01119.png"/>
          <p:cNvPicPr>
            <a:picLocks noChangeAspect="1" noChangeArrowheads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239" t="40967" b="414"/>
          <a:stretch>
            <a:fillRect/>
          </a:stretch>
        </p:blipFill>
        <p:spPr bwMode="auto">
          <a:xfrm>
            <a:off x="6653723" y="2240643"/>
            <a:ext cx="2490301" cy="29028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矩形 14"/>
          <p:cNvSpPr/>
          <p:nvPr/>
        </p:nvSpPr>
        <p:spPr>
          <a:xfrm>
            <a:off x="1614213" y="314243"/>
            <a:ext cx="2021707" cy="584775"/>
          </a:xfrm>
          <a:prstGeom prst="rect">
            <a:avLst/>
          </a:prstGeom>
        </p:spPr>
        <p:txBody>
          <a:bodyPr wrap="none" lIns="91396" tIns="45698" rIns="91396" bIns="45698">
            <a:spAutoFit/>
          </a:bodyPr>
          <a:lstStyle/>
          <a:p>
            <a:r>
              <a:rPr lang="en-US" altLang="zh-CN" sz="3200" b="1" dirty="0">
                <a:solidFill>
                  <a:srgbClr val="B0BF7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CONTENTS</a:t>
            </a:r>
            <a:endParaRPr lang="en-US" altLang="zh-CN" sz="3200" b="1" dirty="0">
              <a:solidFill>
                <a:srgbClr val="B0BF7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773878" y="1678340"/>
            <a:ext cx="4590210" cy="461665"/>
            <a:chOff x="1230857" y="1750045"/>
            <a:chExt cx="4590210" cy="461665"/>
          </a:xfrm>
        </p:grpSpPr>
        <p:sp>
          <p:nvSpPr>
            <p:cNvPr id="16" name="MH_Number_1">
              <a:hlinkClick r:id="rId2" action="ppaction://hlinksldjump"/>
            </p:cNvPr>
            <p:cNvSpPr/>
            <p:nvPr>
              <p:custDataLst>
                <p:tags r:id="rId3"/>
              </p:custDataLst>
            </p:nvPr>
          </p:nvSpPr>
          <p:spPr>
            <a:xfrm>
              <a:off x="1230857" y="1768447"/>
              <a:ext cx="383332" cy="383332"/>
            </a:xfrm>
            <a:prstGeom prst="ellipse">
              <a:avLst/>
            </a:prstGeom>
            <a:solidFill>
              <a:srgbClr val="B0BF71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ctr">
              <a:noAutofit/>
            </a:bodyPr>
            <a:lstStyle/>
            <a:p>
              <a:pPr algn="ctr"/>
              <a:r>
                <a:rPr lang="en-US" altLang="zh-CN" sz="2400" b="1" dirty="0">
                  <a:solidFill>
                    <a:srgbClr val="FFFFFF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Times New Roman" panose="02020603050405020304" pitchFamily="18" charset="0"/>
                </a:rPr>
                <a:t>1</a:t>
              </a:r>
              <a:endParaRPr lang="zh-CN" altLang="en-US" sz="2400" b="1" dirty="0">
                <a:solidFill>
                  <a:srgbClr val="FFFFFF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3" name="矩形 2"/>
            <p:cNvSpPr/>
            <p:nvPr/>
          </p:nvSpPr>
          <p:spPr>
            <a:xfrm>
              <a:off x="1704368" y="1750045"/>
              <a:ext cx="1422184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b="1" dirty="0">
                  <a:solidFill>
                    <a:srgbClr val="B0BF71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选题背景</a:t>
              </a:r>
              <a:endParaRPr lang="zh-CN" altLang="en-US" sz="2400" b="1" dirty="0">
                <a:solidFill>
                  <a:srgbClr val="B0BF7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3150143" y="1842378"/>
              <a:ext cx="2670924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b="1" dirty="0">
                  <a:solidFill>
                    <a:srgbClr val="C4CF95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Background of topic selection</a:t>
              </a:r>
              <a:endParaRPr lang="zh-CN" altLang="en-US" b="1" dirty="0">
                <a:solidFill>
                  <a:srgbClr val="C4CF95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773878" y="2456209"/>
            <a:ext cx="4590210" cy="461665"/>
            <a:chOff x="1230857" y="1750045"/>
            <a:chExt cx="4590210" cy="461665"/>
          </a:xfrm>
        </p:grpSpPr>
        <p:sp>
          <p:nvSpPr>
            <p:cNvPr id="21" name="MH_Number_1">
              <a:hlinkClick r:id="rId2" action="ppaction://hlinksldjump"/>
            </p:cNvPr>
            <p:cNvSpPr/>
            <p:nvPr>
              <p:custDataLst>
                <p:tags r:id="rId4"/>
              </p:custDataLst>
            </p:nvPr>
          </p:nvSpPr>
          <p:spPr>
            <a:xfrm>
              <a:off x="1230857" y="1768447"/>
              <a:ext cx="383332" cy="383332"/>
            </a:xfrm>
            <a:prstGeom prst="ellipse">
              <a:avLst/>
            </a:prstGeom>
            <a:solidFill>
              <a:srgbClr val="C4CF95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ctr">
              <a:noAutofit/>
            </a:bodyPr>
            <a:lstStyle/>
            <a:p>
              <a:pPr algn="ctr"/>
              <a:r>
                <a:rPr lang="en-US" altLang="zh-CN" sz="2400" b="1" dirty="0">
                  <a:solidFill>
                    <a:srgbClr val="FFFFFF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Times New Roman" panose="02020603050405020304" pitchFamily="18" charset="0"/>
                </a:rPr>
                <a:t>2</a:t>
              </a:r>
              <a:endParaRPr lang="zh-CN" altLang="en-US" sz="2400" b="1" dirty="0">
                <a:solidFill>
                  <a:srgbClr val="FFFFFF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1704368" y="1750045"/>
              <a:ext cx="1422184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b="1" dirty="0">
                  <a:solidFill>
                    <a:srgbClr val="B0BF71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作品概述</a:t>
              </a:r>
              <a:endParaRPr lang="zh-CN" altLang="en-US" sz="2400" b="1" dirty="0">
                <a:solidFill>
                  <a:srgbClr val="B0BF7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3150143" y="1842378"/>
              <a:ext cx="2670924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en-US" altLang="zh-CN" b="1" dirty="0">
                  <a:solidFill>
                    <a:srgbClr val="C4CF95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An overview of the works</a:t>
              </a:r>
              <a:endParaRPr lang="zh-CN" altLang="en-US" b="1" dirty="0">
                <a:solidFill>
                  <a:srgbClr val="C4CF95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773878" y="3234077"/>
            <a:ext cx="4590210" cy="461665"/>
            <a:chOff x="1230857" y="1750045"/>
            <a:chExt cx="4590210" cy="461665"/>
          </a:xfrm>
        </p:grpSpPr>
        <p:sp>
          <p:nvSpPr>
            <p:cNvPr id="25" name="MH_Number_1">
              <a:hlinkClick r:id="rId2" action="ppaction://hlinksldjump"/>
            </p:cNvPr>
            <p:cNvSpPr/>
            <p:nvPr>
              <p:custDataLst>
                <p:tags r:id="rId5"/>
              </p:custDataLst>
            </p:nvPr>
          </p:nvSpPr>
          <p:spPr>
            <a:xfrm>
              <a:off x="1230857" y="1768447"/>
              <a:ext cx="383332" cy="383332"/>
            </a:xfrm>
            <a:prstGeom prst="ellipse">
              <a:avLst/>
            </a:prstGeom>
            <a:solidFill>
              <a:srgbClr val="B0BF71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ctr">
              <a:noAutofit/>
            </a:bodyPr>
            <a:lstStyle/>
            <a:p>
              <a:pPr algn="ctr"/>
              <a:r>
                <a:rPr lang="en-US" altLang="zh-CN" sz="2400" b="1" dirty="0">
                  <a:solidFill>
                    <a:srgbClr val="FFFFFF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Times New Roman" panose="02020603050405020304" pitchFamily="18" charset="0"/>
                </a:rPr>
                <a:t>3</a:t>
              </a:r>
              <a:endParaRPr lang="zh-CN" altLang="en-US" sz="2400" b="1" dirty="0">
                <a:solidFill>
                  <a:srgbClr val="FFFFFF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>
              <a:off x="1704368" y="1750045"/>
              <a:ext cx="1422184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b="1" dirty="0">
                  <a:solidFill>
                    <a:srgbClr val="B0BF71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制作过程</a:t>
              </a:r>
              <a:endParaRPr lang="zh-CN" altLang="en-US" sz="2400" b="1" dirty="0">
                <a:solidFill>
                  <a:srgbClr val="B0BF7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3150143" y="1842378"/>
              <a:ext cx="2670924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en-US" altLang="zh-CN" b="1" dirty="0">
                  <a:solidFill>
                    <a:srgbClr val="C4CF95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Production process</a:t>
              </a:r>
              <a:endParaRPr lang="zh-CN" altLang="en-US" b="1" dirty="0">
                <a:solidFill>
                  <a:srgbClr val="C4CF95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773902" y="4011944"/>
            <a:ext cx="4590209" cy="461665"/>
            <a:chOff x="1230857" y="1750045"/>
            <a:chExt cx="4590209" cy="461665"/>
          </a:xfrm>
        </p:grpSpPr>
        <p:sp>
          <p:nvSpPr>
            <p:cNvPr id="29" name="MH_Number_1">
              <a:hlinkClick r:id="rId2" action="ppaction://hlinksldjump"/>
            </p:cNvPr>
            <p:cNvSpPr/>
            <p:nvPr>
              <p:custDataLst>
                <p:tags r:id="rId6"/>
              </p:custDataLst>
            </p:nvPr>
          </p:nvSpPr>
          <p:spPr>
            <a:xfrm>
              <a:off x="1230857" y="1768447"/>
              <a:ext cx="383332" cy="383332"/>
            </a:xfrm>
            <a:prstGeom prst="ellipse">
              <a:avLst/>
            </a:prstGeom>
            <a:solidFill>
              <a:srgbClr val="C4CF95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ctr">
              <a:noAutofit/>
            </a:bodyPr>
            <a:lstStyle/>
            <a:p>
              <a:pPr algn="ctr"/>
              <a:r>
                <a:rPr lang="en-US" altLang="zh-CN" sz="2400" b="1" dirty="0">
                  <a:solidFill>
                    <a:srgbClr val="FFFFFF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Times New Roman" panose="02020603050405020304" pitchFamily="18" charset="0"/>
                </a:rPr>
                <a:t>4</a:t>
              </a:r>
              <a:endParaRPr lang="zh-CN" altLang="en-US" sz="2400" b="1" dirty="0">
                <a:solidFill>
                  <a:srgbClr val="FFFFFF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30" name="矩形 29"/>
            <p:cNvSpPr/>
            <p:nvPr/>
          </p:nvSpPr>
          <p:spPr>
            <a:xfrm>
              <a:off x="1704368" y="1750045"/>
              <a:ext cx="1422184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b="1" dirty="0">
                  <a:solidFill>
                    <a:srgbClr val="B0BF71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总结回顾</a:t>
              </a:r>
              <a:endParaRPr lang="zh-CN" altLang="en-US" sz="2400" b="1" dirty="0">
                <a:solidFill>
                  <a:srgbClr val="B0BF7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31" name="矩形 30"/>
            <p:cNvSpPr/>
            <p:nvPr/>
          </p:nvSpPr>
          <p:spPr>
            <a:xfrm>
              <a:off x="3228779" y="1842378"/>
              <a:ext cx="2592287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en-US" altLang="zh-CN" b="1" dirty="0">
                  <a:solidFill>
                    <a:srgbClr val="C4CF95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Review and review</a:t>
              </a:r>
              <a:endParaRPr lang="zh-CN" altLang="en-US" b="1" dirty="0">
                <a:solidFill>
                  <a:srgbClr val="C4CF95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</p:grp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Picture 2" descr="C:\Users\Administrator\Desktop\01119.png"/>
          <p:cNvPicPr>
            <a:picLocks noChangeAspect="1" noChangeArrowheads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239" t="40967" b="414"/>
          <a:stretch>
            <a:fillRect/>
          </a:stretch>
        </p:blipFill>
        <p:spPr bwMode="auto">
          <a:xfrm>
            <a:off x="7249214" y="2953516"/>
            <a:ext cx="1878741" cy="21899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5" name="矩形 34"/>
          <p:cNvSpPr/>
          <p:nvPr/>
        </p:nvSpPr>
        <p:spPr>
          <a:xfrm>
            <a:off x="0" y="364353"/>
            <a:ext cx="395536" cy="282258"/>
          </a:xfrm>
          <a:prstGeom prst="rect">
            <a:avLst/>
          </a:prstGeom>
          <a:solidFill>
            <a:srgbClr val="B0BF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6" tIns="45698" rIns="91396" bIns="45698" rtlCol="0" anchor="ctr"/>
          <a:lstStyle/>
          <a:p>
            <a:pPr algn="ctr"/>
            <a:endParaRPr lang="zh-CN" altLang="en-US"/>
          </a:p>
        </p:txBody>
      </p:sp>
      <p:sp>
        <p:nvSpPr>
          <p:cNvPr id="36" name="矩形 35"/>
          <p:cNvSpPr/>
          <p:nvPr/>
        </p:nvSpPr>
        <p:spPr>
          <a:xfrm>
            <a:off x="467544" y="364353"/>
            <a:ext cx="62880" cy="282258"/>
          </a:xfrm>
          <a:prstGeom prst="rect">
            <a:avLst/>
          </a:prstGeom>
          <a:solidFill>
            <a:srgbClr val="B0BF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6" tIns="45698" rIns="91396" bIns="45698" rtlCol="0" anchor="ctr"/>
          <a:lstStyle/>
          <a:p>
            <a:pPr algn="ctr"/>
            <a:endParaRPr lang="zh-CN" altLang="en-US"/>
          </a:p>
        </p:txBody>
      </p:sp>
      <p:sp>
        <p:nvSpPr>
          <p:cNvPr id="37" name="矩形 36"/>
          <p:cNvSpPr/>
          <p:nvPr/>
        </p:nvSpPr>
        <p:spPr>
          <a:xfrm>
            <a:off x="595840" y="364353"/>
            <a:ext cx="62880" cy="282258"/>
          </a:xfrm>
          <a:prstGeom prst="rect">
            <a:avLst/>
          </a:prstGeom>
          <a:solidFill>
            <a:srgbClr val="B0BF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6" tIns="45698" rIns="91396" bIns="45698" rtlCol="0" anchor="ctr"/>
          <a:lstStyle/>
          <a:p>
            <a:pPr algn="ctr"/>
            <a:endParaRPr lang="zh-CN" altLang="en-US"/>
          </a:p>
        </p:txBody>
      </p:sp>
      <p:sp>
        <p:nvSpPr>
          <p:cNvPr id="38" name="矩形 37"/>
          <p:cNvSpPr/>
          <p:nvPr/>
        </p:nvSpPr>
        <p:spPr>
          <a:xfrm>
            <a:off x="724136" y="364353"/>
            <a:ext cx="62880" cy="282258"/>
          </a:xfrm>
          <a:prstGeom prst="rect">
            <a:avLst/>
          </a:prstGeom>
          <a:solidFill>
            <a:srgbClr val="B0BF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6" tIns="45698" rIns="91396" bIns="45698"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87017" y="267517"/>
            <a:ext cx="1422184" cy="461665"/>
          </a:xfrm>
          <a:prstGeom prst="rect">
            <a:avLst/>
          </a:prstGeom>
        </p:spPr>
        <p:txBody>
          <a:bodyPr wrap="none" lIns="91396" tIns="45698" rIns="91396" bIns="45698">
            <a:spAutoFit/>
          </a:bodyPr>
          <a:lstStyle/>
          <a:p>
            <a:r>
              <a:rPr lang="zh-CN" altLang="en-US" sz="2400" b="1" dirty="0">
                <a:solidFill>
                  <a:srgbClr val="B0BF7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总结回顾</a:t>
            </a:r>
            <a:endParaRPr lang="zh-CN" altLang="en-US" sz="2400" b="1" dirty="0">
              <a:solidFill>
                <a:srgbClr val="B0BF7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311451" y="359827"/>
            <a:ext cx="2592287" cy="369332"/>
          </a:xfrm>
          <a:prstGeom prst="rect">
            <a:avLst/>
          </a:prstGeom>
        </p:spPr>
        <p:txBody>
          <a:bodyPr wrap="square" lIns="91396" tIns="45698" rIns="91396" bIns="45698">
            <a:spAutoFit/>
          </a:bodyPr>
          <a:lstStyle/>
          <a:p>
            <a:pPr algn="dist"/>
            <a:r>
              <a:rPr lang="en-US" altLang="zh-CN" b="1" dirty="0">
                <a:solidFill>
                  <a:srgbClr val="C4CF95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Review and review</a:t>
            </a:r>
            <a:endParaRPr lang="zh-CN" altLang="en-US" b="1" dirty="0">
              <a:solidFill>
                <a:srgbClr val="C4CF95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grpSp>
        <p:nvGrpSpPr>
          <p:cNvPr id="12" name="组合 23"/>
          <p:cNvGrpSpPr/>
          <p:nvPr/>
        </p:nvGrpSpPr>
        <p:grpSpPr bwMode="auto">
          <a:xfrm>
            <a:off x="3586785" y="1632685"/>
            <a:ext cx="1557338" cy="2568077"/>
            <a:chOff x="3722688" y="-477838"/>
            <a:chExt cx="4743451" cy="7820026"/>
          </a:xfrm>
          <a:solidFill>
            <a:srgbClr val="A2B458"/>
          </a:solidFill>
        </p:grpSpPr>
        <p:sp>
          <p:nvSpPr>
            <p:cNvPr id="52" name="Freeform 5"/>
            <p:cNvSpPr/>
            <p:nvPr/>
          </p:nvSpPr>
          <p:spPr bwMode="auto">
            <a:xfrm>
              <a:off x="5437188" y="7008813"/>
              <a:ext cx="1273175" cy="333375"/>
            </a:xfrm>
            <a:custGeom>
              <a:avLst/>
              <a:gdLst>
                <a:gd name="T0" fmla="*/ 2147483647 w 339"/>
                <a:gd name="T1" fmla="*/ 2147483647 h 89"/>
                <a:gd name="T2" fmla="*/ 2147483647 w 339"/>
                <a:gd name="T3" fmla="*/ 2147483647 h 89"/>
                <a:gd name="T4" fmla="*/ 2147483647 w 339"/>
                <a:gd name="T5" fmla="*/ 2147483647 h 89"/>
                <a:gd name="T6" fmla="*/ 0 w 339"/>
                <a:gd name="T7" fmla="*/ 2147483647 h 89"/>
                <a:gd name="T8" fmla="*/ 0 w 339"/>
                <a:gd name="T9" fmla="*/ 2147483647 h 89"/>
                <a:gd name="T10" fmla="*/ 2147483647 w 339"/>
                <a:gd name="T11" fmla="*/ 0 h 89"/>
                <a:gd name="T12" fmla="*/ 2147483647 w 339"/>
                <a:gd name="T13" fmla="*/ 0 h 89"/>
                <a:gd name="T14" fmla="*/ 2147483647 w 339"/>
                <a:gd name="T15" fmla="*/ 2147483647 h 89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339" h="89">
                  <a:moveTo>
                    <a:pt x="339" y="45"/>
                  </a:moveTo>
                  <a:cubicBezTo>
                    <a:pt x="339" y="69"/>
                    <a:pt x="318" y="89"/>
                    <a:pt x="291" y="89"/>
                  </a:cubicBezTo>
                  <a:cubicBezTo>
                    <a:pt x="48" y="89"/>
                    <a:pt x="48" y="89"/>
                    <a:pt x="48" y="89"/>
                  </a:cubicBezTo>
                  <a:cubicBezTo>
                    <a:pt x="21" y="89"/>
                    <a:pt x="0" y="69"/>
                    <a:pt x="0" y="45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20"/>
                    <a:pt x="21" y="0"/>
                    <a:pt x="48" y="0"/>
                  </a:cubicBezTo>
                  <a:cubicBezTo>
                    <a:pt x="291" y="0"/>
                    <a:pt x="291" y="0"/>
                    <a:pt x="291" y="0"/>
                  </a:cubicBezTo>
                  <a:cubicBezTo>
                    <a:pt x="318" y="0"/>
                    <a:pt x="339" y="20"/>
                    <a:pt x="339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685165"/>
              <a:endParaRPr lang="zh-CN" altLang="en-US" sz="1600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53" name="Freeform 6"/>
            <p:cNvSpPr/>
            <p:nvPr/>
          </p:nvSpPr>
          <p:spPr bwMode="auto">
            <a:xfrm>
              <a:off x="5127626" y="6880225"/>
              <a:ext cx="1890713" cy="282575"/>
            </a:xfrm>
            <a:custGeom>
              <a:avLst/>
              <a:gdLst>
                <a:gd name="T0" fmla="*/ 2147483647 w 503"/>
                <a:gd name="T1" fmla="*/ 2147483647 h 75"/>
                <a:gd name="T2" fmla="*/ 2147483647 w 503"/>
                <a:gd name="T3" fmla="*/ 2147483647 h 75"/>
                <a:gd name="T4" fmla="*/ 2147483647 w 503"/>
                <a:gd name="T5" fmla="*/ 2147483647 h 75"/>
                <a:gd name="T6" fmla="*/ 2147483647 w 503"/>
                <a:gd name="T7" fmla="*/ 0 h 75"/>
                <a:gd name="T8" fmla="*/ 0 w 503"/>
                <a:gd name="T9" fmla="*/ 0 h 75"/>
                <a:gd name="T10" fmla="*/ 2147483647 w 503"/>
                <a:gd name="T11" fmla="*/ 2147483647 h 75"/>
                <a:gd name="T12" fmla="*/ 2147483647 w 503"/>
                <a:gd name="T13" fmla="*/ 2147483647 h 7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503" h="75">
                  <a:moveTo>
                    <a:pt x="68" y="75"/>
                  </a:moveTo>
                  <a:cubicBezTo>
                    <a:pt x="434" y="75"/>
                    <a:pt x="434" y="75"/>
                    <a:pt x="434" y="75"/>
                  </a:cubicBezTo>
                  <a:cubicBezTo>
                    <a:pt x="440" y="70"/>
                    <a:pt x="449" y="60"/>
                    <a:pt x="464" y="45"/>
                  </a:cubicBezTo>
                  <a:cubicBezTo>
                    <a:pt x="485" y="24"/>
                    <a:pt x="497" y="10"/>
                    <a:pt x="50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2"/>
                    <a:pt x="2" y="4"/>
                    <a:pt x="3" y="6"/>
                  </a:cubicBezTo>
                  <a:cubicBezTo>
                    <a:pt x="8" y="13"/>
                    <a:pt x="56" y="62"/>
                    <a:pt x="68" y="7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685165"/>
              <a:endParaRPr lang="zh-CN" altLang="en-US" sz="1600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54" name="Freeform 7"/>
            <p:cNvSpPr/>
            <p:nvPr/>
          </p:nvSpPr>
          <p:spPr bwMode="auto">
            <a:xfrm>
              <a:off x="5064126" y="5953125"/>
              <a:ext cx="2030413" cy="192088"/>
            </a:xfrm>
            <a:custGeom>
              <a:avLst/>
              <a:gdLst>
                <a:gd name="T0" fmla="*/ 2147483647 w 540"/>
                <a:gd name="T1" fmla="*/ 2147483647 h 51"/>
                <a:gd name="T2" fmla="*/ 2147483647 w 540"/>
                <a:gd name="T3" fmla="*/ 2147483647 h 51"/>
                <a:gd name="T4" fmla="*/ 2147483647 w 540"/>
                <a:gd name="T5" fmla="*/ 2147483647 h 51"/>
                <a:gd name="T6" fmla="*/ 0 w 540"/>
                <a:gd name="T7" fmla="*/ 2147483647 h 51"/>
                <a:gd name="T8" fmla="*/ 0 w 540"/>
                <a:gd name="T9" fmla="*/ 2147483647 h 51"/>
                <a:gd name="T10" fmla="*/ 2147483647 w 540"/>
                <a:gd name="T11" fmla="*/ 0 h 51"/>
                <a:gd name="T12" fmla="*/ 2147483647 w 540"/>
                <a:gd name="T13" fmla="*/ 0 h 51"/>
                <a:gd name="T14" fmla="*/ 2147483647 w 540"/>
                <a:gd name="T15" fmla="*/ 2147483647 h 51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540" h="51">
                  <a:moveTo>
                    <a:pt x="540" y="25"/>
                  </a:moveTo>
                  <a:cubicBezTo>
                    <a:pt x="540" y="40"/>
                    <a:pt x="529" y="51"/>
                    <a:pt x="517" y="51"/>
                  </a:cubicBezTo>
                  <a:cubicBezTo>
                    <a:pt x="23" y="51"/>
                    <a:pt x="23" y="51"/>
                    <a:pt x="23" y="51"/>
                  </a:cubicBezTo>
                  <a:cubicBezTo>
                    <a:pt x="10" y="51"/>
                    <a:pt x="0" y="40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11"/>
                    <a:pt x="10" y="0"/>
                    <a:pt x="23" y="0"/>
                  </a:cubicBezTo>
                  <a:cubicBezTo>
                    <a:pt x="517" y="0"/>
                    <a:pt x="517" y="0"/>
                    <a:pt x="517" y="0"/>
                  </a:cubicBezTo>
                  <a:cubicBezTo>
                    <a:pt x="529" y="0"/>
                    <a:pt x="540" y="11"/>
                    <a:pt x="540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685165"/>
              <a:endParaRPr lang="zh-CN" altLang="en-US" sz="1600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55" name="Freeform 8"/>
            <p:cNvSpPr/>
            <p:nvPr/>
          </p:nvSpPr>
          <p:spPr bwMode="auto">
            <a:xfrm>
              <a:off x="5064126" y="6234113"/>
              <a:ext cx="2030413" cy="195263"/>
            </a:xfrm>
            <a:custGeom>
              <a:avLst/>
              <a:gdLst>
                <a:gd name="T0" fmla="*/ 2147483647 w 540"/>
                <a:gd name="T1" fmla="*/ 2147483647 h 52"/>
                <a:gd name="T2" fmla="*/ 2147483647 w 540"/>
                <a:gd name="T3" fmla="*/ 2147483647 h 52"/>
                <a:gd name="T4" fmla="*/ 2147483647 w 540"/>
                <a:gd name="T5" fmla="*/ 2147483647 h 52"/>
                <a:gd name="T6" fmla="*/ 0 w 540"/>
                <a:gd name="T7" fmla="*/ 2147483647 h 52"/>
                <a:gd name="T8" fmla="*/ 0 w 540"/>
                <a:gd name="T9" fmla="*/ 2147483647 h 52"/>
                <a:gd name="T10" fmla="*/ 2147483647 w 540"/>
                <a:gd name="T11" fmla="*/ 0 h 52"/>
                <a:gd name="T12" fmla="*/ 2147483647 w 540"/>
                <a:gd name="T13" fmla="*/ 0 h 52"/>
                <a:gd name="T14" fmla="*/ 2147483647 w 540"/>
                <a:gd name="T15" fmla="*/ 2147483647 h 5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540" h="52">
                  <a:moveTo>
                    <a:pt x="540" y="26"/>
                  </a:moveTo>
                  <a:cubicBezTo>
                    <a:pt x="540" y="40"/>
                    <a:pt x="529" y="52"/>
                    <a:pt x="517" y="52"/>
                  </a:cubicBezTo>
                  <a:cubicBezTo>
                    <a:pt x="23" y="52"/>
                    <a:pt x="23" y="52"/>
                    <a:pt x="23" y="52"/>
                  </a:cubicBezTo>
                  <a:cubicBezTo>
                    <a:pt x="10" y="52"/>
                    <a:pt x="0" y="40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12"/>
                    <a:pt x="10" y="0"/>
                    <a:pt x="23" y="0"/>
                  </a:cubicBezTo>
                  <a:cubicBezTo>
                    <a:pt x="517" y="0"/>
                    <a:pt x="517" y="0"/>
                    <a:pt x="517" y="0"/>
                  </a:cubicBezTo>
                  <a:cubicBezTo>
                    <a:pt x="529" y="0"/>
                    <a:pt x="540" y="12"/>
                    <a:pt x="540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685165"/>
              <a:endParaRPr lang="zh-CN" altLang="en-US" sz="1600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56" name="Freeform 9"/>
            <p:cNvSpPr/>
            <p:nvPr/>
          </p:nvSpPr>
          <p:spPr bwMode="auto">
            <a:xfrm>
              <a:off x="5064126" y="6519863"/>
              <a:ext cx="2030413" cy="195263"/>
            </a:xfrm>
            <a:custGeom>
              <a:avLst/>
              <a:gdLst>
                <a:gd name="T0" fmla="*/ 2147483647 w 540"/>
                <a:gd name="T1" fmla="*/ 2147483647 h 52"/>
                <a:gd name="T2" fmla="*/ 2147483647 w 540"/>
                <a:gd name="T3" fmla="*/ 2147483647 h 52"/>
                <a:gd name="T4" fmla="*/ 2147483647 w 540"/>
                <a:gd name="T5" fmla="*/ 2147483647 h 52"/>
                <a:gd name="T6" fmla="*/ 0 w 540"/>
                <a:gd name="T7" fmla="*/ 2147483647 h 52"/>
                <a:gd name="T8" fmla="*/ 0 w 540"/>
                <a:gd name="T9" fmla="*/ 2147483647 h 52"/>
                <a:gd name="T10" fmla="*/ 2147483647 w 540"/>
                <a:gd name="T11" fmla="*/ 0 h 52"/>
                <a:gd name="T12" fmla="*/ 2147483647 w 540"/>
                <a:gd name="T13" fmla="*/ 0 h 52"/>
                <a:gd name="T14" fmla="*/ 2147483647 w 540"/>
                <a:gd name="T15" fmla="*/ 2147483647 h 5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540" h="52">
                  <a:moveTo>
                    <a:pt x="540" y="26"/>
                  </a:moveTo>
                  <a:cubicBezTo>
                    <a:pt x="540" y="40"/>
                    <a:pt x="529" y="52"/>
                    <a:pt x="517" y="52"/>
                  </a:cubicBezTo>
                  <a:cubicBezTo>
                    <a:pt x="23" y="52"/>
                    <a:pt x="23" y="52"/>
                    <a:pt x="23" y="52"/>
                  </a:cubicBezTo>
                  <a:cubicBezTo>
                    <a:pt x="10" y="52"/>
                    <a:pt x="0" y="40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12"/>
                    <a:pt x="10" y="0"/>
                    <a:pt x="23" y="0"/>
                  </a:cubicBezTo>
                  <a:cubicBezTo>
                    <a:pt x="517" y="0"/>
                    <a:pt x="517" y="0"/>
                    <a:pt x="517" y="0"/>
                  </a:cubicBezTo>
                  <a:cubicBezTo>
                    <a:pt x="529" y="0"/>
                    <a:pt x="540" y="12"/>
                    <a:pt x="540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685165"/>
              <a:endParaRPr lang="zh-CN" altLang="en-US" sz="1600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57" name="Freeform 10"/>
            <p:cNvSpPr/>
            <p:nvPr/>
          </p:nvSpPr>
          <p:spPr bwMode="auto">
            <a:xfrm>
              <a:off x="5064126" y="6775450"/>
              <a:ext cx="2011363" cy="120650"/>
            </a:xfrm>
            <a:custGeom>
              <a:avLst/>
              <a:gdLst>
                <a:gd name="T0" fmla="*/ 2147483647 w 535"/>
                <a:gd name="T1" fmla="*/ 2147483647 h 32"/>
                <a:gd name="T2" fmla="*/ 2147483647 w 535"/>
                <a:gd name="T3" fmla="*/ 2147483647 h 32"/>
                <a:gd name="T4" fmla="*/ 2147483647 w 535"/>
                <a:gd name="T5" fmla="*/ 2147483647 h 32"/>
                <a:gd name="T6" fmla="*/ 0 w 535"/>
                <a:gd name="T7" fmla="*/ 2147483647 h 32"/>
                <a:gd name="T8" fmla="*/ 0 w 535"/>
                <a:gd name="T9" fmla="*/ 2147483647 h 32"/>
                <a:gd name="T10" fmla="*/ 2147483647 w 535"/>
                <a:gd name="T11" fmla="*/ 0 h 32"/>
                <a:gd name="T12" fmla="*/ 2147483647 w 535"/>
                <a:gd name="T13" fmla="*/ 0 h 32"/>
                <a:gd name="T14" fmla="*/ 2147483647 w 535"/>
                <a:gd name="T15" fmla="*/ 2147483647 h 3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535" h="32">
                  <a:moveTo>
                    <a:pt x="535" y="16"/>
                  </a:moveTo>
                  <a:cubicBezTo>
                    <a:pt x="535" y="25"/>
                    <a:pt x="525" y="32"/>
                    <a:pt x="513" y="32"/>
                  </a:cubicBezTo>
                  <a:cubicBezTo>
                    <a:pt x="23" y="32"/>
                    <a:pt x="23" y="32"/>
                    <a:pt x="23" y="32"/>
                  </a:cubicBezTo>
                  <a:cubicBezTo>
                    <a:pt x="10" y="32"/>
                    <a:pt x="0" y="25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7"/>
                    <a:pt x="10" y="0"/>
                    <a:pt x="23" y="0"/>
                  </a:cubicBezTo>
                  <a:cubicBezTo>
                    <a:pt x="513" y="0"/>
                    <a:pt x="513" y="0"/>
                    <a:pt x="513" y="0"/>
                  </a:cubicBezTo>
                  <a:cubicBezTo>
                    <a:pt x="525" y="0"/>
                    <a:pt x="535" y="7"/>
                    <a:pt x="535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685165"/>
              <a:endParaRPr lang="zh-CN" altLang="en-US" sz="1600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58" name="Freeform 11"/>
            <p:cNvSpPr/>
            <p:nvPr/>
          </p:nvSpPr>
          <p:spPr bwMode="auto">
            <a:xfrm>
              <a:off x="5049838" y="5667375"/>
              <a:ext cx="2058988" cy="195263"/>
            </a:xfrm>
            <a:custGeom>
              <a:avLst/>
              <a:gdLst>
                <a:gd name="T0" fmla="*/ 2147483647 w 548"/>
                <a:gd name="T1" fmla="*/ 2147483647 h 52"/>
                <a:gd name="T2" fmla="*/ 2147483647 w 548"/>
                <a:gd name="T3" fmla="*/ 2147483647 h 52"/>
                <a:gd name="T4" fmla="*/ 2147483647 w 548"/>
                <a:gd name="T5" fmla="*/ 2147483647 h 52"/>
                <a:gd name="T6" fmla="*/ 0 w 548"/>
                <a:gd name="T7" fmla="*/ 2147483647 h 52"/>
                <a:gd name="T8" fmla="*/ 0 w 548"/>
                <a:gd name="T9" fmla="*/ 2147483647 h 52"/>
                <a:gd name="T10" fmla="*/ 2147483647 w 548"/>
                <a:gd name="T11" fmla="*/ 0 h 52"/>
                <a:gd name="T12" fmla="*/ 2147483647 w 548"/>
                <a:gd name="T13" fmla="*/ 0 h 52"/>
                <a:gd name="T14" fmla="*/ 2147483647 w 548"/>
                <a:gd name="T15" fmla="*/ 2147483647 h 5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548" h="52">
                  <a:moveTo>
                    <a:pt x="548" y="26"/>
                  </a:moveTo>
                  <a:cubicBezTo>
                    <a:pt x="548" y="40"/>
                    <a:pt x="537" y="52"/>
                    <a:pt x="524" y="52"/>
                  </a:cubicBezTo>
                  <a:cubicBezTo>
                    <a:pt x="23" y="52"/>
                    <a:pt x="23" y="52"/>
                    <a:pt x="23" y="52"/>
                  </a:cubicBezTo>
                  <a:cubicBezTo>
                    <a:pt x="10" y="52"/>
                    <a:pt x="0" y="40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12"/>
                    <a:pt x="10" y="0"/>
                    <a:pt x="23" y="0"/>
                  </a:cubicBezTo>
                  <a:cubicBezTo>
                    <a:pt x="524" y="0"/>
                    <a:pt x="524" y="0"/>
                    <a:pt x="524" y="0"/>
                  </a:cubicBezTo>
                  <a:cubicBezTo>
                    <a:pt x="537" y="0"/>
                    <a:pt x="548" y="12"/>
                    <a:pt x="548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685165"/>
              <a:endParaRPr lang="zh-CN" altLang="en-US" sz="1600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59" name="Freeform 12"/>
            <p:cNvSpPr/>
            <p:nvPr/>
          </p:nvSpPr>
          <p:spPr bwMode="auto">
            <a:xfrm>
              <a:off x="5335588" y="-477838"/>
              <a:ext cx="3130550" cy="1979613"/>
            </a:xfrm>
            <a:custGeom>
              <a:avLst/>
              <a:gdLst>
                <a:gd name="T0" fmla="*/ 0 w 1972"/>
                <a:gd name="T1" fmla="*/ 0 h 1247"/>
                <a:gd name="T2" fmla="*/ 2147483647 w 1972"/>
                <a:gd name="T3" fmla="*/ 2147483647 h 1247"/>
                <a:gd name="T4" fmla="*/ 2147483647 w 1972"/>
                <a:gd name="T5" fmla="*/ 2147483647 h 1247"/>
                <a:gd name="T6" fmla="*/ 2147483647 w 1972"/>
                <a:gd name="T7" fmla="*/ 0 h 1247"/>
                <a:gd name="T8" fmla="*/ 0 w 1972"/>
                <a:gd name="T9" fmla="*/ 0 h 124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972" h="1247">
                  <a:moveTo>
                    <a:pt x="0" y="0"/>
                  </a:moveTo>
                  <a:lnTo>
                    <a:pt x="1972" y="1247"/>
                  </a:lnTo>
                  <a:lnTo>
                    <a:pt x="1595" y="438"/>
                  </a:lnTo>
                  <a:lnTo>
                    <a:pt x="736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685165"/>
              <a:endParaRPr lang="zh-CN" altLang="en-US" sz="1600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60" name="Freeform 13"/>
            <p:cNvSpPr/>
            <p:nvPr/>
          </p:nvSpPr>
          <p:spPr bwMode="auto">
            <a:xfrm>
              <a:off x="5335588" y="-477838"/>
              <a:ext cx="3130550" cy="1979613"/>
            </a:xfrm>
            <a:custGeom>
              <a:avLst/>
              <a:gdLst>
                <a:gd name="T0" fmla="*/ 0 w 1972"/>
                <a:gd name="T1" fmla="*/ 0 h 1247"/>
                <a:gd name="T2" fmla="*/ 2147483647 w 1972"/>
                <a:gd name="T3" fmla="*/ 2147483647 h 1247"/>
                <a:gd name="T4" fmla="*/ 2147483647 w 1972"/>
                <a:gd name="T5" fmla="*/ 2147483647 h 1247"/>
                <a:gd name="T6" fmla="*/ 2147483647 w 1972"/>
                <a:gd name="T7" fmla="*/ 0 h 1247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72" h="1247">
                  <a:moveTo>
                    <a:pt x="0" y="0"/>
                  </a:moveTo>
                  <a:lnTo>
                    <a:pt x="1972" y="1247"/>
                  </a:lnTo>
                  <a:lnTo>
                    <a:pt x="1595" y="438"/>
                  </a:lnTo>
                  <a:lnTo>
                    <a:pt x="736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685165"/>
              <a:endParaRPr lang="zh-CN" altLang="en-US" sz="1600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61" name="Freeform 14"/>
            <p:cNvSpPr/>
            <p:nvPr/>
          </p:nvSpPr>
          <p:spPr bwMode="auto">
            <a:xfrm>
              <a:off x="3722688" y="1138237"/>
              <a:ext cx="4743450" cy="1397000"/>
            </a:xfrm>
            <a:custGeom>
              <a:avLst/>
              <a:gdLst>
                <a:gd name="T0" fmla="*/ 0 w 2988"/>
                <a:gd name="T1" fmla="*/ 0 h 880"/>
                <a:gd name="T2" fmla="*/ 2147483647 w 2988"/>
                <a:gd name="T3" fmla="*/ 2147483647 h 880"/>
                <a:gd name="T4" fmla="*/ 2147483647 w 2988"/>
                <a:gd name="T5" fmla="*/ 2147483647 h 880"/>
                <a:gd name="T6" fmla="*/ 0 w 2988"/>
                <a:gd name="T7" fmla="*/ 2147483647 h 880"/>
                <a:gd name="T8" fmla="*/ 0 w 2988"/>
                <a:gd name="T9" fmla="*/ 0 h 88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988" h="880">
                  <a:moveTo>
                    <a:pt x="0" y="0"/>
                  </a:moveTo>
                  <a:lnTo>
                    <a:pt x="2988" y="376"/>
                  </a:lnTo>
                  <a:lnTo>
                    <a:pt x="2957" y="783"/>
                  </a:lnTo>
                  <a:lnTo>
                    <a:pt x="0" y="88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685165"/>
              <a:endParaRPr lang="zh-CN" altLang="en-US" sz="1600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62" name="Freeform 15"/>
            <p:cNvSpPr/>
            <p:nvPr/>
          </p:nvSpPr>
          <p:spPr bwMode="auto">
            <a:xfrm>
              <a:off x="4087813" y="217487"/>
              <a:ext cx="4378325" cy="3444875"/>
            </a:xfrm>
            <a:custGeom>
              <a:avLst/>
              <a:gdLst>
                <a:gd name="T0" fmla="*/ 2147483647 w 2758"/>
                <a:gd name="T1" fmla="*/ 0 h 2170"/>
                <a:gd name="T2" fmla="*/ 0 w 2758"/>
                <a:gd name="T3" fmla="*/ 2147483647 h 2170"/>
                <a:gd name="T4" fmla="*/ 2147483647 w 2758"/>
                <a:gd name="T5" fmla="*/ 2147483647 h 2170"/>
                <a:gd name="T6" fmla="*/ 2147483647 w 2758"/>
                <a:gd name="T7" fmla="*/ 2147483647 h 2170"/>
                <a:gd name="T8" fmla="*/ 2147483647 w 2758"/>
                <a:gd name="T9" fmla="*/ 0 h 217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758" h="2170">
                  <a:moveTo>
                    <a:pt x="2381" y="0"/>
                  </a:moveTo>
                  <a:lnTo>
                    <a:pt x="0" y="1980"/>
                  </a:lnTo>
                  <a:lnTo>
                    <a:pt x="104" y="2170"/>
                  </a:lnTo>
                  <a:lnTo>
                    <a:pt x="2758" y="809"/>
                  </a:lnTo>
                  <a:lnTo>
                    <a:pt x="238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685165"/>
              <a:endParaRPr lang="zh-CN" altLang="en-US" sz="1600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63" name="Freeform 16"/>
            <p:cNvSpPr/>
            <p:nvPr/>
          </p:nvSpPr>
          <p:spPr bwMode="auto">
            <a:xfrm>
              <a:off x="4087813" y="217487"/>
              <a:ext cx="4378325" cy="3444875"/>
            </a:xfrm>
            <a:custGeom>
              <a:avLst/>
              <a:gdLst>
                <a:gd name="T0" fmla="*/ 2147483647 w 2758"/>
                <a:gd name="T1" fmla="*/ 0 h 2170"/>
                <a:gd name="T2" fmla="*/ 0 w 2758"/>
                <a:gd name="T3" fmla="*/ 2147483647 h 2170"/>
                <a:gd name="T4" fmla="*/ 2147483647 w 2758"/>
                <a:gd name="T5" fmla="*/ 2147483647 h 2170"/>
                <a:gd name="T6" fmla="*/ 2147483647 w 2758"/>
                <a:gd name="T7" fmla="*/ 2147483647 h 217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758" h="2170">
                  <a:moveTo>
                    <a:pt x="2381" y="0"/>
                  </a:moveTo>
                  <a:lnTo>
                    <a:pt x="0" y="1980"/>
                  </a:lnTo>
                  <a:lnTo>
                    <a:pt x="104" y="2170"/>
                  </a:lnTo>
                  <a:lnTo>
                    <a:pt x="2758" y="809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685165"/>
              <a:endParaRPr lang="zh-CN" altLang="en-US" sz="1600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64" name="Freeform 17"/>
            <p:cNvSpPr/>
            <p:nvPr/>
          </p:nvSpPr>
          <p:spPr bwMode="auto">
            <a:xfrm>
              <a:off x="4087813" y="3360737"/>
              <a:ext cx="3524250" cy="1409700"/>
            </a:xfrm>
            <a:custGeom>
              <a:avLst/>
              <a:gdLst>
                <a:gd name="T0" fmla="*/ 0 w 2220"/>
                <a:gd name="T1" fmla="*/ 0 h 888"/>
                <a:gd name="T2" fmla="*/ 2147483647 w 2220"/>
                <a:gd name="T3" fmla="*/ 2147483647 h 888"/>
                <a:gd name="T4" fmla="*/ 2147483647 w 2220"/>
                <a:gd name="T5" fmla="*/ 2147483647 h 888"/>
                <a:gd name="T6" fmla="*/ 2147483647 w 2220"/>
                <a:gd name="T7" fmla="*/ 2147483647 h 888"/>
                <a:gd name="T8" fmla="*/ 0 w 2220"/>
                <a:gd name="T9" fmla="*/ 0 h 88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220" h="888">
                  <a:moveTo>
                    <a:pt x="0" y="0"/>
                  </a:moveTo>
                  <a:lnTo>
                    <a:pt x="2220" y="474"/>
                  </a:lnTo>
                  <a:lnTo>
                    <a:pt x="2092" y="888"/>
                  </a:lnTo>
                  <a:lnTo>
                    <a:pt x="104" y="19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685165"/>
              <a:endParaRPr lang="zh-CN" altLang="en-US" sz="1600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65" name="Freeform 18"/>
            <p:cNvSpPr/>
            <p:nvPr/>
          </p:nvSpPr>
          <p:spPr bwMode="auto">
            <a:xfrm>
              <a:off x="4572001" y="1735137"/>
              <a:ext cx="3894138" cy="2835275"/>
            </a:xfrm>
            <a:custGeom>
              <a:avLst/>
              <a:gdLst>
                <a:gd name="T0" fmla="*/ 2147483647 w 2453"/>
                <a:gd name="T1" fmla="*/ 0 h 1786"/>
                <a:gd name="T2" fmla="*/ 0 w 2453"/>
                <a:gd name="T3" fmla="*/ 2147483647 h 1786"/>
                <a:gd name="T4" fmla="*/ 2147483647 w 2453"/>
                <a:gd name="T5" fmla="*/ 2147483647 h 1786"/>
                <a:gd name="T6" fmla="*/ 2147483647 w 2453"/>
                <a:gd name="T7" fmla="*/ 2147483647 h 1786"/>
                <a:gd name="T8" fmla="*/ 2147483647 w 2453"/>
                <a:gd name="T9" fmla="*/ 0 h 178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453" h="1786">
                  <a:moveTo>
                    <a:pt x="2453" y="0"/>
                  </a:moveTo>
                  <a:lnTo>
                    <a:pt x="0" y="1580"/>
                  </a:lnTo>
                  <a:lnTo>
                    <a:pt x="57" y="1786"/>
                  </a:lnTo>
                  <a:lnTo>
                    <a:pt x="2422" y="407"/>
                  </a:lnTo>
                  <a:lnTo>
                    <a:pt x="245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685165"/>
              <a:endParaRPr lang="zh-CN" altLang="en-US" sz="1600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66" name="Freeform 19"/>
            <p:cNvSpPr/>
            <p:nvPr/>
          </p:nvSpPr>
          <p:spPr bwMode="auto">
            <a:xfrm>
              <a:off x="4572001" y="1735137"/>
              <a:ext cx="3894138" cy="2835275"/>
            </a:xfrm>
            <a:custGeom>
              <a:avLst/>
              <a:gdLst>
                <a:gd name="T0" fmla="*/ 2147483647 w 2453"/>
                <a:gd name="T1" fmla="*/ 0 h 1786"/>
                <a:gd name="T2" fmla="*/ 0 w 2453"/>
                <a:gd name="T3" fmla="*/ 2147483647 h 1786"/>
                <a:gd name="T4" fmla="*/ 2147483647 w 2453"/>
                <a:gd name="T5" fmla="*/ 2147483647 h 1786"/>
                <a:gd name="T6" fmla="*/ 2147483647 w 2453"/>
                <a:gd name="T7" fmla="*/ 2147483647 h 178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453" h="1786">
                  <a:moveTo>
                    <a:pt x="2453" y="0"/>
                  </a:moveTo>
                  <a:lnTo>
                    <a:pt x="0" y="1580"/>
                  </a:lnTo>
                  <a:lnTo>
                    <a:pt x="57" y="1786"/>
                  </a:lnTo>
                  <a:lnTo>
                    <a:pt x="2422" y="407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685165"/>
              <a:endParaRPr lang="zh-CN" altLang="en-US" sz="1600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67" name="Freeform 20"/>
            <p:cNvSpPr/>
            <p:nvPr/>
          </p:nvSpPr>
          <p:spPr bwMode="auto">
            <a:xfrm>
              <a:off x="4572001" y="4243388"/>
              <a:ext cx="2665413" cy="1244600"/>
            </a:xfrm>
            <a:custGeom>
              <a:avLst/>
              <a:gdLst>
                <a:gd name="T0" fmla="*/ 0 w 1679"/>
                <a:gd name="T1" fmla="*/ 0 h 784"/>
                <a:gd name="T2" fmla="*/ 2147483647 w 1679"/>
                <a:gd name="T3" fmla="*/ 2147483647 h 784"/>
                <a:gd name="T4" fmla="*/ 2147483647 w 1679"/>
                <a:gd name="T5" fmla="*/ 2147483647 h 784"/>
                <a:gd name="T6" fmla="*/ 2147483647 w 1679"/>
                <a:gd name="T7" fmla="*/ 2147483647 h 784"/>
                <a:gd name="T8" fmla="*/ 0 w 1679"/>
                <a:gd name="T9" fmla="*/ 0 h 78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679" h="784">
                  <a:moveTo>
                    <a:pt x="0" y="0"/>
                  </a:moveTo>
                  <a:lnTo>
                    <a:pt x="1679" y="665"/>
                  </a:lnTo>
                  <a:lnTo>
                    <a:pt x="1589" y="784"/>
                  </a:lnTo>
                  <a:lnTo>
                    <a:pt x="57" y="206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685165"/>
              <a:endParaRPr lang="zh-CN" altLang="en-US" sz="1600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68" name="Freeform 21"/>
            <p:cNvSpPr/>
            <p:nvPr/>
          </p:nvSpPr>
          <p:spPr bwMode="auto">
            <a:xfrm>
              <a:off x="3722688" y="-477838"/>
              <a:ext cx="2781300" cy="3013075"/>
            </a:xfrm>
            <a:custGeom>
              <a:avLst/>
              <a:gdLst>
                <a:gd name="T0" fmla="*/ 2147483647 w 1752"/>
                <a:gd name="T1" fmla="*/ 0 h 1898"/>
                <a:gd name="T2" fmla="*/ 0 w 1752"/>
                <a:gd name="T3" fmla="*/ 2147483647 h 1898"/>
                <a:gd name="T4" fmla="*/ 0 w 1752"/>
                <a:gd name="T5" fmla="*/ 2147483647 h 1898"/>
                <a:gd name="T6" fmla="*/ 2147483647 w 1752"/>
                <a:gd name="T7" fmla="*/ 0 h 1898"/>
                <a:gd name="T8" fmla="*/ 2147483647 w 1752"/>
                <a:gd name="T9" fmla="*/ 0 h 189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752" h="1898">
                  <a:moveTo>
                    <a:pt x="1016" y="0"/>
                  </a:moveTo>
                  <a:lnTo>
                    <a:pt x="0" y="1018"/>
                  </a:lnTo>
                  <a:lnTo>
                    <a:pt x="0" y="1898"/>
                  </a:lnTo>
                  <a:lnTo>
                    <a:pt x="1752" y="0"/>
                  </a:lnTo>
                  <a:lnTo>
                    <a:pt x="101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685165"/>
              <a:endParaRPr lang="zh-CN" altLang="en-US" sz="1600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69" name="Freeform 22"/>
            <p:cNvSpPr/>
            <p:nvPr/>
          </p:nvSpPr>
          <p:spPr bwMode="auto">
            <a:xfrm>
              <a:off x="4926013" y="4113213"/>
              <a:ext cx="2686050" cy="1374775"/>
            </a:xfrm>
            <a:custGeom>
              <a:avLst/>
              <a:gdLst>
                <a:gd name="T0" fmla="*/ 2147483647 w 1692"/>
                <a:gd name="T1" fmla="*/ 2147483647 h 866"/>
                <a:gd name="T2" fmla="*/ 2147483647 w 1692"/>
                <a:gd name="T3" fmla="*/ 2147483647 h 866"/>
                <a:gd name="T4" fmla="*/ 2147483647 w 1692"/>
                <a:gd name="T5" fmla="*/ 0 h 866"/>
                <a:gd name="T6" fmla="*/ 0 w 1692"/>
                <a:gd name="T7" fmla="*/ 2147483647 h 866"/>
                <a:gd name="T8" fmla="*/ 2147483647 w 1692"/>
                <a:gd name="T9" fmla="*/ 2147483647 h 86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692" h="866">
                  <a:moveTo>
                    <a:pt x="106" y="866"/>
                  </a:moveTo>
                  <a:lnTo>
                    <a:pt x="1564" y="414"/>
                  </a:lnTo>
                  <a:lnTo>
                    <a:pt x="1692" y="0"/>
                  </a:lnTo>
                  <a:lnTo>
                    <a:pt x="0" y="764"/>
                  </a:lnTo>
                  <a:lnTo>
                    <a:pt x="106" y="8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685165"/>
              <a:endParaRPr lang="zh-CN" altLang="en-US" sz="1600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70" name="Freeform 23"/>
            <p:cNvSpPr/>
            <p:nvPr/>
          </p:nvSpPr>
          <p:spPr bwMode="auto">
            <a:xfrm>
              <a:off x="4926013" y="5299075"/>
              <a:ext cx="2311400" cy="188913"/>
            </a:xfrm>
            <a:custGeom>
              <a:avLst/>
              <a:gdLst>
                <a:gd name="T0" fmla="*/ 0 w 1456"/>
                <a:gd name="T1" fmla="*/ 2147483647 h 119"/>
                <a:gd name="T2" fmla="*/ 2147483647 w 1456"/>
                <a:gd name="T3" fmla="*/ 0 h 119"/>
                <a:gd name="T4" fmla="*/ 2147483647 w 1456"/>
                <a:gd name="T5" fmla="*/ 2147483647 h 119"/>
                <a:gd name="T6" fmla="*/ 2147483647 w 1456"/>
                <a:gd name="T7" fmla="*/ 2147483647 h 119"/>
                <a:gd name="T8" fmla="*/ 0 w 1456"/>
                <a:gd name="T9" fmla="*/ 2147483647 h 11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456" h="119">
                  <a:moveTo>
                    <a:pt x="0" y="17"/>
                  </a:moveTo>
                  <a:lnTo>
                    <a:pt x="1456" y="0"/>
                  </a:lnTo>
                  <a:lnTo>
                    <a:pt x="1366" y="119"/>
                  </a:lnTo>
                  <a:lnTo>
                    <a:pt x="106" y="119"/>
                  </a:lnTo>
                  <a:lnTo>
                    <a:pt x="0" y="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685165"/>
              <a:endParaRPr lang="zh-CN" altLang="en-US" sz="1600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</p:grpSp>
      <p:grpSp>
        <p:nvGrpSpPr>
          <p:cNvPr id="13" name="组合 116"/>
          <p:cNvGrpSpPr/>
          <p:nvPr/>
        </p:nvGrpSpPr>
        <p:grpSpPr bwMode="auto">
          <a:xfrm>
            <a:off x="5474710" y="1667968"/>
            <a:ext cx="2017217" cy="894181"/>
            <a:chOff x="8264912" y="1253036"/>
            <a:chExt cx="3586953" cy="1588025"/>
          </a:xfrm>
        </p:grpSpPr>
        <p:sp>
          <p:nvSpPr>
            <p:cNvPr id="47" name="文本框 71"/>
            <p:cNvSpPr txBox="1"/>
            <p:nvPr/>
          </p:nvSpPr>
          <p:spPr>
            <a:xfrm>
              <a:off x="8726976" y="1555998"/>
              <a:ext cx="2424646" cy="40994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defTabSz="685165"/>
              <a:r>
                <a:rPr lang="en-US" altLang="zh-CN" sz="900" dirty="0"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Minimalist</a:t>
              </a:r>
              <a:endParaRPr lang="en-US" altLang="zh-CN" sz="9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48" name="文本框 72"/>
            <p:cNvSpPr txBox="1"/>
            <p:nvPr/>
          </p:nvSpPr>
          <p:spPr bwMode="auto">
            <a:xfrm>
              <a:off x="8726976" y="1993835"/>
              <a:ext cx="3124889" cy="847226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defTabSz="685165">
                <a:lnSpc>
                  <a:spcPts val="955"/>
                </a:lnSpc>
                <a:defRPr/>
              </a:pPr>
              <a:r>
                <a:rPr lang="en-US" altLang="zh-CN" sz="700" dirty="0"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Arial" panose="020B0604020202020204" pitchFamily="34" charset="0"/>
                </a:rPr>
                <a:t>Remember that happiness is a way of travel, not a destination. Remember that happiness is a way of travel.</a:t>
              </a:r>
              <a:endParaRPr lang="en-US" altLang="zh-CN" sz="7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endParaRPr>
            </a:p>
          </p:txBody>
        </p:sp>
        <p:cxnSp>
          <p:nvCxnSpPr>
            <p:cNvPr id="49" name="直接连接符 48"/>
            <p:cNvCxnSpPr/>
            <p:nvPr/>
          </p:nvCxnSpPr>
          <p:spPr>
            <a:xfrm>
              <a:off x="8814308" y="1993832"/>
              <a:ext cx="1779980" cy="0"/>
            </a:xfrm>
            <a:prstGeom prst="line">
              <a:avLst/>
            </a:prstGeom>
            <a:ln>
              <a:solidFill>
                <a:schemeClr val="accent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0" name="Freeform 74"/>
            <p:cNvSpPr>
              <a:spLocks noEditPoints="1"/>
            </p:cNvSpPr>
            <p:nvPr/>
          </p:nvSpPr>
          <p:spPr bwMode="auto">
            <a:xfrm>
              <a:off x="10671354" y="1628886"/>
              <a:ext cx="538255" cy="351936"/>
            </a:xfrm>
            <a:custGeom>
              <a:avLst/>
              <a:gdLst>
                <a:gd name="T0" fmla="*/ 2147483647 w 99"/>
                <a:gd name="T1" fmla="*/ 2147483647 h 65"/>
                <a:gd name="T2" fmla="*/ 2147483647 w 99"/>
                <a:gd name="T3" fmla="*/ 2147483647 h 65"/>
                <a:gd name="T4" fmla="*/ 2147483647 w 99"/>
                <a:gd name="T5" fmla="*/ 2147483647 h 65"/>
                <a:gd name="T6" fmla="*/ 2147483647 w 99"/>
                <a:gd name="T7" fmla="*/ 2147483647 h 65"/>
                <a:gd name="T8" fmla="*/ 2147483647 w 99"/>
                <a:gd name="T9" fmla="*/ 2147483647 h 65"/>
                <a:gd name="T10" fmla="*/ 2147483647 w 99"/>
                <a:gd name="T11" fmla="*/ 2147483647 h 65"/>
                <a:gd name="T12" fmla="*/ 2147483647 w 99"/>
                <a:gd name="T13" fmla="*/ 2147483647 h 65"/>
                <a:gd name="T14" fmla="*/ 2147483647 w 99"/>
                <a:gd name="T15" fmla="*/ 2147483647 h 65"/>
                <a:gd name="T16" fmla="*/ 2147483647 w 99"/>
                <a:gd name="T17" fmla="*/ 2147483647 h 65"/>
                <a:gd name="T18" fmla="*/ 2147483647 w 99"/>
                <a:gd name="T19" fmla="*/ 2147483647 h 65"/>
                <a:gd name="T20" fmla="*/ 2147483647 w 99"/>
                <a:gd name="T21" fmla="*/ 2147483647 h 65"/>
                <a:gd name="T22" fmla="*/ 2147483647 w 99"/>
                <a:gd name="T23" fmla="*/ 2147483647 h 65"/>
                <a:gd name="T24" fmla="*/ 2147483647 w 99"/>
                <a:gd name="T25" fmla="*/ 2147483647 h 65"/>
                <a:gd name="T26" fmla="*/ 2147483647 w 99"/>
                <a:gd name="T27" fmla="*/ 2147483647 h 65"/>
                <a:gd name="T28" fmla="*/ 2147483647 w 99"/>
                <a:gd name="T29" fmla="*/ 2147483647 h 65"/>
                <a:gd name="T30" fmla="*/ 2147483647 w 99"/>
                <a:gd name="T31" fmla="*/ 2147483647 h 65"/>
                <a:gd name="T32" fmla="*/ 2147483647 w 99"/>
                <a:gd name="T33" fmla="*/ 2147483647 h 65"/>
                <a:gd name="T34" fmla="*/ 2147483647 w 99"/>
                <a:gd name="T35" fmla="*/ 0 h 65"/>
                <a:gd name="T36" fmla="*/ 2147483647 w 99"/>
                <a:gd name="T37" fmla="*/ 2147483647 h 65"/>
                <a:gd name="T38" fmla="*/ 2147483647 w 99"/>
                <a:gd name="T39" fmla="*/ 2147483647 h 65"/>
                <a:gd name="T40" fmla="*/ 2147483647 w 99"/>
                <a:gd name="T41" fmla="*/ 2147483647 h 65"/>
                <a:gd name="T42" fmla="*/ 0 w 99"/>
                <a:gd name="T43" fmla="*/ 2147483647 h 65"/>
                <a:gd name="T44" fmla="*/ 2147483647 w 99"/>
                <a:gd name="T45" fmla="*/ 2147483647 h 65"/>
                <a:gd name="T46" fmla="*/ 2147483647 w 99"/>
                <a:gd name="T47" fmla="*/ 2147483647 h 65"/>
                <a:gd name="T48" fmla="*/ 2147483647 w 99"/>
                <a:gd name="T49" fmla="*/ 2147483647 h 65"/>
                <a:gd name="T50" fmla="*/ 2147483647 w 99"/>
                <a:gd name="T51" fmla="*/ 2147483647 h 65"/>
                <a:gd name="T52" fmla="*/ 2147483647 w 99"/>
                <a:gd name="T53" fmla="*/ 2147483647 h 65"/>
                <a:gd name="T54" fmla="*/ 2147483647 w 99"/>
                <a:gd name="T55" fmla="*/ 2147483647 h 65"/>
                <a:gd name="T56" fmla="*/ 2147483647 w 99"/>
                <a:gd name="T57" fmla="*/ 2147483647 h 65"/>
                <a:gd name="T58" fmla="*/ 2147483647 w 99"/>
                <a:gd name="T59" fmla="*/ 2147483647 h 65"/>
                <a:gd name="T60" fmla="*/ 2147483647 w 99"/>
                <a:gd name="T61" fmla="*/ 2147483647 h 65"/>
                <a:gd name="T62" fmla="*/ 2147483647 w 99"/>
                <a:gd name="T63" fmla="*/ 2147483647 h 65"/>
                <a:gd name="T64" fmla="*/ 2147483647 w 99"/>
                <a:gd name="T65" fmla="*/ 2147483647 h 65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99" h="65">
                  <a:moveTo>
                    <a:pt x="18" y="58"/>
                  </a:moveTo>
                  <a:cubicBezTo>
                    <a:pt x="30" y="58"/>
                    <a:pt x="42" y="60"/>
                    <a:pt x="53" y="65"/>
                  </a:cubicBezTo>
                  <a:cubicBezTo>
                    <a:pt x="64" y="60"/>
                    <a:pt x="75" y="57"/>
                    <a:pt x="87" y="57"/>
                  </a:cubicBezTo>
                  <a:cubicBezTo>
                    <a:pt x="87" y="23"/>
                    <a:pt x="87" y="23"/>
                    <a:pt x="87" y="23"/>
                  </a:cubicBezTo>
                  <a:cubicBezTo>
                    <a:pt x="53" y="28"/>
                    <a:pt x="53" y="28"/>
                    <a:pt x="53" y="28"/>
                  </a:cubicBezTo>
                  <a:cubicBezTo>
                    <a:pt x="18" y="23"/>
                    <a:pt x="18" y="23"/>
                    <a:pt x="18" y="23"/>
                  </a:cubicBezTo>
                  <a:cubicBezTo>
                    <a:pt x="18" y="58"/>
                    <a:pt x="18" y="58"/>
                    <a:pt x="18" y="58"/>
                  </a:cubicBezTo>
                  <a:close/>
                  <a:moveTo>
                    <a:pt x="99" y="8"/>
                  </a:moveTo>
                  <a:cubicBezTo>
                    <a:pt x="99" y="17"/>
                    <a:pt x="99" y="17"/>
                    <a:pt x="99" y="17"/>
                  </a:cubicBezTo>
                  <a:cubicBezTo>
                    <a:pt x="53" y="24"/>
                    <a:pt x="53" y="24"/>
                    <a:pt x="53" y="24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8" y="35"/>
                    <a:pt x="9" y="36"/>
                    <a:pt x="9" y="37"/>
                  </a:cubicBezTo>
                  <a:cubicBezTo>
                    <a:pt x="9" y="39"/>
                    <a:pt x="7" y="41"/>
                    <a:pt x="5" y="41"/>
                  </a:cubicBezTo>
                  <a:cubicBezTo>
                    <a:pt x="4" y="41"/>
                    <a:pt x="2" y="39"/>
                    <a:pt x="2" y="37"/>
                  </a:cubicBezTo>
                  <a:cubicBezTo>
                    <a:pt x="2" y="36"/>
                    <a:pt x="3" y="35"/>
                    <a:pt x="4" y="34"/>
                  </a:cubicBezTo>
                  <a:cubicBezTo>
                    <a:pt x="4" y="25"/>
                    <a:pt x="4" y="17"/>
                    <a:pt x="4" y="8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99" y="8"/>
                    <a:pt x="99" y="8"/>
                    <a:pt x="99" y="8"/>
                  </a:cubicBezTo>
                  <a:close/>
                  <a:moveTo>
                    <a:pt x="8" y="42"/>
                  </a:moveTo>
                  <a:cubicBezTo>
                    <a:pt x="6" y="43"/>
                    <a:pt x="5" y="43"/>
                    <a:pt x="3" y="42"/>
                  </a:cubicBezTo>
                  <a:cubicBezTo>
                    <a:pt x="2" y="47"/>
                    <a:pt x="1" y="52"/>
                    <a:pt x="0" y="58"/>
                  </a:cubicBezTo>
                  <a:cubicBezTo>
                    <a:pt x="1" y="58"/>
                    <a:pt x="2" y="58"/>
                    <a:pt x="2" y="58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4" y="59"/>
                    <a:pt x="5" y="59"/>
                    <a:pt x="6" y="59"/>
                  </a:cubicBezTo>
                  <a:cubicBezTo>
                    <a:pt x="7" y="57"/>
                    <a:pt x="7" y="57"/>
                    <a:pt x="7" y="57"/>
                  </a:cubicBezTo>
                  <a:cubicBezTo>
                    <a:pt x="7" y="59"/>
                    <a:pt x="7" y="59"/>
                    <a:pt x="7" y="59"/>
                  </a:cubicBezTo>
                  <a:cubicBezTo>
                    <a:pt x="7" y="59"/>
                    <a:pt x="8" y="59"/>
                    <a:pt x="8" y="59"/>
                  </a:cubicBezTo>
                  <a:cubicBezTo>
                    <a:pt x="8" y="51"/>
                    <a:pt x="8" y="51"/>
                    <a:pt x="8" y="51"/>
                  </a:cubicBezTo>
                  <a:cubicBezTo>
                    <a:pt x="9" y="58"/>
                    <a:pt x="9" y="58"/>
                    <a:pt x="9" y="58"/>
                  </a:cubicBezTo>
                  <a:cubicBezTo>
                    <a:pt x="10" y="58"/>
                    <a:pt x="10" y="58"/>
                    <a:pt x="11" y="58"/>
                  </a:cubicBezTo>
                  <a:cubicBezTo>
                    <a:pt x="10" y="52"/>
                    <a:pt x="9" y="47"/>
                    <a:pt x="8" y="42"/>
                  </a:cubicBezTo>
                  <a:close/>
                </a:path>
              </a:pathLst>
            </a:custGeom>
            <a:solidFill>
              <a:srgbClr val="A2B4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685165"/>
              <a:endParaRPr lang="zh-CN" altLang="en-US" sz="900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51" name="文本框 75"/>
            <p:cNvSpPr txBox="1"/>
            <p:nvPr/>
          </p:nvSpPr>
          <p:spPr>
            <a:xfrm>
              <a:off x="8264912" y="1253036"/>
              <a:ext cx="1498931" cy="43727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defTabSz="685165">
                <a:defRPr/>
              </a:pPr>
              <a:r>
                <a:rPr lang="en-US" altLang="zh-CN" sz="1000" dirty="0"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03</a:t>
              </a:r>
              <a:endParaRPr lang="zh-CN" altLang="en-US" sz="10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</p:grpSp>
      <p:grpSp>
        <p:nvGrpSpPr>
          <p:cNvPr id="14" name="组合 129"/>
          <p:cNvGrpSpPr/>
          <p:nvPr/>
        </p:nvGrpSpPr>
        <p:grpSpPr bwMode="auto">
          <a:xfrm flipV="1">
            <a:off x="5129846" y="2573261"/>
            <a:ext cx="622399" cy="287625"/>
            <a:chOff x="7294513" y="1045867"/>
            <a:chExt cx="1107778" cy="510888"/>
          </a:xfrm>
        </p:grpSpPr>
        <p:cxnSp>
          <p:nvCxnSpPr>
            <p:cNvPr id="45" name="直接连接符 44"/>
            <p:cNvCxnSpPr/>
            <p:nvPr/>
          </p:nvCxnSpPr>
          <p:spPr>
            <a:xfrm flipV="1">
              <a:off x="7294513" y="1402853"/>
              <a:ext cx="349657" cy="153902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  <a:prstDash val="lg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/>
            <p:nvPr/>
          </p:nvCxnSpPr>
          <p:spPr>
            <a:xfrm flipV="1">
              <a:off x="7644170" y="1045867"/>
              <a:ext cx="758121" cy="356986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  <a:prstDash val="lgDashDot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5" name="组合 171"/>
          <p:cNvGrpSpPr/>
          <p:nvPr/>
        </p:nvGrpSpPr>
        <p:grpSpPr bwMode="auto">
          <a:xfrm>
            <a:off x="5493284" y="2778253"/>
            <a:ext cx="2017217" cy="902692"/>
            <a:chOff x="8295966" y="3491753"/>
            <a:chExt cx="3586953" cy="1604512"/>
          </a:xfrm>
        </p:grpSpPr>
        <p:sp>
          <p:nvSpPr>
            <p:cNvPr id="40" name="文本框 80"/>
            <p:cNvSpPr txBox="1"/>
            <p:nvPr/>
          </p:nvSpPr>
          <p:spPr>
            <a:xfrm>
              <a:off x="8758030" y="3810104"/>
              <a:ext cx="2424646" cy="410298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defTabSz="685165"/>
              <a:r>
                <a:rPr lang="en-US" altLang="zh-CN" sz="900" dirty="0"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Minimalist</a:t>
              </a:r>
              <a:endParaRPr lang="en-US" altLang="zh-CN" sz="9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41" name="文本框 81"/>
            <p:cNvSpPr txBox="1"/>
            <p:nvPr/>
          </p:nvSpPr>
          <p:spPr bwMode="auto">
            <a:xfrm>
              <a:off x="8758030" y="4248314"/>
              <a:ext cx="3124889" cy="847951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defTabSz="685165">
                <a:lnSpc>
                  <a:spcPts val="955"/>
                </a:lnSpc>
                <a:defRPr/>
              </a:pPr>
              <a:r>
                <a:rPr lang="en-US" altLang="zh-CN" sz="700" dirty="0"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Arial" panose="020B0604020202020204" pitchFamily="34" charset="0"/>
                </a:rPr>
                <a:t>Remember that happiness is a way of travel, not a destination. Remember that happiness is a way of travel.</a:t>
              </a:r>
              <a:endParaRPr lang="en-US" altLang="zh-CN" sz="7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endParaRPr>
            </a:p>
          </p:txBody>
        </p:sp>
        <p:cxnSp>
          <p:nvCxnSpPr>
            <p:cNvPr id="42" name="直接连接符 41"/>
            <p:cNvCxnSpPr/>
            <p:nvPr/>
          </p:nvCxnSpPr>
          <p:spPr>
            <a:xfrm>
              <a:off x="8845362" y="4248314"/>
              <a:ext cx="1779980" cy="0"/>
            </a:xfrm>
            <a:prstGeom prst="line">
              <a:avLst/>
            </a:prstGeom>
            <a:ln>
              <a:solidFill>
                <a:schemeClr val="accent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3" name="文本框 83"/>
            <p:cNvSpPr txBox="1"/>
            <p:nvPr/>
          </p:nvSpPr>
          <p:spPr>
            <a:xfrm>
              <a:off x="8295966" y="3491753"/>
              <a:ext cx="1498931" cy="437652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defTabSz="685165">
                <a:defRPr/>
              </a:pPr>
              <a:r>
                <a:rPr lang="en-US" altLang="zh-CN" sz="1000" dirty="0"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04</a:t>
              </a:r>
              <a:endParaRPr lang="zh-CN" altLang="en-US" sz="10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44" name="Freeform 59"/>
            <p:cNvSpPr>
              <a:spLocks noEditPoints="1"/>
            </p:cNvSpPr>
            <p:nvPr/>
          </p:nvSpPr>
          <p:spPr bwMode="auto">
            <a:xfrm>
              <a:off x="10669054" y="3833487"/>
              <a:ext cx="604962" cy="457746"/>
            </a:xfrm>
            <a:custGeom>
              <a:avLst/>
              <a:gdLst>
                <a:gd name="T0" fmla="*/ 2147483647 w 111"/>
                <a:gd name="T1" fmla="*/ 2147483647 h 84"/>
                <a:gd name="T2" fmla="*/ 2147483647 w 111"/>
                <a:gd name="T3" fmla="*/ 2147483647 h 84"/>
                <a:gd name="T4" fmla="*/ 2147483647 w 111"/>
                <a:gd name="T5" fmla="*/ 2147483647 h 84"/>
                <a:gd name="T6" fmla="*/ 2147483647 w 111"/>
                <a:gd name="T7" fmla="*/ 2147483647 h 84"/>
                <a:gd name="T8" fmla="*/ 2147483647 w 111"/>
                <a:gd name="T9" fmla="*/ 2147483647 h 84"/>
                <a:gd name="T10" fmla="*/ 2147483647 w 111"/>
                <a:gd name="T11" fmla="*/ 2147483647 h 84"/>
                <a:gd name="T12" fmla="*/ 2147483647 w 111"/>
                <a:gd name="T13" fmla="*/ 2147483647 h 84"/>
                <a:gd name="T14" fmla="*/ 2147483647 w 111"/>
                <a:gd name="T15" fmla="*/ 2147483647 h 84"/>
                <a:gd name="T16" fmla="*/ 2147483647 w 111"/>
                <a:gd name="T17" fmla="*/ 2147483647 h 84"/>
                <a:gd name="T18" fmla="*/ 2147483647 w 111"/>
                <a:gd name="T19" fmla="*/ 2147483647 h 84"/>
                <a:gd name="T20" fmla="*/ 2147483647 w 111"/>
                <a:gd name="T21" fmla="*/ 2147483647 h 84"/>
                <a:gd name="T22" fmla="*/ 2147483647 w 111"/>
                <a:gd name="T23" fmla="*/ 2147483647 h 84"/>
                <a:gd name="T24" fmla="*/ 2147483647 w 111"/>
                <a:gd name="T25" fmla="*/ 2147483647 h 84"/>
                <a:gd name="T26" fmla="*/ 2147483647 w 111"/>
                <a:gd name="T27" fmla="*/ 2147483647 h 84"/>
                <a:gd name="T28" fmla="*/ 2147483647 w 111"/>
                <a:gd name="T29" fmla="*/ 2147483647 h 84"/>
                <a:gd name="T30" fmla="*/ 2147483647 w 111"/>
                <a:gd name="T31" fmla="*/ 2147483647 h 84"/>
                <a:gd name="T32" fmla="*/ 2147483647 w 111"/>
                <a:gd name="T33" fmla="*/ 2147483647 h 84"/>
                <a:gd name="T34" fmla="*/ 2147483647 w 111"/>
                <a:gd name="T35" fmla="*/ 2147483647 h 84"/>
                <a:gd name="T36" fmla="*/ 2147483647 w 111"/>
                <a:gd name="T37" fmla="*/ 2147483647 h 84"/>
                <a:gd name="T38" fmla="*/ 2147483647 w 111"/>
                <a:gd name="T39" fmla="*/ 2147483647 h 84"/>
                <a:gd name="T40" fmla="*/ 2147483647 w 111"/>
                <a:gd name="T41" fmla="*/ 2147483647 h 84"/>
                <a:gd name="T42" fmla="*/ 2147483647 w 111"/>
                <a:gd name="T43" fmla="*/ 2147483647 h 84"/>
                <a:gd name="T44" fmla="*/ 2147483647 w 111"/>
                <a:gd name="T45" fmla="*/ 2147483647 h 84"/>
                <a:gd name="T46" fmla="*/ 2147483647 w 111"/>
                <a:gd name="T47" fmla="*/ 2147483647 h 84"/>
                <a:gd name="T48" fmla="*/ 2147483647 w 111"/>
                <a:gd name="T49" fmla="*/ 2147483647 h 84"/>
                <a:gd name="T50" fmla="*/ 2147483647 w 111"/>
                <a:gd name="T51" fmla="*/ 2147483647 h 84"/>
                <a:gd name="T52" fmla="*/ 2147483647 w 111"/>
                <a:gd name="T53" fmla="*/ 2147483647 h 84"/>
                <a:gd name="T54" fmla="*/ 2147483647 w 111"/>
                <a:gd name="T55" fmla="*/ 2147483647 h 84"/>
                <a:gd name="T56" fmla="*/ 2147483647 w 111"/>
                <a:gd name="T57" fmla="*/ 2147483647 h 84"/>
                <a:gd name="T58" fmla="*/ 2147483647 w 111"/>
                <a:gd name="T59" fmla="*/ 2147483647 h 84"/>
                <a:gd name="T60" fmla="*/ 2147483647 w 111"/>
                <a:gd name="T61" fmla="*/ 2147483647 h 84"/>
                <a:gd name="T62" fmla="*/ 2147483647 w 111"/>
                <a:gd name="T63" fmla="*/ 2147483647 h 84"/>
                <a:gd name="T64" fmla="*/ 2147483647 w 111"/>
                <a:gd name="T65" fmla="*/ 2147483647 h 84"/>
                <a:gd name="T66" fmla="*/ 2147483647 w 111"/>
                <a:gd name="T67" fmla="*/ 2147483647 h 84"/>
                <a:gd name="T68" fmla="*/ 2147483647 w 111"/>
                <a:gd name="T69" fmla="*/ 2147483647 h 84"/>
                <a:gd name="T70" fmla="*/ 2147483647 w 111"/>
                <a:gd name="T71" fmla="*/ 2147483647 h 84"/>
                <a:gd name="T72" fmla="*/ 2147483647 w 111"/>
                <a:gd name="T73" fmla="*/ 2147483647 h 84"/>
                <a:gd name="T74" fmla="*/ 2147483647 w 111"/>
                <a:gd name="T75" fmla="*/ 2147483647 h 84"/>
                <a:gd name="T76" fmla="*/ 2147483647 w 111"/>
                <a:gd name="T77" fmla="*/ 2147483647 h 84"/>
                <a:gd name="T78" fmla="*/ 2147483647 w 111"/>
                <a:gd name="T79" fmla="*/ 2147483647 h 84"/>
                <a:gd name="T80" fmla="*/ 2147483647 w 111"/>
                <a:gd name="T81" fmla="*/ 2147483647 h 84"/>
                <a:gd name="T82" fmla="*/ 2147483647 w 111"/>
                <a:gd name="T83" fmla="*/ 2147483647 h 84"/>
                <a:gd name="T84" fmla="*/ 2147483647 w 111"/>
                <a:gd name="T85" fmla="*/ 2147483647 h 84"/>
                <a:gd name="T86" fmla="*/ 2147483647 w 111"/>
                <a:gd name="T87" fmla="*/ 2147483647 h 84"/>
                <a:gd name="T88" fmla="*/ 2147483647 w 111"/>
                <a:gd name="T89" fmla="*/ 2147483647 h 84"/>
                <a:gd name="T90" fmla="*/ 2147483647 w 111"/>
                <a:gd name="T91" fmla="*/ 2147483647 h 84"/>
                <a:gd name="T92" fmla="*/ 2147483647 w 111"/>
                <a:gd name="T93" fmla="*/ 2147483647 h 84"/>
                <a:gd name="T94" fmla="*/ 2147483647 w 111"/>
                <a:gd name="T95" fmla="*/ 2147483647 h 84"/>
                <a:gd name="T96" fmla="*/ 2147483647 w 111"/>
                <a:gd name="T97" fmla="*/ 2147483647 h 84"/>
                <a:gd name="T98" fmla="*/ 0 w 111"/>
                <a:gd name="T99" fmla="*/ 2147483647 h 84"/>
                <a:gd name="T100" fmla="*/ 2147483647 w 111"/>
                <a:gd name="T101" fmla="*/ 2147483647 h 84"/>
                <a:gd name="T102" fmla="*/ 2147483647 w 111"/>
                <a:gd name="T103" fmla="*/ 2147483647 h 84"/>
                <a:gd name="T104" fmla="*/ 2147483647 w 111"/>
                <a:gd name="T105" fmla="*/ 2147483647 h 84"/>
                <a:gd name="T106" fmla="*/ 2147483647 w 111"/>
                <a:gd name="T107" fmla="*/ 2147483647 h 84"/>
                <a:gd name="T108" fmla="*/ 2147483647 w 111"/>
                <a:gd name="T109" fmla="*/ 2147483647 h 84"/>
                <a:gd name="T110" fmla="*/ 2147483647 w 111"/>
                <a:gd name="T111" fmla="*/ 2147483647 h 84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111" h="84">
                  <a:moveTo>
                    <a:pt x="17" y="2"/>
                  </a:moveTo>
                  <a:cubicBezTo>
                    <a:pt x="22" y="0"/>
                    <a:pt x="26" y="1"/>
                    <a:pt x="29" y="4"/>
                  </a:cubicBezTo>
                  <a:cubicBezTo>
                    <a:pt x="27" y="21"/>
                    <a:pt x="24" y="37"/>
                    <a:pt x="20" y="51"/>
                  </a:cubicBezTo>
                  <a:cubicBezTo>
                    <a:pt x="15" y="50"/>
                    <a:pt x="10" y="49"/>
                    <a:pt x="5" y="48"/>
                  </a:cubicBezTo>
                  <a:cubicBezTo>
                    <a:pt x="6" y="31"/>
                    <a:pt x="11" y="15"/>
                    <a:pt x="17" y="2"/>
                  </a:cubicBezTo>
                  <a:close/>
                  <a:moveTo>
                    <a:pt x="20" y="68"/>
                  </a:moveTo>
                  <a:cubicBezTo>
                    <a:pt x="17" y="76"/>
                    <a:pt x="17" y="76"/>
                    <a:pt x="17" y="76"/>
                  </a:cubicBezTo>
                  <a:cubicBezTo>
                    <a:pt x="74" y="76"/>
                    <a:pt x="80" y="76"/>
                    <a:pt x="107" y="76"/>
                  </a:cubicBezTo>
                  <a:cubicBezTo>
                    <a:pt x="111" y="76"/>
                    <a:pt x="111" y="76"/>
                    <a:pt x="111" y="76"/>
                  </a:cubicBezTo>
                  <a:cubicBezTo>
                    <a:pt x="111" y="72"/>
                    <a:pt x="111" y="72"/>
                    <a:pt x="111" y="72"/>
                  </a:cubicBezTo>
                  <a:cubicBezTo>
                    <a:pt x="111" y="27"/>
                    <a:pt x="111" y="27"/>
                    <a:pt x="111" y="27"/>
                  </a:cubicBezTo>
                  <a:cubicBezTo>
                    <a:pt x="111" y="26"/>
                    <a:pt x="111" y="26"/>
                    <a:pt x="111" y="26"/>
                  </a:cubicBezTo>
                  <a:cubicBezTo>
                    <a:pt x="110" y="24"/>
                    <a:pt x="110" y="24"/>
                    <a:pt x="110" y="24"/>
                  </a:cubicBezTo>
                  <a:cubicBezTo>
                    <a:pt x="96" y="11"/>
                    <a:pt x="96" y="11"/>
                    <a:pt x="96" y="11"/>
                  </a:cubicBezTo>
                  <a:cubicBezTo>
                    <a:pt x="95" y="10"/>
                    <a:pt x="95" y="10"/>
                    <a:pt x="95" y="10"/>
                  </a:cubicBezTo>
                  <a:cubicBezTo>
                    <a:pt x="93" y="10"/>
                    <a:pt x="93" y="10"/>
                    <a:pt x="93" y="10"/>
                  </a:cubicBezTo>
                  <a:cubicBezTo>
                    <a:pt x="33" y="10"/>
                    <a:pt x="33" y="10"/>
                    <a:pt x="33" y="10"/>
                  </a:cubicBezTo>
                  <a:cubicBezTo>
                    <a:pt x="33" y="12"/>
                    <a:pt x="33" y="15"/>
                    <a:pt x="33" y="17"/>
                  </a:cubicBezTo>
                  <a:cubicBezTo>
                    <a:pt x="89" y="17"/>
                    <a:pt x="89" y="17"/>
                    <a:pt x="89" y="17"/>
                  </a:cubicBezTo>
                  <a:cubicBezTo>
                    <a:pt x="88" y="29"/>
                    <a:pt x="88" y="29"/>
                    <a:pt x="88" y="29"/>
                  </a:cubicBezTo>
                  <a:cubicBezTo>
                    <a:pt x="88" y="31"/>
                    <a:pt x="88" y="31"/>
                    <a:pt x="88" y="31"/>
                  </a:cubicBezTo>
                  <a:cubicBezTo>
                    <a:pt x="90" y="31"/>
                    <a:pt x="90" y="31"/>
                    <a:pt x="90" y="31"/>
                  </a:cubicBezTo>
                  <a:cubicBezTo>
                    <a:pt x="104" y="31"/>
                    <a:pt x="104" y="31"/>
                    <a:pt x="104" y="31"/>
                  </a:cubicBezTo>
                  <a:cubicBezTo>
                    <a:pt x="104" y="68"/>
                    <a:pt x="104" y="68"/>
                    <a:pt x="104" y="68"/>
                  </a:cubicBezTo>
                  <a:cubicBezTo>
                    <a:pt x="84" y="68"/>
                    <a:pt x="61" y="68"/>
                    <a:pt x="20" y="68"/>
                  </a:cubicBezTo>
                  <a:close/>
                  <a:moveTo>
                    <a:pt x="102" y="27"/>
                  </a:moveTo>
                  <a:cubicBezTo>
                    <a:pt x="92" y="27"/>
                    <a:pt x="92" y="27"/>
                    <a:pt x="92" y="27"/>
                  </a:cubicBezTo>
                  <a:cubicBezTo>
                    <a:pt x="93" y="19"/>
                    <a:pt x="93" y="19"/>
                    <a:pt x="93" y="19"/>
                  </a:cubicBezTo>
                  <a:cubicBezTo>
                    <a:pt x="102" y="27"/>
                    <a:pt x="102" y="27"/>
                    <a:pt x="102" y="27"/>
                  </a:cubicBezTo>
                  <a:close/>
                  <a:moveTo>
                    <a:pt x="34" y="45"/>
                  </a:moveTo>
                  <a:cubicBezTo>
                    <a:pt x="79" y="45"/>
                    <a:pt x="79" y="45"/>
                    <a:pt x="79" y="45"/>
                  </a:cubicBezTo>
                  <a:cubicBezTo>
                    <a:pt x="79" y="48"/>
                    <a:pt x="79" y="48"/>
                    <a:pt x="79" y="48"/>
                  </a:cubicBezTo>
                  <a:cubicBezTo>
                    <a:pt x="34" y="48"/>
                    <a:pt x="34" y="48"/>
                    <a:pt x="34" y="48"/>
                  </a:cubicBezTo>
                  <a:cubicBezTo>
                    <a:pt x="34" y="45"/>
                    <a:pt x="34" y="45"/>
                    <a:pt x="34" y="45"/>
                  </a:cubicBezTo>
                  <a:close/>
                  <a:moveTo>
                    <a:pt x="34" y="34"/>
                  </a:moveTo>
                  <a:cubicBezTo>
                    <a:pt x="75" y="34"/>
                    <a:pt x="75" y="34"/>
                    <a:pt x="75" y="34"/>
                  </a:cubicBezTo>
                  <a:cubicBezTo>
                    <a:pt x="75" y="37"/>
                    <a:pt x="75" y="37"/>
                    <a:pt x="75" y="37"/>
                  </a:cubicBezTo>
                  <a:cubicBezTo>
                    <a:pt x="34" y="37"/>
                    <a:pt x="34" y="37"/>
                    <a:pt x="34" y="37"/>
                  </a:cubicBezTo>
                  <a:cubicBezTo>
                    <a:pt x="34" y="34"/>
                    <a:pt x="34" y="34"/>
                    <a:pt x="34" y="34"/>
                  </a:cubicBezTo>
                  <a:close/>
                  <a:moveTo>
                    <a:pt x="34" y="23"/>
                  </a:moveTo>
                  <a:cubicBezTo>
                    <a:pt x="75" y="23"/>
                    <a:pt x="75" y="23"/>
                    <a:pt x="75" y="23"/>
                  </a:cubicBezTo>
                  <a:cubicBezTo>
                    <a:pt x="75" y="26"/>
                    <a:pt x="75" y="26"/>
                    <a:pt x="75" y="26"/>
                  </a:cubicBezTo>
                  <a:cubicBezTo>
                    <a:pt x="34" y="26"/>
                    <a:pt x="34" y="26"/>
                    <a:pt x="34" y="26"/>
                  </a:cubicBezTo>
                  <a:cubicBezTo>
                    <a:pt x="34" y="23"/>
                    <a:pt x="34" y="23"/>
                    <a:pt x="34" y="23"/>
                  </a:cubicBezTo>
                  <a:close/>
                  <a:moveTo>
                    <a:pt x="4" y="70"/>
                  </a:moveTo>
                  <a:cubicBezTo>
                    <a:pt x="10" y="72"/>
                    <a:pt x="10" y="72"/>
                    <a:pt x="10" y="72"/>
                  </a:cubicBezTo>
                  <a:cubicBezTo>
                    <a:pt x="10" y="79"/>
                    <a:pt x="10" y="79"/>
                    <a:pt x="10" y="79"/>
                  </a:cubicBezTo>
                  <a:cubicBezTo>
                    <a:pt x="5" y="84"/>
                    <a:pt x="5" y="84"/>
                    <a:pt x="5" y="84"/>
                  </a:cubicBezTo>
                  <a:cubicBezTo>
                    <a:pt x="4" y="84"/>
                    <a:pt x="3" y="83"/>
                    <a:pt x="2" y="83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4" y="70"/>
                    <a:pt x="4" y="70"/>
                    <a:pt x="4" y="70"/>
                  </a:cubicBezTo>
                  <a:close/>
                  <a:moveTo>
                    <a:pt x="4" y="51"/>
                  </a:moveTo>
                  <a:cubicBezTo>
                    <a:pt x="4" y="57"/>
                    <a:pt x="3" y="63"/>
                    <a:pt x="2" y="68"/>
                  </a:cubicBezTo>
                  <a:cubicBezTo>
                    <a:pt x="6" y="69"/>
                    <a:pt x="9" y="70"/>
                    <a:pt x="13" y="71"/>
                  </a:cubicBezTo>
                  <a:cubicBezTo>
                    <a:pt x="14" y="65"/>
                    <a:pt x="16" y="60"/>
                    <a:pt x="18" y="54"/>
                  </a:cubicBezTo>
                  <a:cubicBezTo>
                    <a:pt x="14" y="53"/>
                    <a:pt x="9" y="52"/>
                    <a:pt x="4" y="51"/>
                  </a:cubicBezTo>
                  <a:close/>
                </a:path>
              </a:pathLst>
            </a:custGeom>
            <a:solidFill>
              <a:srgbClr val="A2B4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685165"/>
              <a:endParaRPr lang="zh-CN" altLang="en-US" sz="900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</p:grpSp>
      <p:grpSp>
        <p:nvGrpSpPr>
          <p:cNvPr id="16" name="组合 139"/>
          <p:cNvGrpSpPr/>
          <p:nvPr/>
        </p:nvGrpSpPr>
        <p:grpSpPr bwMode="auto">
          <a:xfrm flipH="1">
            <a:off x="2789362" y="2076627"/>
            <a:ext cx="805458" cy="86645"/>
            <a:chOff x="7294513" y="1402080"/>
            <a:chExt cx="1431679" cy="154675"/>
          </a:xfrm>
        </p:grpSpPr>
        <p:cxnSp>
          <p:nvCxnSpPr>
            <p:cNvPr id="33" name="直接连接符 32"/>
            <p:cNvCxnSpPr/>
            <p:nvPr/>
          </p:nvCxnSpPr>
          <p:spPr>
            <a:xfrm flipV="1">
              <a:off x="7294513" y="1402080"/>
              <a:ext cx="349190" cy="154675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  <a:prstDash val="lg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/>
            <p:nvPr/>
          </p:nvCxnSpPr>
          <p:spPr>
            <a:xfrm flipV="1">
              <a:off x="7643703" y="1402080"/>
              <a:ext cx="1082489" cy="1595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  <a:prstDash val="lgDashDot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" name="组合 169"/>
          <p:cNvGrpSpPr/>
          <p:nvPr/>
        </p:nvGrpSpPr>
        <p:grpSpPr bwMode="auto">
          <a:xfrm>
            <a:off x="1043608" y="1968183"/>
            <a:ext cx="2000250" cy="931192"/>
            <a:chOff x="385281" y="2052705"/>
            <a:chExt cx="3556586" cy="1653554"/>
          </a:xfrm>
        </p:grpSpPr>
        <p:grpSp>
          <p:nvGrpSpPr>
            <p:cNvPr id="26" name="组合 148"/>
            <p:cNvGrpSpPr/>
            <p:nvPr/>
          </p:nvGrpSpPr>
          <p:grpSpPr bwMode="auto">
            <a:xfrm>
              <a:off x="385281" y="2427696"/>
              <a:ext cx="3126302" cy="1278563"/>
              <a:chOff x="399947" y="2107656"/>
              <a:chExt cx="3126302" cy="1278563"/>
            </a:xfrm>
          </p:grpSpPr>
          <p:sp>
            <p:nvSpPr>
              <p:cNvPr id="29" name="文本框 92"/>
              <p:cNvSpPr txBox="1"/>
              <p:nvPr/>
            </p:nvSpPr>
            <p:spPr>
              <a:xfrm>
                <a:off x="1089035" y="2107656"/>
                <a:ext cx="2426099" cy="409897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algn="r" defTabSz="685165"/>
                <a:r>
                  <a:rPr lang="en-US" altLang="zh-CN" sz="900" dirty="0">
                    <a:latin typeface="方正清刻本悦宋简体" panose="02000000000000000000" pitchFamily="2" charset="-122"/>
                    <a:ea typeface="方正清刻本悦宋简体" panose="02000000000000000000" pitchFamily="2" charset="-122"/>
                  </a:rPr>
                  <a:t>Minimalist</a:t>
                </a:r>
                <a:endParaRPr lang="en-US" altLang="zh-CN" sz="900" dirty="0">
                  <a:latin typeface="方正清刻本悦宋简体" panose="02000000000000000000" pitchFamily="2" charset="-122"/>
                  <a:ea typeface="方正清刻本悦宋简体" panose="02000000000000000000" pitchFamily="2" charset="-122"/>
                </a:endParaRPr>
              </a:p>
            </p:txBody>
          </p:sp>
          <p:sp>
            <p:nvSpPr>
              <p:cNvPr id="30" name="文本框 93"/>
              <p:cNvSpPr txBox="1"/>
              <p:nvPr/>
            </p:nvSpPr>
            <p:spPr bwMode="auto">
              <a:xfrm>
                <a:off x="399947" y="2539095"/>
                <a:ext cx="3126302" cy="847124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algn="r" defTabSz="685165">
                  <a:lnSpc>
                    <a:spcPts val="955"/>
                  </a:lnSpc>
                  <a:defRPr/>
                </a:pPr>
                <a:r>
                  <a:rPr lang="en-US" altLang="zh-CN" sz="700" dirty="0">
                    <a:latin typeface="方正清刻本悦宋简体" panose="02000000000000000000" pitchFamily="2" charset="-122"/>
                    <a:ea typeface="方正清刻本悦宋简体" panose="02000000000000000000" pitchFamily="2" charset="-122"/>
                    <a:cs typeface="Arial" panose="020B0604020202020204" pitchFamily="34" charset="0"/>
                  </a:rPr>
                  <a:t>Remember that happiness is a way of travel, not a destination. Remember that happiness is a way of travel.</a:t>
                </a:r>
                <a:endParaRPr lang="en-US" altLang="zh-CN" sz="700" dirty="0"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Arial" panose="020B0604020202020204" pitchFamily="34" charset="0"/>
                </a:endParaRPr>
              </a:p>
            </p:txBody>
          </p:sp>
          <p:cxnSp>
            <p:nvCxnSpPr>
              <p:cNvPr id="31" name="直接连接符 30"/>
              <p:cNvCxnSpPr/>
              <p:nvPr/>
            </p:nvCxnSpPr>
            <p:spPr>
              <a:xfrm>
                <a:off x="1605058" y="2547025"/>
                <a:ext cx="1778293" cy="0"/>
              </a:xfrm>
              <a:prstGeom prst="line">
                <a:avLst/>
              </a:prstGeom>
              <a:ln>
                <a:solidFill>
                  <a:schemeClr val="accent4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7" name="文本框 90"/>
            <p:cNvSpPr txBox="1"/>
            <p:nvPr/>
          </p:nvSpPr>
          <p:spPr>
            <a:xfrm>
              <a:off x="2443019" y="2052705"/>
              <a:ext cx="1498848" cy="43722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defTabSz="685165">
                <a:defRPr/>
              </a:pPr>
              <a:r>
                <a:rPr lang="en-US" altLang="zh-CN" sz="1000" dirty="0"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01</a:t>
              </a:r>
              <a:endParaRPr lang="zh-CN" altLang="en-US" sz="10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28" name="Freeform 306"/>
            <p:cNvSpPr>
              <a:spLocks noEditPoints="1"/>
            </p:cNvSpPr>
            <p:nvPr/>
          </p:nvSpPr>
          <p:spPr bwMode="auto">
            <a:xfrm>
              <a:off x="1016687" y="2367021"/>
              <a:ext cx="540505" cy="538049"/>
            </a:xfrm>
            <a:custGeom>
              <a:avLst/>
              <a:gdLst>
                <a:gd name="T0" fmla="*/ 2147483647 w 99"/>
                <a:gd name="T1" fmla="*/ 2147483647 h 99"/>
                <a:gd name="T2" fmla="*/ 2147483647 w 99"/>
                <a:gd name="T3" fmla="*/ 2147483647 h 99"/>
                <a:gd name="T4" fmla="*/ 2147483647 w 99"/>
                <a:gd name="T5" fmla="*/ 2147483647 h 99"/>
                <a:gd name="T6" fmla="*/ 2147483647 w 99"/>
                <a:gd name="T7" fmla="*/ 2147483647 h 99"/>
                <a:gd name="T8" fmla="*/ 2147483647 w 99"/>
                <a:gd name="T9" fmla="*/ 2147483647 h 99"/>
                <a:gd name="T10" fmla="*/ 2147483647 w 99"/>
                <a:gd name="T11" fmla="*/ 2147483647 h 99"/>
                <a:gd name="T12" fmla="*/ 2147483647 w 99"/>
                <a:gd name="T13" fmla="*/ 2147483647 h 99"/>
                <a:gd name="T14" fmla="*/ 2147483647 w 99"/>
                <a:gd name="T15" fmla="*/ 2147483647 h 99"/>
                <a:gd name="T16" fmla="*/ 2147483647 w 99"/>
                <a:gd name="T17" fmla="*/ 2147483647 h 99"/>
                <a:gd name="T18" fmla="*/ 2147483647 w 99"/>
                <a:gd name="T19" fmla="*/ 2147483647 h 99"/>
                <a:gd name="T20" fmla="*/ 2147483647 w 99"/>
                <a:gd name="T21" fmla="*/ 2147483647 h 99"/>
                <a:gd name="T22" fmla="*/ 2147483647 w 99"/>
                <a:gd name="T23" fmla="*/ 2147483647 h 99"/>
                <a:gd name="T24" fmla="*/ 2147483647 w 99"/>
                <a:gd name="T25" fmla="*/ 2147483647 h 99"/>
                <a:gd name="T26" fmla="*/ 2147483647 w 99"/>
                <a:gd name="T27" fmla="*/ 2147483647 h 99"/>
                <a:gd name="T28" fmla="*/ 2147483647 w 99"/>
                <a:gd name="T29" fmla="*/ 2147483647 h 99"/>
                <a:gd name="T30" fmla="*/ 2147483647 w 99"/>
                <a:gd name="T31" fmla="*/ 2147483647 h 99"/>
                <a:gd name="T32" fmla="*/ 2147483647 w 99"/>
                <a:gd name="T33" fmla="*/ 2147483647 h 99"/>
                <a:gd name="T34" fmla="*/ 0 w 99"/>
                <a:gd name="T35" fmla="*/ 2147483647 h 99"/>
                <a:gd name="T36" fmla="*/ 2147483647 w 99"/>
                <a:gd name="T37" fmla="*/ 2147483647 h 99"/>
                <a:gd name="T38" fmla="*/ 2147483647 w 99"/>
                <a:gd name="T39" fmla="*/ 2147483647 h 99"/>
                <a:gd name="T40" fmla="*/ 2147483647 w 99"/>
                <a:gd name="T41" fmla="*/ 2147483647 h 99"/>
                <a:gd name="T42" fmla="*/ 2147483647 w 99"/>
                <a:gd name="T43" fmla="*/ 2147483647 h 99"/>
                <a:gd name="T44" fmla="*/ 2147483647 w 99"/>
                <a:gd name="T45" fmla="*/ 2147483647 h 99"/>
                <a:gd name="T46" fmla="*/ 2147483647 w 99"/>
                <a:gd name="T47" fmla="*/ 0 h 99"/>
                <a:gd name="T48" fmla="*/ 2147483647 w 99"/>
                <a:gd name="T49" fmla="*/ 2147483647 h 99"/>
                <a:gd name="T50" fmla="*/ 2147483647 w 99"/>
                <a:gd name="T51" fmla="*/ 2147483647 h 99"/>
                <a:gd name="T52" fmla="*/ 2147483647 w 99"/>
                <a:gd name="T53" fmla="*/ 2147483647 h 99"/>
                <a:gd name="T54" fmla="*/ 2147483647 w 99"/>
                <a:gd name="T55" fmla="*/ 2147483647 h 99"/>
                <a:gd name="T56" fmla="*/ 2147483647 w 99"/>
                <a:gd name="T57" fmla="*/ 2147483647 h 99"/>
                <a:gd name="T58" fmla="*/ 2147483647 w 99"/>
                <a:gd name="T59" fmla="*/ 2147483647 h 99"/>
                <a:gd name="T60" fmla="*/ 2147483647 w 99"/>
                <a:gd name="T61" fmla="*/ 2147483647 h 99"/>
                <a:gd name="T62" fmla="*/ 2147483647 w 99"/>
                <a:gd name="T63" fmla="*/ 2147483647 h 99"/>
                <a:gd name="T64" fmla="*/ 2147483647 w 99"/>
                <a:gd name="T65" fmla="*/ 2147483647 h 99"/>
                <a:gd name="T66" fmla="*/ 2147483647 w 99"/>
                <a:gd name="T67" fmla="*/ 2147483647 h 99"/>
                <a:gd name="T68" fmla="*/ 2147483647 w 99"/>
                <a:gd name="T69" fmla="*/ 2147483647 h 99"/>
                <a:gd name="T70" fmla="*/ 2147483647 w 99"/>
                <a:gd name="T71" fmla="*/ 2147483647 h 99"/>
                <a:gd name="T72" fmla="*/ 2147483647 w 99"/>
                <a:gd name="T73" fmla="*/ 2147483647 h 99"/>
                <a:gd name="T74" fmla="*/ 2147483647 w 99"/>
                <a:gd name="T75" fmla="*/ 2147483647 h 99"/>
                <a:gd name="T76" fmla="*/ 2147483647 w 99"/>
                <a:gd name="T77" fmla="*/ 2147483647 h 99"/>
                <a:gd name="T78" fmla="*/ 2147483647 w 99"/>
                <a:gd name="T79" fmla="*/ 2147483647 h 99"/>
                <a:gd name="T80" fmla="*/ 2147483647 w 99"/>
                <a:gd name="T81" fmla="*/ 2147483647 h 99"/>
                <a:gd name="T82" fmla="*/ 2147483647 w 99"/>
                <a:gd name="T83" fmla="*/ 2147483647 h 99"/>
                <a:gd name="T84" fmla="*/ 2147483647 w 99"/>
                <a:gd name="T85" fmla="*/ 2147483647 h 99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99" h="99">
                  <a:moveTo>
                    <a:pt x="59" y="8"/>
                  </a:moveTo>
                  <a:cubicBezTo>
                    <a:pt x="59" y="9"/>
                    <a:pt x="60" y="9"/>
                    <a:pt x="60" y="9"/>
                  </a:cubicBezTo>
                  <a:cubicBezTo>
                    <a:pt x="66" y="2"/>
                    <a:pt x="66" y="2"/>
                    <a:pt x="66" y="2"/>
                  </a:cubicBezTo>
                  <a:cubicBezTo>
                    <a:pt x="81" y="10"/>
                    <a:pt x="81" y="10"/>
                    <a:pt x="81" y="10"/>
                  </a:cubicBezTo>
                  <a:cubicBezTo>
                    <a:pt x="78" y="19"/>
                    <a:pt x="78" y="19"/>
                    <a:pt x="78" y="19"/>
                  </a:cubicBezTo>
                  <a:cubicBezTo>
                    <a:pt x="78" y="19"/>
                    <a:pt x="79" y="19"/>
                    <a:pt x="79" y="20"/>
                  </a:cubicBezTo>
                  <a:cubicBezTo>
                    <a:pt x="88" y="17"/>
                    <a:pt x="88" y="17"/>
                    <a:pt x="88" y="17"/>
                  </a:cubicBezTo>
                  <a:cubicBezTo>
                    <a:pt x="96" y="31"/>
                    <a:pt x="96" y="31"/>
                    <a:pt x="96" y="31"/>
                  </a:cubicBezTo>
                  <a:cubicBezTo>
                    <a:pt x="90" y="37"/>
                    <a:pt x="90" y="37"/>
                    <a:pt x="90" y="37"/>
                  </a:cubicBezTo>
                  <a:cubicBezTo>
                    <a:pt x="90" y="38"/>
                    <a:pt x="90" y="38"/>
                    <a:pt x="90" y="38"/>
                  </a:cubicBezTo>
                  <a:cubicBezTo>
                    <a:pt x="99" y="40"/>
                    <a:pt x="99" y="40"/>
                    <a:pt x="99" y="40"/>
                  </a:cubicBezTo>
                  <a:cubicBezTo>
                    <a:pt x="99" y="57"/>
                    <a:pt x="99" y="57"/>
                    <a:pt x="99" y="57"/>
                  </a:cubicBezTo>
                  <a:cubicBezTo>
                    <a:pt x="91" y="59"/>
                    <a:pt x="91" y="59"/>
                    <a:pt x="91" y="59"/>
                  </a:cubicBezTo>
                  <a:cubicBezTo>
                    <a:pt x="91" y="59"/>
                    <a:pt x="90" y="60"/>
                    <a:pt x="90" y="60"/>
                  </a:cubicBezTo>
                  <a:cubicBezTo>
                    <a:pt x="97" y="67"/>
                    <a:pt x="97" y="67"/>
                    <a:pt x="97" y="67"/>
                  </a:cubicBezTo>
                  <a:cubicBezTo>
                    <a:pt x="89" y="81"/>
                    <a:pt x="89" y="81"/>
                    <a:pt x="89" y="81"/>
                  </a:cubicBezTo>
                  <a:cubicBezTo>
                    <a:pt x="80" y="78"/>
                    <a:pt x="80" y="78"/>
                    <a:pt x="80" y="78"/>
                  </a:cubicBezTo>
                  <a:cubicBezTo>
                    <a:pt x="80" y="79"/>
                    <a:pt x="80" y="79"/>
                    <a:pt x="80" y="79"/>
                  </a:cubicBezTo>
                  <a:cubicBezTo>
                    <a:pt x="82" y="88"/>
                    <a:pt x="82" y="88"/>
                    <a:pt x="82" y="88"/>
                  </a:cubicBezTo>
                  <a:cubicBezTo>
                    <a:pt x="68" y="97"/>
                    <a:pt x="68" y="97"/>
                    <a:pt x="68" y="97"/>
                  </a:cubicBezTo>
                  <a:cubicBezTo>
                    <a:pt x="62" y="90"/>
                    <a:pt x="62" y="90"/>
                    <a:pt x="62" y="90"/>
                  </a:cubicBezTo>
                  <a:cubicBezTo>
                    <a:pt x="62" y="90"/>
                    <a:pt x="61" y="90"/>
                    <a:pt x="61" y="90"/>
                  </a:cubicBezTo>
                  <a:cubicBezTo>
                    <a:pt x="59" y="99"/>
                    <a:pt x="59" y="99"/>
                    <a:pt x="59" y="99"/>
                  </a:cubicBezTo>
                  <a:cubicBezTo>
                    <a:pt x="42" y="99"/>
                    <a:pt x="42" y="99"/>
                    <a:pt x="42" y="99"/>
                  </a:cubicBezTo>
                  <a:cubicBezTo>
                    <a:pt x="40" y="91"/>
                    <a:pt x="40" y="91"/>
                    <a:pt x="40" y="91"/>
                  </a:cubicBezTo>
                  <a:cubicBezTo>
                    <a:pt x="40" y="91"/>
                    <a:pt x="39" y="91"/>
                    <a:pt x="39" y="91"/>
                  </a:cubicBezTo>
                  <a:cubicBezTo>
                    <a:pt x="33" y="97"/>
                    <a:pt x="33" y="97"/>
                    <a:pt x="33" y="97"/>
                  </a:cubicBezTo>
                  <a:cubicBezTo>
                    <a:pt x="18" y="89"/>
                    <a:pt x="18" y="89"/>
                    <a:pt x="18" y="89"/>
                  </a:cubicBezTo>
                  <a:cubicBezTo>
                    <a:pt x="21" y="81"/>
                    <a:pt x="21" y="81"/>
                    <a:pt x="21" y="81"/>
                  </a:cubicBezTo>
                  <a:cubicBezTo>
                    <a:pt x="20" y="80"/>
                    <a:pt x="20" y="80"/>
                    <a:pt x="20" y="80"/>
                  </a:cubicBezTo>
                  <a:cubicBezTo>
                    <a:pt x="11" y="83"/>
                    <a:pt x="11" y="83"/>
                    <a:pt x="11" y="83"/>
                  </a:cubicBezTo>
                  <a:cubicBezTo>
                    <a:pt x="3" y="68"/>
                    <a:pt x="3" y="68"/>
                    <a:pt x="3" y="68"/>
                  </a:cubicBezTo>
                  <a:cubicBezTo>
                    <a:pt x="9" y="62"/>
                    <a:pt x="9" y="62"/>
                    <a:pt x="9" y="62"/>
                  </a:cubicBezTo>
                  <a:cubicBezTo>
                    <a:pt x="9" y="62"/>
                    <a:pt x="9" y="61"/>
                    <a:pt x="9" y="61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8" y="40"/>
                    <a:pt x="8" y="40"/>
                    <a:pt x="8" y="40"/>
                  </a:cubicBezTo>
                  <a:cubicBezTo>
                    <a:pt x="8" y="40"/>
                    <a:pt x="8" y="39"/>
                    <a:pt x="9" y="39"/>
                  </a:cubicBezTo>
                  <a:cubicBezTo>
                    <a:pt x="2" y="33"/>
                    <a:pt x="2" y="33"/>
                    <a:pt x="2" y="33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9" y="21"/>
                    <a:pt x="19" y="20"/>
                    <a:pt x="19" y="20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31" y="3"/>
                    <a:pt x="31" y="3"/>
                    <a:pt x="31" y="3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9"/>
                    <a:pt x="38" y="9"/>
                    <a:pt x="38" y="9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59" y="8"/>
                    <a:pt x="59" y="8"/>
                    <a:pt x="59" y="8"/>
                  </a:cubicBezTo>
                  <a:close/>
                  <a:moveTo>
                    <a:pt x="36" y="58"/>
                  </a:moveTo>
                  <a:cubicBezTo>
                    <a:pt x="37" y="52"/>
                    <a:pt x="37" y="52"/>
                    <a:pt x="37" y="52"/>
                  </a:cubicBezTo>
                  <a:cubicBezTo>
                    <a:pt x="45" y="47"/>
                    <a:pt x="45" y="47"/>
                    <a:pt x="45" y="47"/>
                  </a:cubicBezTo>
                  <a:cubicBezTo>
                    <a:pt x="56" y="47"/>
                    <a:pt x="56" y="47"/>
                    <a:pt x="56" y="47"/>
                  </a:cubicBezTo>
                  <a:cubicBezTo>
                    <a:pt x="58" y="55"/>
                    <a:pt x="58" y="55"/>
                    <a:pt x="58" y="55"/>
                  </a:cubicBezTo>
                  <a:cubicBezTo>
                    <a:pt x="64" y="55"/>
                    <a:pt x="64" y="55"/>
                    <a:pt x="64" y="55"/>
                  </a:cubicBezTo>
                  <a:cubicBezTo>
                    <a:pt x="64" y="56"/>
                    <a:pt x="64" y="56"/>
                    <a:pt x="64" y="56"/>
                  </a:cubicBezTo>
                  <a:cubicBezTo>
                    <a:pt x="56" y="58"/>
                    <a:pt x="56" y="58"/>
                    <a:pt x="56" y="58"/>
                  </a:cubicBezTo>
                  <a:cubicBezTo>
                    <a:pt x="54" y="54"/>
                    <a:pt x="54" y="54"/>
                    <a:pt x="54" y="54"/>
                  </a:cubicBezTo>
                  <a:cubicBezTo>
                    <a:pt x="52" y="62"/>
                    <a:pt x="52" y="62"/>
                    <a:pt x="52" y="62"/>
                  </a:cubicBezTo>
                  <a:cubicBezTo>
                    <a:pt x="58" y="69"/>
                    <a:pt x="58" y="69"/>
                    <a:pt x="58" y="69"/>
                  </a:cubicBezTo>
                  <a:cubicBezTo>
                    <a:pt x="58" y="79"/>
                    <a:pt x="58" y="79"/>
                    <a:pt x="58" y="79"/>
                  </a:cubicBezTo>
                  <a:cubicBezTo>
                    <a:pt x="63" y="77"/>
                    <a:pt x="67" y="74"/>
                    <a:pt x="71" y="71"/>
                  </a:cubicBezTo>
                  <a:cubicBezTo>
                    <a:pt x="76" y="66"/>
                    <a:pt x="80" y="58"/>
                    <a:pt x="80" y="50"/>
                  </a:cubicBezTo>
                  <a:cubicBezTo>
                    <a:pt x="80" y="41"/>
                    <a:pt x="76" y="34"/>
                    <a:pt x="71" y="28"/>
                  </a:cubicBezTo>
                  <a:cubicBezTo>
                    <a:pt x="65" y="23"/>
                    <a:pt x="58" y="19"/>
                    <a:pt x="49" y="19"/>
                  </a:cubicBezTo>
                  <a:cubicBezTo>
                    <a:pt x="41" y="19"/>
                    <a:pt x="34" y="23"/>
                    <a:pt x="28" y="28"/>
                  </a:cubicBezTo>
                  <a:cubicBezTo>
                    <a:pt x="23" y="34"/>
                    <a:pt x="19" y="41"/>
                    <a:pt x="19" y="50"/>
                  </a:cubicBezTo>
                  <a:cubicBezTo>
                    <a:pt x="19" y="58"/>
                    <a:pt x="23" y="66"/>
                    <a:pt x="28" y="71"/>
                  </a:cubicBezTo>
                  <a:cubicBezTo>
                    <a:pt x="34" y="76"/>
                    <a:pt x="41" y="80"/>
                    <a:pt x="49" y="80"/>
                  </a:cubicBezTo>
                  <a:cubicBezTo>
                    <a:pt x="52" y="80"/>
                    <a:pt x="54" y="80"/>
                    <a:pt x="55" y="79"/>
                  </a:cubicBezTo>
                  <a:cubicBezTo>
                    <a:pt x="53" y="70"/>
                    <a:pt x="53" y="70"/>
                    <a:pt x="53" y="70"/>
                  </a:cubicBezTo>
                  <a:cubicBezTo>
                    <a:pt x="48" y="66"/>
                    <a:pt x="48" y="66"/>
                    <a:pt x="48" y="66"/>
                  </a:cubicBezTo>
                  <a:cubicBezTo>
                    <a:pt x="47" y="69"/>
                    <a:pt x="45" y="73"/>
                    <a:pt x="45" y="73"/>
                  </a:cubicBezTo>
                  <a:cubicBezTo>
                    <a:pt x="35" y="75"/>
                    <a:pt x="35" y="75"/>
                    <a:pt x="35" y="75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42" y="71"/>
                    <a:pt x="42" y="71"/>
                    <a:pt x="42" y="71"/>
                  </a:cubicBezTo>
                  <a:cubicBezTo>
                    <a:pt x="44" y="61"/>
                    <a:pt x="44" y="61"/>
                    <a:pt x="44" y="61"/>
                  </a:cubicBezTo>
                  <a:cubicBezTo>
                    <a:pt x="45" y="52"/>
                    <a:pt x="45" y="52"/>
                    <a:pt x="45" y="52"/>
                  </a:cubicBezTo>
                  <a:cubicBezTo>
                    <a:pt x="41" y="54"/>
                    <a:pt x="41" y="54"/>
                    <a:pt x="41" y="54"/>
                  </a:cubicBezTo>
                  <a:cubicBezTo>
                    <a:pt x="38" y="59"/>
                    <a:pt x="38" y="59"/>
                    <a:pt x="38" y="59"/>
                  </a:cubicBezTo>
                  <a:cubicBezTo>
                    <a:pt x="36" y="58"/>
                    <a:pt x="36" y="58"/>
                    <a:pt x="36" y="58"/>
                  </a:cubicBezTo>
                  <a:close/>
                  <a:moveTo>
                    <a:pt x="51" y="37"/>
                  </a:moveTo>
                  <a:cubicBezTo>
                    <a:pt x="48" y="37"/>
                    <a:pt x="46" y="39"/>
                    <a:pt x="46" y="41"/>
                  </a:cubicBezTo>
                  <a:cubicBezTo>
                    <a:pt x="46" y="44"/>
                    <a:pt x="48" y="46"/>
                    <a:pt x="51" y="46"/>
                  </a:cubicBezTo>
                  <a:cubicBezTo>
                    <a:pt x="53" y="46"/>
                    <a:pt x="55" y="44"/>
                    <a:pt x="55" y="41"/>
                  </a:cubicBezTo>
                  <a:cubicBezTo>
                    <a:pt x="55" y="39"/>
                    <a:pt x="53" y="37"/>
                    <a:pt x="51" y="37"/>
                  </a:cubicBezTo>
                  <a:close/>
                </a:path>
              </a:pathLst>
            </a:custGeom>
            <a:solidFill>
              <a:srgbClr val="C4CF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685165"/>
              <a:endParaRPr lang="zh-CN" altLang="en-US" sz="900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</p:grpSp>
      <p:grpSp>
        <p:nvGrpSpPr>
          <p:cNvPr id="18" name="组合 172"/>
          <p:cNvGrpSpPr/>
          <p:nvPr/>
        </p:nvGrpSpPr>
        <p:grpSpPr bwMode="auto">
          <a:xfrm>
            <a:off x="1043608" y="3040018"/>
            <a:ext cx="2000250" cy="924094"/>
            <a:chOff x="385281" y="3957449"/>
            <a:chExt cx="3556586" cy="1642372"/>
          </a:xfrm>
        </p:grpSpPr>
        <p:grpSp>
          <p:nvGrpSpPr>
            <p:cNvPr id="19" name="组合 170"/>
            <p:cNvGrpSpPr/>
            <p:nvPr/>
          </p:nvGrpSpPr>
          <p:grpSpPr bwMode="auto">
            <a:xfrm>
              <a:off x="385281" y="3957449"/>
              <a:ext cx="3556586" cy="1642372"/>
              <a:chOff x="385281" y="3957449"/>
              <a:chExt cx="3556586" cy="1642372"/>
            </a:xfrm>
          </p:grpSpPr>
          <p:grpSp>
            <p:nvGrpSpPr>
              <p:cNvPr id="21" name="组合 152"/>
              <p:cNvGrpSpPr/>
              <p:nvPr/>
            </p:nvGrpSpPr>
            <p:grpSpPr bwMode="auto">
              <a:xfrm>
                <a:off x="385281" y="4320151"/>
                <a:ext cx="3126302" cy="1279670"/>
                <a:chOff x="399947" y="2108037"/>
                <a:chExt cx="3126302" cy="1279670"/>
              </a:xfrm>
            </p:grpSpPr>
            <p:sp>
              <p:nvSpPr>
                <p:cNvPr id="23" name="文本框 100"/>
                <p:cNvSpPr txBox="1"/>
                <p:nvPr/>
              </p:nvSpPr>
              <p:spPr>
                <a:xfrm>
                  <a:off x="1089035" y="2108037"/>
                  <a:ext cx="2426099" cy="410252"/>
                </a:xfrm>
                <a:prstGeom prst="rect">
                  <a:avLst/>
                </a:prstGeom>
                <a:noFill/>
              </p:spPr>
              <p:txBody>
                <a:bodyPr>
                  <a:spAutoFit/>
                </a:bodyPr>
                <a:lstStyle/>
                <a:p>
                  <a:pPr algn="r" defTabSz="685165"/>
                  <a:r>
                    <a:rPr lang="en-US" altLang="zh-CN" sz="900" dirty="0">
                      <a:latin typeface="方正清刻本悦宋简体" panose="02000000000000000000" pitchFamily="2" charset="-122"/>
                      <a:ea typeface="方正清刻本悦宋简体" panose="02000000000000000000" pitchFamily="2" charset="-122"/>
                    </a:rPr>
                    <a:t>Minimalist</a:t>
                  </a:r>
                  <a:endParaRPr lang="en-US" altLang="zh-CN" sz="900" dirty="0">
                    <a:latin typeface="方正清刻本悦宋简体" panose="02000000000000000000" pitchFamily="2" charset="-122"/>
                    <a:ea typeface="方正清刻本悦宋简体" panose="02000000000000000000" pitchFamily="2" charset="-122"/>
                  </a:endParaRPr>
                </a:p>
              </p:txBody>
            </p:sp>
            <p:sp>
              <p:nvSpPr>
                <p:cNvPr id="24" name="文本框 101"/>
                <p:cNvSpPr txBox="1"/>
                <p:nvPr/>
              </p:nvSpPr>
              <p:spPr bwMode="auto">
                <a:xfrm>
                  <a:off x="399947" y="2539850"/>
                  <a:ext cx="3126302" cy="847857"/>
                </a:xfrm>
                <a:prstGeom prst="rect">
                  <a:avLst/>
                </a:prstGeom>
                <a:noFill/>
              </p:spPr>
              <p:txBody>
                <a:bodyPr>
                  <a:spAutoFit/>
                </a:bodyPr>
                <a:lstStyle/>
                <a:p>
                  <a:pPr algn="r" defTabSz="685165">
                    <a:lnSpc>
                      <a:spcPts val="955"/>
                    </a:lnSpc>
                    <a:defRPr/>
                  </a:pPr>
                  <a:r>
                    <a:rPr lang="en-US" altLang="zh-CN" sz="700" dirty="0">
                      <a:latin typeface="方正清刻本悦宋简体" panose="02000000000000000000" pitchFamily="2" charset="-122"/>
                      <a:ea typeface="方正清刻本悦宋简体" panose="02000000000000000000" pitchFamily="2" charset="-122"/>
                      <a:cs typeface="Arial" panose="020B0604020202020204" pitchFamily="34" charset="0"/>
                    </a:rPr>
                    <a:t>Remember that happiness is a way of travel, not a destination. Remember that happiness is a way of travel.</a:t>
                  </a:r>
                  <a:endParaRPr lang="en-US" altLang="zh-CN" sz="700" dirty="0">
                    <a:latin typeface="方正清刻本悦宋简体" panose="02000000000000000000" pitchFamily="2" charset="-122"/>
                    <a:ea typeface="方正清刻本悦宋简体" panose="02000000000000000000" pitchFamily="2" charset="-122"/>
                    <a:cs typeface="Arial" panose="020B0604020202020204" pitchFamily="34" charset="0"/>
                  </a:endParaRPr>
                </a:p>
              </p:txBody>
            </p:sp>
            <p:cxnSp>
              <p:nvCxnSpPr>
                <p:cNvPr id="25" name="直接连接符 24"/>
                <p:cNvCxnSpPr/>
                <p:nvPr/>
              </p:nvCxnSpPr>
              <p:spPr>
                <a:xfrm>
                  <a:off x="1605058" y="2546199"/>
                  <a:ext cx="1778293" cy="0"/>
                </a:xfrm>
                <a:prstGeom prst="line">
                  <a:avLst/>
                </a:prstGeom>
                <a:ln>
                  <a:solidFill>
                    <a:schemeClr val="accent4"/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22" name="文本框 99"/>
              <p:cNvSpPr txBox="1"/>
              <p:nvPr/>
            </p:nvSpPr>
            <p:spPr>
              <a:xfrm>
                <a:off x="2443019" y="3957449"/>
                <a:ext cx="1498848" cy="437603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algn="ctr" defTabSz="685165">
                  <a:defRPr/>
                </a:pPr>
                <a:r>
                  <a:rPr lang="en-US" altLang="zh-CN" sz="1000" dirty="0">
                    <a:latin typeface="方正清刻本悦宋简体" panose="02000000000000000000" pitchFamily="2" charset="-122"/>
                    <a:ea typeface="方正清刻本悦宋简体" panose="02000000000000000000" pitchFamily="2" charset="-122"/>
                  </a:rPr>
                  <a:t>02</a:t>
                </a:r>
                <a:endParaRPr lang="zh-CN" altLang="en-US" sz="1000" dirty="0">
                  <a:latin typeface="方正清刻本悦宋简体" panose="02000000000000000000" pitchFamily="2" charset="-122"/>
                  <a:ea typeface="方正清刻本悦宋简体" panose="02000000000000000000" pitchFamily="2" charset="-122"/>
                </a:endParaRPr>
              </a:p>
            </p:txBody>
          </p:sp>
        </p:grpSp>
        <p:sp>
          <p:nvSpPr>
            <p:cNvPr id="20" name="Freeform 30"/>
            <p:cNvSpPr>
              <a:spLocks noEditPoints="1"/>
            </p:cNvSpPr>
            <p:nvPr/>
          </p:nvSpPr>
          <p:spPr bwMode="auto">
            <a:xfrm>
              <a:off x="1090427" y="4272183"/>
              <a:ext cx="402542" cy="529054"/>
            </a:xfrm>
            <a:custGeom>
              <a:avLst/>
              <a:gdLst>
                <a:gd name="T0" fmla="*/ 2147483647 w 74"/>
                <a:gd name="T1" fmla="*/ 0 h 97"/>
                <a:gd name="T2" fmla="*/ 2147483647 w 74"/>
                <a:gd name="T3" fmla="*/ 2147483647 h 97"/>
                <a:gd name="T4" fmla="*/ 2147483647 w 74"/>
                <a:gd name="T5" fmla="*/ 2147483647 h 97"/>
                <a:gd name="T6" fmla="*/ 2147483647 w 74"/>
                <a:gd name="T7" fmla="*/ 2147483647 h 97"/>
                <a:gd name="T8" fmla="*/ 2147483647 w 74"/>
                <a:gd name="T9" fmla="*/ 2147483647 h 97"/>
                <a:gd name="T10" fmla="*/ 2147483647 w 74"/>
                <a:gd name="T11" fmla="*/ 2147483647 h 97"/>
                <a:gd name="T12" fmla="*/ 2147483647 w 74"/>
                <a:gd name="T13" fmla="*/ 2147483647 h 97"/>
                <a:gd name="T14" fmla="*/ 2147483647 w 74"/>
                <a:gd name="T15" fmla="*/ 2147483647 h 97"/>
                <a:gd name="T16" fmla="*/ 2147483647 w 74"/>
                <a:gd name="T17" fmla="*/ 2147483647 h 97"/>
                <a:gd name="T18" fmla="*/ 2147483647 w 74"/>
                <a:gd name="T19" fmla="*/ 2147483647 h 97"/>
                <a:gd name="T20" fmla="*/ 2147483647 w 74"/>
                <a:gd name="T21" fmla="*/ 2147483647 h 97"/>
                <a:gd name="T22" fmla="*/ 2147483647 w 74"/>
                <a:gd name="T23" fmla="*/ 2147483647 h 97"/>
                <a:gd name="T24" fmla="*/ 2147483647 w 74"/>
                <a:gd name="T25" fmla="*/ 2147483647 h 97"/>
                <a:gd name="T26" fmla="*/ 2147483647 w 74"/>
                <a:gd name="T27" fmla="*/ 2147483647 h 97"/>
                <a:gd name="T28" fmla="*/ 2147483647 w 74"/>
                <a:gd name="T29" fmla="*/ 2147483647 h 97"/>
                <a:gd name="T30" fmla="*/ 0 w 74"/>
                <a:gd name="T31" fmla="*/ 2147483647 h 97"/>
                <a:gd name="T32" fmla="*/ 2147483647 w 74"/>
                <a:gd name="T33" fmla="*/ 2147483647 h 97"/>
                <a:gd name="T34" fmla="*/ 2147483647 w 74"/>
                <a:gd name="T35" fmla="*/ 0 h 97"/>
                <a:gd name="T36" fmla="*/ 2147483647 w 74"/>
                <a:gd name="T37" fmla="*/ 2147483647 h 97"/>
                <a:gd name="T38" fmla="*/ 2147483647 w 74"/>
                <a:gd name="T39" fmla="*/ 2147483647 h 97"/>
                <a:gd name="T40" fmla="*/ 2147483647 w 74"/>
                <a:gd name="T41" fmla="*/ 2147483647 h 97"/>
                <a:gd name="T42" fmla="*/ 2147483647 w 74"/>
                <a:gd name="T43" fmla="*/ 2147483647 h 97"/>
                <a:gd name="T44" fmla="*/ 2147483647 w 74"/>
                <a:gd name="T45" fmla="*/ 2147483647 h 97"/>
                <a:gd name="T46" fmla="*/ 2147483647 w 74"/>
                <a:gd name="T47" fmla="*/ 2147483647 h 97"/>
                <a:gd name="T48" fmla="*/ 2147483647 w 74"/>
                <a:gd name="T49" fmla="*/ 2147483647 h 97"/>
                <a:gd name="T50" fmla="*/ 2147483647 w 74"/>
                <a:gd name="T51" fmla="*/ 2147483647 h 97"/>
                <a:gd name="T52" fmla="*/ 2147483647 w 74"/>
                <a:gd name="T53" fmla="*/ 2147483647 h 97"/>
                <a:gd name="T54" fmla="*/ 2147483647 w 74"/>
                <a:gd name="T55" fmla="*/ 2147483647 h 97"/>
                <a:gd name="T56" fmla="*/ 2147483647 w 74"/>
                <a:gd name="T57" fmla="*/ 2147483647 h 97"/>
                <a:gd name="T58" fmla="*/ 2147483647 w 74"/>
                <a:gd name="T59" fmla="*/ 2147483647 h 97"/>
                <a:gd name="T60" fmla="*/ 2147483647 w 74"/>
                <a:gd name="T61" fmla="*/ 2147483647 h 97"/>
                <a:gd name="T62" fmla="*/ 2147483647 w 74"/>
                <a:gd name="T63" fmla="*/ 2147483647 h 97"/>
                <a:gd name="T64" fmla="*/ 2147483647 w 74"/>
                <a:gd name="T65" fmla="*/ 2147483647 h 97"/>
                <a:gd name="T66" fmla="*/ 2147483647 w 74"/>
                <a:gd name="T67" fmla="*/ 2147483647 h 97"/>
                <a:gd name="T68" fmla="*/ 2147483647 w 74"/>
                <a:gd name="T69" fmla="*/ 2147483647 h 97"/>
                <a:gd name="T70" fmla="*/ 2147483647 w 74"/>
                <a:gd name="T71" fmla="*/ 2147483647 h 97"/>
                <a:gd name="T72" fmla="*/ 2147483647 w 74"/>
                <a:gd name="T73" fmla="*/ 2147483647 h 97"/>
                <a:gd name="T74" fmla="*/ 2147483647 w 74"/>
                <a:gd name="T75" fmla="*/ 2147483647 h 97"/>
                <a:gd name="T76" fmla="*/ 2147483647 w 74"/>
                <a:gd name="T77" fmla="*/ 2147483647 h 97"/>
                <a:gd name="T78" fmla="*/ 2147483647 w 74"/>
                <a:gd name="T79" fmla="*/ 2147483647 h 97"/>
                <a:gd name="T80" fmla="*/ 2147483647 w 74"/>
                <a:gd name="T81" fmla="*/ 2147483647 h 97"/>
                <a:gd name="T82" fmla="*/ 2147483647 w 74"/>
                <a:gd name="T83" fmla="*/ 2147483647 h 97"/>
                <a:gd name="T84" fmla="*/ 2147483647 w 74"/>
                <a:gd name="T85" fmla="*/ 2147483647 h 97"/>
                <a:gd name="T86" fmla="*/ 2147483647 w 74"/>
                <a:gd name="T87" fmla="*/ 2147483647 h 97"/>
                <a:gd name="T88" fmla="*/ 2147483647 w 74"/>
                <a:gd name="T89" fmla="*/ 2147483647 h 97"/>
                <a:gd name="T90" fmla="*/ 2147483647 w 74"/>
                <a:gd name="T91" fmla="*/ 2147483647 h 97"/>
                <a:gd name="T92" fmla="*/ 2147483647 w 74"/>
                <a:gd name="T93" fmla="*/ 2147483647 h 97"/>
                <a:gd name="T94" fmla="*/ 2147483647 w 74"/>
                <a:gd name="T95" fmla="*/ 2147483647 h 97"/>
                <a:gd name="T96" fmla="*/ 2147483647 w 74"/>
                <a:gd name="T97" fmla="*/ 2147483647 h 97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0" t="0" r="r" b="b"/>
              <a:pathLst>
                <a:path w="74" h="97">
                  <a:moveTo>
                    <a:pt x="21" y="0"/>
                  </a:moveTo>
                  <a:cubicBezTo>
                    <a:pt x="60" y="0"/>
                    <a:pt x="60" y="0"/>
                    <a:pt x="60" y="0"/>
                  </a:cubicBezTo>
                  <a:cubicBezTo>
                    <a:pt x="64" y="0"/>
                    <a:pt x="66" y="1"/>
                    <a:pt x="68" y="3"/>
                  </a:cubicBezTo>
                  <a:cubicBezTo>
                    <a:pt x="70" y="5"/>
                    <a:pt x="72" y="8"/>
                    <a:pt x="72" y="11"/>
                  </a:cubicBezTo>
                  <a:cubicBezTo>
                    <a:pt x="72" y="56"/>
                    <a:pt x="72" y="56"/>
                    <a:pt x="72" y="56"/>
                  </a:cubicBezTo>
                  <a:cubicBezTo>
                    <a:pt x="71" y="55"/>
                    <a:pt x="70" y="53"/>
                    <a:pt x="70" y="52"/>
                  </a:cubicBezTo>
                  <a:cubicBezTo>
                    <a:pt x="68" y="50"/>
                    <a:pt x="66" y="48"/>
                    <a:pt x="63" y="47"/>
                  </a:cubicBezTo>
                  <a:cubicBezTo>
                    <a:pt x="63" y="11"/>
                    <a:pt x="63" y="11"/>
                    <a:pt x="63" y="11"/>
                  </a:cubicBezTo>
                  <a:cubicBezTo>
                    <a:pt x="63" y="10"/>
                    <a:pt x="63" y="9"/>
                    <a:pt x="62" y="9"/>
                  </a:cubicBezTo>
                  <a:cubicBezTo>
                    <a:pt x="62" y="8"/>
                    <a:pt x="61" y="8"/>
                    <a:pt x="60" y="8"/>
                  </a:cubicBezTo>
                  <a:cubicBezTo>
                    <a:pt x="25" y="8"/>
                    <a:pt x="25" y="8"/>
                    <a:pt x="25" y="8"/>
                  </a:cubicBezTo>
                  <a:cubicBezTo>
                    <a:pt x="26" y="11"/>
                    <a:pt x="26" y="11"/>
                    <a:pt x="26" y="11"/>
                  </a:cubicBezTo>
                  <a:cubicBezTo>
                    <a:pt x="26" y="14"/>
                    <a:pt x="26" y="14"/>
                    <a:pt x="26" y="14"/>
                  </a:cubicBezTo>
                  <a:cubicBezTo>
                    <a:pt x="26" y="16"/>
                    <a:pt x="26" y="17"/>
                    <a:pt x="26" y="18"/>
                  </a:cubicBezTo>
                  <a:cubicBezTo>
                    <a:pt x="26" y="19"/>
                    <a:pt x="25" y="21"/>
                    <a:pt x="23" y="22"/>
                  </a:cubicBezTo>
                  <a:cubicBezTo>
                    <a:pt x="22" y="23"/>
                    <a:pt x="21" y="24"/>
                    <a:pt x="19" y="24"/>
                  </a:cubicBezTo>
                  <a:cubicBezTo>
                    <a:pt x="18" y="24"/>
                    <a:pt x="17" y="24"/>
                    <a:pt x="16" y="24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8" y="79"/>
                    <a:pt x="8" y="79"/>
                    <a:pt x="8" y="79"/>
                  </a:cubicBezTo>
                  <a:cubicBezTo>
                    <a:pt x="8" y="80"/>
                    <a:pt x="9" y="80"/>
                    <a:pt x="9" y="81"/>
                  </a:cubicBezTo>
                  <a:cubicBezTo>
                    <a:pt x="9" y="81"/>
                    <a:pt x="9" y="81"/>
                    <a:pt x="9" y="81"/>
                  </a:cubicBezTo>
                  <a:cubicBezTo>
                    <a:pt x="10" y="81"/>
                    <a:pt x="10" y="82"/>
                    <a:pt x="11" y="82"/>
                  </a:cubicBezTo>
                  <a:cubicBezTo>
                    <a:pt x="28" y="82"/>
                    <a:pt x="28" y="82"/>
                    <a:pt x="28" y="82"/>
                  </a:cubicBezTo>
                  <a:cubicBezTo>
                    <a:pt x="28" y="82"/>
                    <a:pt x="29" y="83"/>
                    <a:pt x="29" y="84"/>
                  </a:cubicBezTo>
                  <a:cubicBezTo>
                    <a:pt x="31" y="86"/>
                    <a:pt x="34" y="88"/>
                    <a:pt x="37" y="90"/>
                  </a:cubicBezTo>
                  <a:cubicBezTo>
                    <a:pt x="11" y="90"/>
                    <a:pt x="11" y="90"/>
                    <a:pt x="11" y="90"/>
                  </a:cubicBezTo>
                  <a:cubicBezTo>
                    <a:pt x="8" y="90"/>
                    <a:pt x="5" y="89"/>
                    <a:pt x="3" y="87"/>
                  </a:cubicBezTo>
                  <a:cubicBezTo>
                    <a:pt x="3" y="87"/>
                    <a:pt x="3" y="87"/>
                    <a:pt x="3" y="87"/>
                  </a:cubicBezTo>
                  <a:cubicBezTo>
                    <a:pt x="3" y="87"/>
                    <a:pt x="3" y="87"/>
                    <a:pt x="3" y="87"/>
                  </a:cubicBezTo>
                  <a:cubicBezTo>
                    <a:pt x="1" y="85"/>
                    <a:pt x="0" y="82"/>
                    <a:pt x="0" y="79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21" y="0"/>
                    <a:pt x="21" y="0"/>
                    <a:pt x="21" y="0"/>
                  </a:cubicBezTo>
                  <a:close/>
                  <a:moveTo>
                    <a:pt x="17" y="52"/>
                  </a:moveTo>
                  <a:cubicBezTo>
                    <a:pt x="17" y="56"/>
                    <a:pt x="17" y="56"/>
                    <a:pt x="17" y="56"/>
                  </a:cubicBezTo>
                  <a:cubicBezTo>
                    <a:pt x="27" y="56"/>
                    <a:pt x="27" y="56"/>
                    <a:pt x="27" y="56"/>
                  </a:cubicBezTo>
                  <a:cubicBezTo>
                    <a:pt x="27" y="52"/>
                    <a:pt x="27" y="52"/>
                    <a:pt x="27" y="52"/>
                  </a:cubicBezTo>
                  <a:cubicBezTo>
                    <a:pt x="17" y="52"/>
                    <a:pt x="17" y="52"/>
                    <a:pt x="17" y="52"/>
                  </a:cubicBezTo>
                  <a:close/>
                  <a:moveTo>
                    <a:pt x="17" y="40"/>
                  </a:moveTo>
                  <a:cubicBezTo>
                    <a:pt x="17" y="44"/>
                    <a:pt x="17" y="44"/>
                    <a:pt x="17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40"/>
                    <a:pt x="56" y="40"/>
                    <a:pt x="56" y="40"/>
                  </a:cubicBezTo>
                  <a:cubicBezTo>
                    <a:pt x="17" y="40"/>
                    <a:pt x="17" y="40"/>
                    <a:pt x="17" y="40"/>
                  </a:cubicBezTo>
                  <a:close/>
                  <a:moveTo>
                    <a:pt x="17" y="28"/>
                  </a:moveTo>
                  <a:cubicBezTo>
                    <a:pt x="17" y="33"/>
                    <a:pt x="17" y="33"/>
                    <a:pt x="17" y="33"/>
                  </a:cubicBezTo>
                  <a:cubicBezTo>
                    <a:pt x="56" y="33"/>
                    <a:pt x="56" y="33"/>
                    <a:pt x="56" y="33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17" y="28"/>
                    <a:pt x="17" y="28"/>
                    <a:pt x="17" y="28"/>
                  </a:cubicBezTo>
                  <a:close/>
                  <a:moveTo>
                    <a:pt x="34" y="17"/>
                  </a:moveTo>
                  <a:cubicBezTo>
                    <a:pt x="34" y="22"/>
                    <a:pt x="34" y="22"/>
                    <a:pt x="34" y="22"/>
                  </a:cubicBezTo>
                  <a:cubicBezTo>
                    <a:pt x="56" y="22"/>
                    <a:pt x="56" y="22"/>
                    <a:pt x="56" y="22"/>
                  </a:cubicBezTo>
                  <a:cubicBezTo>
                    <a:pt x="56" y="17"/>
                    <a:pt x="56" y="17"/>
                    <a:pt x="56" y="17"/>
                  </a:cubicBezTo>
                  <a:cubicBezTo>
                    <a:pt x="34" y="17"/>
                    <a:pt x="34" y="17"/>
                    <a:pt x="34" y="17"/>
                  </a:cubicBezTo>
                  <a:close/>
                  <a:moveTo>
                    <a:pt x="41" y="69"/>
                  </a:moveTo>
                  <a:cubicBezTo>
                    <a:pt x="43" y="64"/>
                    <a:pt x="48" y="61"/>
                    <a:pt x="55" y="60"/>
                  </a:cubicBezTo>
                  <a:cubicBezTo>
                    <a:pt x="48" y="56"/>
                    <a:pt x="39" y="62"/>
                    <a:pt x="41" y="69"/>
                  </a:cubicBezTo>
                  <a:close/>
                  <a:moveTo>
                    <a:pt x="38" y="54"/>
                  </a:moveTo>
                  <a:cubicBezTo>
                    <a:pt x="34" y="57"/>
                    <a:pt x="32" y="61"/>
                    <a:pt x="31" y="66"/>
                  </a:cubicBezTo>
                  <a:cubicBezTo>
                    <a:pt x="31" y="70"/>
                    <a:pt x="32" y="75"/>
                    <a:pt x="35" y="79"/>
                  </a:cubicBezTo>
                  <a:cubicBezTo>
                    <a:pt x="38" y="83"/>
                    <a:pt x="43" y="86"/>
                    <a:pt x="47" y="86"/>
                  </a:cubicBezTo>
                  <a:cubicBezTo>
                    <a:pt x="51" y="87"/>
                    <a:pt x="55" y="86"/>
                    <a:pt x="58" y="84"/>
                  </a:cubicBezTo>
                  <a:cubicBezTo>
                    <a:pt x="58" y="85"/>
                    <a:pt x="58" y="86"/>
                    <a:pt x="59" y="87"/>
                  </a:cubicBezTo>
                  <a:cubicBezTo>
                    <a:pt x="65" y="95"/>
                    <a:pt x="65" y="95"/>
                    <a:pt x="65" y="95"/>
                  </a:cubicBezTo>
                  <a:cubicBezTo>
                    <a:pt x="67" y="97"/>
                    <a:pt x="69" y="97"/>
                    <a:pt x="71" y="96"/>
                  </a:cubicBezTo>
                  <a:cubicBezTo>
                    <a:pt x="71" y="96"/>
                    <a:pt x="71" y="96"/>
                    <a:pt x="71" y="96"/>
                  </a:cubicBezTo>
                  <a:cubicBezTo>
                    <a:pt x="73" y="94"/>
                    <a:pt x="74" y="91"/>
                    <a:pt x="72" y="90"/>
                  </a:cubicBezTo>
                  <a:cubicBezTo>
                    <a:pt x="66" y="82"/>
                    <a:pt x="66" y="82"/>
                    <a:pt x="66" y="82"/>
                  </a:cubicBezTo>
                  <a:cubicBezTo>
                    <a:pt x="65" y="81"/>
                    <a:pt x="64" y="80"/>
                    <a:pt x="63" y="80"/>
                  </a:cubicBezTo>
                  <a:cubicBezTo>
                    <a:pt x="66" y="77"/>
                    <a:pt x="67" y="74"/>
                    <a:pt x="68" y="70"/>
                  </a:cubicBezTo>
                  <a:cubicBezTo>
                    <a:pt x="68" y="66"/>
                    <a:pt x="67" y="61"/>
                    <a:pt x="64" y="57"/>
                  </a:cubicBezTo>
                  <a:cubicBezTo>
                    <a:pt x="61" y="53"/>
                    <a:pt x="56" y="50"/>
                    <a:pt x="52" y="50"/>
                  </a:cubicBezTo>
                  <a:cubicBezTo>
                    <a:pt x="47" y="49"/>
                    <a:pt x="42" y="50"/>
                    <a:pt x="38" y="54"/>
                  </a:cubicBezTo>
                  <a:close/>
                  <a:moveTo>
                    <a:pt x="51" y="56"/>
                  </a:moveTo>
                  <a:cubicBezTo>
                    <a:pt x="48" y="56"/>
                    <a:pt x="45" y="56"/>
                    <a:pt x="42" y="58"/>
                  </a:cubicBezTo>
                  <a:cubicBezTo>
                    <a:pt x="39" y="61"/>
                    <a:pt x="38" y="63"/>
                    <a:pt x="37" y="67"/>
                  </a:cubicBezTo>
                  <a:cubicBezTo>
                    <a:pt x="37" y="70"/>
                    <a:pt x="38" y="73"/>
                    <a:pt x="40" y="76"/>
                  </a:cubicBezTo>
                  <a:cubicBezTo>
                    <a:pt x="42" y="78"/>
                    <a:pt x="45" y="80"/>
                    <a:pt x="48" y="80"/>
                  </a:cubicBezTo>
                  <a:cubicBezTo>
                    <a:pt x="51" y="80"/>
                    <a:pt x="54" y="80"/>
                    <a:pt x="57" y="78"/>
                  </a:cubicBezTo>
                  <a:cubicBezTo>
                    <a:pt x="60" y="76"/>
                    <a:pt x="61" y="73"/>
                    <a:pt x="61" y="69"/>
                  </a:cubicBezTo>
                  <a:cubicBezTo>
                    <a:pt x="62" y="66"/>
                    <a:pt x="61" y="63"/>
                    <a:pt x="59" y="61"/>
                  </a:cubicBezTo>
                  <a:cubicBezTo>
                    <a:pt x="57" y="58"/>
                    <a:pt x="54" y="56"/>
                    <a:pt x="51" y="56"/>
                  </a:cubicBezTo>
                  <a:close/>
                  <a:moveTo>
                    <a:pt x="21" y="9"/>
                  </a:moveTo>
                  <a:cubicBezTo>
                    <a:pt x="11" y="19"/>
                    <a:pt x="11" y="19"/>
                    <a:pt x="11" y="19"/>
                  </a:cubicBezTo>
                  <a:cubicBezTo>
                    <a:pt x="13" y="19"/>
                    <a:pt x="13" y="19"/>
                    <a:pt x="13" y="19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20"/>
                    <a:pt x="18" y="20"/>
                    <a:pt x="18" y="20"/>
                  </a:cubicBezTo>
                  <a:cubicBezTo>
                    <a:pt x="19" y="20"/>
                    <a:pt x="20" y="19"/>
                    <a:pt x="21" y="19"/>
                  </a:cubicBezTo>
                  <a:cubicBezTo>
                    <a:pt x="21" y="18"/>
                    <a:pt x="22" y="17"/>
                    <a:pt x="22" y="17"/>
                  </a:cubicBezTo>
                  <a:cubicBezTo>
                    <a:pt x="22" y="16"/>
                    <a:pt x="22" y="16"/>
                    <a:pt x="22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1" y="11"/>
                    <a:pt x="21" y="11"/>
                    <a:pt x="21" y="11"/>
                  </a:cubicBezTo>
                  <a:lnTo>
                    <a:pt x="21" y="9"/>
                  </a:lnTo>
                  <a:close/>
                </a:path>
              </a:pathLst>
            </a:custGeom>
            <a:solidFill>
              <a:srgbClr val="C4CF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685165"/>
              <a:endParaRPr lang="zh-CN" altLang="en-US" sz="900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</p:grp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Picture 2" descr="C:\Users\Administrator\Desktop\01119.png"/>
          <p:cNvPicPr>
            <a:picLocks noChangeAspect="1" noChangeArrowheads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239" t="40967" b="414"/>
          <a:stretch>
            <a:fillRect/>
          </a:stretch>
        </p:blipFill>
        <p:spPr bwMode="auto">
          <a:xfrm>
            <a:off x="7249214" y="2953516"/>
            <a:ext cx="1878741" cy="21899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5" name="矩形 34"/>
          <p:cNvSpPr/>
          <p:nvPr/>
        </p:nvSpPr>
        <p:spPr>
          <a:xfrm>
            <a:off x="0" y="364353"/>
            <a:ext cx="395536" cy="282258"/>
          </a:xfrm>
          <a:prstGeom prst="rect">
            <a:avLst/>
          </a:prstGeom>
          <a:solidFill>
            <a:srgbClr val="B0BF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6" tIns="45698" rIns="91396" bIns="45698" rtlCol="0" anchor="ctr"/>
          <a:lstStyle/>
          <a:p>
            <a:pPr algn="ctr"/>
            <a:endParaRPr lang="zh-CN" altLang="en-US"/>
          </a:p>
        </p:txBody>
      </p:sp>
      <p:sp>
        <p:nvSpPr>
          <p:cNvPr id="36" name="矩形 35"/>
          <p:cNvSpPr/>
          <p:nvPr/>
        </p:nvSpPr>
        <p:spPr>
          <a:xfrm>
            <a:off x="467544" y="364353"/>
            <a:ext cx="62880" cy="282258"/>
          </a:xfrm>
          <a:prstGeom prst="rect">
            <a:avLst/>
          </a:prstGeom>
          <a:solidFill>
            <a:srgbClr val="B0BF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6" tIns="45698" rIns="91396" bIns="45698" rtlCol="0" anchor="ctr"/>
          <a:lstStyle/>
          <a:p>
            <a:pPr algn="ctr"/>
            <a:endParaRPr lang="zh-CN" altLang="en-US"/>
          </a:p>
        </p:txBody>
      </p:sp>
      <p:sp>
        <p:nvSpPr>
          <p:cNvPr id="37" name="矩形 36"/>
          <p:cNvSpPr/>
          <p:nvPr/>
        </p:nvSpPr>
        <p:spPr>
          <a:xfrm>
            <a:off x="595840" y="364353"/>
            <a:ext cx="62880" cy="282258"/>
          </a:xfrm>
          <a:prstGeom prst="rect">
            <a:avLst/>
          </a:prstGeom>
          <a:solidFill>
            <a:srgbClr val="B0BF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6" tIns="45698" rIns="91396" bIns="45698" rtlCol="0" anchor="ctr"/>
          <a:lstStyle/>
          <a:p>
            <a:pPr algn="ctr"/>
            <a:endParaRPr lang="zh-CN" altLang="en-US"/>
          </a:p>
        </p:txBody>
      </p:sp>
      <p:sp>
        <p:nvSpPr>
          <p:cNvPr id="38" name="矩形 37"/>
          <p:cNvSpPr/>
          <p:nvPr/>
        </p:nvSpPr>
        <p:spPr>
          <a:xfrm>
            <a:off x="724136" y="364353"/>
            <a:ext cx="62880" cy="282258"/>
          </a:xfrm>
          <a:prstGeom prst="rect">
            <a:avLst/>
          </a:prstGeom>
          <a:solidFill>
            <a:srgbClr val="B0BF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6" tIns="45698" rIns="91396" bIns="45698"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87017" y="267517"/>
            <a:ext cx="1422184" cy="461665"/>
          </a:xfrm>
          <a:prstGeom prst="rect">
            <a:avLst/>
          </a:prstGeom>
        </p:spPr>
        <p:txBody>
          <a:bodyPr wrap="none" lIns="91396" tIns="45698" rIns="91396" bIns="45698">
            <a:spAutoFit/>
          </a:bodyPr>
          <a:lstStyle/>
          <a:p>
            <a:r>
              <a:rPr lang="zh-CN" altLang="en-US" sz="2400" b="1" dirty="0">
                <a:solidFill>
                  <a:srgbClr val="B0BF7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总结回顾</a:t>
            </a:r>
            <a:endParaRPr lang="zh-CN" altLang="en-US" sz="2400" b="1" dirty="0">
              <a:solidFill>
                <a:srgbClr val="B0BF7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311451" y="359827"/>
            <a:ext cx="2592287" cy="369332"/>
          </a:xfrm>
          <a:prstGeom prst="rect">
            <a:avLst/>
          </a:prstGeom>
        </p:spPr>
        <p:txBody>
          <a:bodyPr wrap="square" lIns="91396" tIns="45698" rIns="91396" bIns="45698">
            <a:spAutoFit/>
          </a:bodyPr>
          <a:lstStyle/>
          <a:p>
            <a:pPr algn="dist"/>
            <a:r>
              <a:rPr lang="en-US" altLang="zh-CN" b="1" dirty="0">
                <a:solidFill>
                  <a:srgbClr val="C4CF95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Review and review</a:t>
            </a:r>
            <a:endParaRPr lang="zh-CN" altLang="en-US" b="1" dirty="0">
              <a:solidFill>
                <a:srgbClr val="C4CF95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11" name="ïsľîḋé"/>
          <p:cNvSpPr/>
          <p:nvPr/>
        </p:nvSpPr>
        <p:spPr bwMode="auto">
          <a:xfrm>
            <a:off x="214478" y="3909228"/>
            <a:ext cx="2299181" cy="6670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7496" tIns="35097" rIns="67496" bIns="35097" anchor="t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en-US" altLang="zh-CN" sz="8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思源黑体 CN Normal" panose="020B0400000000000000" charset="-122"/>
              </a:rPr>
              <a:t>Minimalist literature and art small fresh report </a:t>
            </a:r>
            <a:r>
              <a:rPr lang="en-US" altLang="zh-CN" sz="800" dirty="0" err="1"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思源黑体 CN Normal" panose="020B0400000000000000" charset="-122"/>
              </a:rPr>
              <a:t>templateMinimalist</a:t>
            </a:r>
            <a:r>
              <a:rPr lang="en-US" altLang="zh-CN" sz="8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思源黑体 CN Normal" panose="020B0400000000000000" charset="-122"/>
              </a:rPr>
              <a:t> literature and art small fresh report template</a:t>
            </a:r>
            <a:endParaRPr lang="zh-CN" altLang="en-US" sz="800" dirty="0">
              <a:latin typeface="方正清刻本悦宋简体" panose="02000000000000000000" pitchFamily="2" charset="-122"/>
              <a:ea typeface="方正清刻本悦宋简体" panose="02000000000000000000" pitchFamily="2" charset="-122"/>
              <a:cs typeface="思源黑体 CN Normal" panose="020B0400000000000000" charset="-122"/>
            </a:endParaRPr>
          </a:p>
        </p:txBody>
      </p:sp>
      <p:sp>
        <p:nvSpPr>
          <p:cNvPr id="12" name="ïṥľîḍé"/>
          <p:cNvSpPr txBox="1"/>
          <p:nvPr/>
        </p:nvSpPr>
        <p:spPr bwMode="auto">
          <a:xfrm>
            <a:off x="214478" y="3625130"/>
            <a:ext cx="2299181" cy="2840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7496" tIns="35097" rIns="67496" bIns="35097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spcBef>
                <a:spcPct val="0"/>
              </a:spcBef>
            </a:pPr>
            <a:r>
              <a:rPr lang="en-US" altLang="zh-CN" sz="1400" b="1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Minimalist</a:t>
            </a:r>
            <a:endParaRPr lang="en-US" altLang="zh-CN" sz="1400" b="1" dirty="0"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13" name="íŝļîďè"/>
          <p:cNvSpPr txBox="1"/>
          <p:nvPr/>
        </p:nvSpPr>
        <p:spPr>
          <a:xfrm>
            <a:off x="1822890" y="2408432"/>
            <a:ext cx="2159792" cy="1027148"/>
          </a:xfrm>
          <a:prstGeom prst="rect">
            <a:avLst/>
          </a:prstGeom>
          <a:noFill/>
        </p:spPr>
        <p:txBody>
          <a:bodyPr wrap="square" lIns="67496" tIns="35097" rIns="67496" bIns="35097" rtlCol="0">
            <a:normAutofit/>
          </a:bodyPr>
          <a:lstStyle/>
          <a:p>
            <a:pPr algn="ctr" defTabSz="685165">
              <a:lnSpc>
                <a:spcPct val="120000"/>
              </a:lnSpc>
            </a:pPr>
            <a:r>
              <a:rPr lang="en-US" altLang="zh-CN" sz="8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思源黑体 CN Normal" panose="020B0400000000000000" charset="-122"/>
              </a:rPr>
              <a:t>Minimalist literature and art small fresh report </a:t>
            </a:r>
            <a:r>
              <a:rPr lang="en-US" altLang="zh-CN" sz="800" dirty="0" err="1"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思源黑体 CN Normal" panose="020B0400000000000000" charset="-122"/>
              </a:rPr>
              <a:t>templateMinimalist</a:t>
            </a:r>
            <a:r>
              <a:rPr lang="en-US" altLang="zh-CN" sz="8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思源黑体 CN Normal" panose="020B0400000000000000" charset="-122"/>
              </a:rPr>
              <a:t> literature and art small fresh report template</a:t>
            </a:r>
            <a:endParaRPr lang="zh-CN" altLang="en-US" sz="800" dirty="0">
              <a:latin typeface="方正清刻本悦宋简体" panose="02000000000000000000" pitchFamily="2" charset="-122"/>
              <a:ea typeface="方正清刻本悦宋简体" panose="02000000000000000000" pitchFamily="2" charset="-122"/>
              <a:cs typeface="思源黑体 CN Normal" panose="020B0400000000000000" charset="-122"/>
            </a:endParaRPr>
          </a:p>
        </p:txBody>
      </p:sp>
      <p:sp>
        <p:nvSpPr>
          <p:cNvPr id="14" name="î$1îḓe"/>
          <p:cNvSpPr txBox="1"/>
          <p:nvPr/>
        </p:nvSpPr>
        <p:spPr>
          <a:xfrm>
            <a:off x="1822891" y="2136224"/>
            <a:ext cx="2023341" cy="272210"/>
          </a:xfrm>
          <a:prstGeom prst="rect">
            <a:avLst/>
          </a:prstGeom>
          <a:noFill/>
        </p:spPr>
        <p:txBody>
          <a:bodyPr wrap="none" lIns="68576" tIns="34289" rIns="68576" bIns="34289" rtlCol="0" anchor="ctr">
            <a:normAutofit lnSpcReduction="10000"/>
          </a:bodyPr>
          <a:lstStyle>
            <a:defPPr>
              <a:defRPr lang="zh-CN"/>
            </a:defPPr>
            <a:lvl1pPr>
              <a:defRPr sz="1400" b="1">
                <a:solidFill>
                  <a:schemeClr val="accent1"/>
                </a:solidFill>
              </a:defRPr>
            </a:lvl1pPr>
          </a:lstStyle>
          <a:p>
            <a:pPr algn="ctr" defTabSz="685165">
              <a:spcBef>
                <a:spcPct val="0"/>
              </a:spcBef>
            </a:pPr>
            <a:r>
              <a:rPr lang="en-US" altLang="zh-CN" dirty="0">
                <a:solidFill>
                  <a:schemeClr val="tx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Minimalist</a:t>
            </a:r>
            <a:endParaRPr lang="en-US" altLang="zh-CN" dirty="0">
              <a:solidFill>
                <a:schemeClr val="tx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15" name="iṧ1iḑê"/>
          <p:cNvSpPr txBox="1"/>
          <p:nvPr/>
        </p:nvSpPr>
        <p:spPr>
          <a:xfrm>
            <a:off x="3660338" y="1897673"/>
            <a:ext cx="2247358" cy="545475"/>
          </a:xfrm>
          <a:prstGeom prst="rect">
            <a:avLst/>
          </a:prstGeom>
          <a:noFill/>
        </p:spPr>
        <p:txBody>
          <a:bodyPr wrap="square" lIns="67496" tIns="35097" rIns="67496" bIns="35097" rtlCol="0">
            <a:normAutofit/>
          </a:bodyPr>
          <a:lstStyle/>
          <a:p>
            <a:pPr algn="ctr" defTabSz="685165">
              <a:lnSpc>
                <a:spcPct val="120000"/>
              </a:lnSpc>
            </a:pPr>
            <a:r>
              <a:rPr lang="en-US" altLang="zh-CN" sz="8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思源黑体 CN Normal" panose="020B0400000000000000" charset="-122"/>
              </a:rPr>
              <a:t>Minimalist literature and art small fresh report </a:t>
            </a:r>
            <a:r>
              <a:rPr lang="en-US" altLang="zh-CN" sz="800" dirty="0" err="1"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思源黑体 CN Normal" panose="020B0400000000000000" charset="-122"/>
              </a:rPr>
              <a:t>templateMinimalist</a:t>
            </a:r>
            <a:r>
              <a:rPr lang="en-US" altLang="zh-CN" sz="8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思源黑体 CN Normal" panose="020B0400000000000000" charset="-122"/>
              </a:rPr>
              <a:t> literature and art small fresh report template</a:t>
            </a:r>
            <a:endParaRPr lang="zh-CN" altLang="en-US" sz="800" dirty="0">
              <a:latin typeface="方正清刻本悦宋简体" panose="02000000000000000000" pitchFamily="2" charset="-122"/>
              <a:ea typeface="方正清刻本悦宋简体" panose="02000000000000000000" pitchFamily="2" charset="-122"/>
              <a:cs typeface="思源黑体 CN Normal" panose="020B0400000000000000" charset="-122"/>
            </a:endParaRPr>
          </a:p>
        </p:txBody>
      </p:sp>
      <p:sp>
        <p:nvSpPr>
          <p:cNvPr id="16" name="i$ľîḋê"/>
          <p:cNvSpPr txBox="1"/>
          <p:nvPr/>
        </p:nvSpPr>
        <p:spPr>
          <a:xfrm>
            <a:off x="3660338" y="1625463"/>
            <a:ext cx="2247358" cy="272210"/>
          </a:xfrm>
          <a:prstGeom prst="rect">
            <a:avLst/>
          </a:prstGeom>
          <a:noFill/>
        </p:spPr>
        <p:txBody>
          <a:bodyPr wrap="none" lIns="68576" tIns="34289" rIns="68576" bIns="34289" rtlCol="0" anchor="ctr">
            <a:normAutofit lnSpcReduction="10000"/>
          </a:bodyPr>
          <a:lstStyle>
            <a:defPPr>
              <a:defRPr lang="zh-CN"/>
            </a:defPPr>
            <a:lvl1pPr>
              <a:defRPr sz="1400" b="1">
                <a:solidFill>
                  <a:schemeClr val="accent1"/>
                </a:solidFill>
              </a:defRPr>
            </a:lvl1pPr>
          </a:lstStyle>
          <a:p>
            <a:pPr algn="ctr" defTabSz="685165">
              <a:spcBef>
                <a:spcPct val="0"/>
              </a:spcBef>
            </a:pPr>
            <a:r>
              <a:rPr lang="en-US" altLang="zh-CN" dirty="0">
                <a:solidFill>
                  <a:schemeClr val="tx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Minimalist</a:t>
            </a:r>
            <a:endParaRPr lang="en-US" altLang="zh-CN" dirty="0">
              <a:solidFill>
                <a:schemeClr val="tx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17" name="îsļiďè"/>
          <p:cNvSpPr txBox="1"/>
          <p:nvPr/>
        </p:nvSpPr>
        <p:spPr>
          <a:xfrm>
            <a:off x="5541359" y="2408432"/>
            <a:ext cx="2241449" cy="1027148"/>
          </a:xfrm>
          <a:prstGeom prst="rect">
            <a:avLst/>
          </a:prstGeom>
          <a:noFill/>
        </p:spPr>
        <p:txBody>
          <a:bodyPr wrap="square" lIns="67496" tIns="35097" rIns="67496" bIns="35097" rtlCol="0">
            <a:normAutofit/>
          </a:bodyPr>
          <a:lstStyle/>
          <a:p>
            <a:pPr algn="ctr" defTabSz="685165">
              <a:lnSpc>
                <a:spcPct val="120000"/>
              </a:lnSpc>
            </a:pPr>
            <a:r>
              <a:rPr lang="en-US" altLang="zh-CN" sz="8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思源黑体 CN Normal" panose="020B0400000000000000" charset="-122"/>
              </a:rPr>
              <a:t>Minimalist literature and art small fresh report </a:t>
            </a:r>
            <a:r>
              <a:rPr lang="en-US" altLang="zh-CN" sz="800" dirty="0" err="1"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思源黑体 CN Normal" panose="020B0400000000000000" charset="-122"/>
              </a:rPr>
              <a:t>templateMinimalist</a:t>
            </a:r>
            <a:r>
              <a:rPr lang="en-US" altLang="zh-CN" sz="8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思源黑体 CN Normal" panose="020B0400000000000000" charset="-122"/>
              </a:rPr>
              <a:t> literature and art small fresh report template</a:t>
            </a:r>
            <a:endParaRPr lang="zh-CN" altLang="en-US" sz="800" dirty="0">
              <a:latin typeface="方正清刻本悦宋简体" panose="02000000000000000000" pitchFamily="2" charset="-122"/>
              <a:ea typeface="方正清刻本悦宋简体" panose="02000000000000000000" pitchFamily="2" charset="-122"/>
              <a:cs typeface="思源黑体 CN Normal" panose="020B0400000000000000" charset="-122"/>
            </a:endParaRPr>
          </a:p>
        </p:txBody>
      </p:sp>
      <p:sp>
        <p:nvSpPr>
          <p:cNvPr id="18" name="ïṩḷîḍé"/>
          <p:cNvSpPr txBox="1"/>
          <p:nvPr/>
        </p:nvSpPr>
        <p:spPr>
          <a:xfrm>
            <a:off x="5650412" y="2136224"/>
            <a:ext cx="2023341" cy="272210"/>
          </a:xfrm>
          <a:prstGeom prst="rect">
            <a:avLst/>
          </a:prstGeom>
          <a:noFill/>
        </p:spPr>
        <p:txBody>
          <a:bodyPr wrap="none" lIns="68576" tIns="34289" rIns="68576" bIns="34289" rtlCol="0" anchor="ctr">
            <a:normAutofit lnSpcReduction="10000"/>
          </a:bodyPr>
          <a:lstStyle>
            <a:defPPr>
              <a:defRPr lang="zh-CN"/>
            </a:defPPr>
            <a:lvl1pPr>
              <a:defRPr sz="1400" b="1">
                <a:solidFill>
                  <a:schemeClr val="accent1"/>
                </a:solidFill>
              </a:defRPr>
            </a:lvl1pPr>
          </a:lstStyle>
          <a:p>
            <a:pPr algn="ctr" defTabSz="685165">
              <a:spcBef>
                <a:spcPct val="0"/>
              </a:spcBef>
            </a:pPr>
            <a:r>
              <a:rPr lang="en-US" altLang="zh-CN" dirty="0">
                <a:solidFill>
                  <a:schemeClr val="tx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Minimalist</a:t>
            </a:r>
            <a:endParaRPr lang="en-US" altLang="zh-CN" dirty="0">
              <a:solidFill>
                <a:schemeClr val="tx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grpSp>
        <p:nvGrpSpPr>
          <p:cNvPr id="19" name="组 17"/>
          <p:cNvGrpSpPr/>
          <p:nvPr/>
        </p:nvGrpSpPr>
        <p:grpSpPr>
          <a:xfrm>
            <a:off x="975745" y="1180068"/>
            <a:ext cx="6694730" cy="2432746"/>
            <a:chOff x="1790925" y="1197309"/>
            <a:chExt cx="9729563" cy="3535550"/>
          </a:xfrm>
        </p:grpSpPr>
        <p:grpSp>
          <p:nvGrpSpPr>
            <p:cNvPr id="31" name="iš1iḍé"/>
            <p:cNvGrpSpPr>
              <a:grpSpLocks noChangeAspect="1"/>
            </p:cNvGrpSpPr>
            <p:nvPr/>
          </p:nvGrpSpPr>
          <p:grpSpPr bwMode="auto">
            <a:xfrm>
              <a:off x="1790925" y="2937396"/>
              <a:ext cx="1128712" cy="1795463"/>
              <a:chOff x="614" y="1144"/>
              <a:chExt cx="711" cy="1131"/>
            </a:xfrm>
            <a:solidFill>
              <a:schemeClr val="accent1"/>
            </a:solidFill>
          </p:grpSpPr>
          <p:sp>
            <p:nvSpPr>
              <p:cNvPr id="42" name="îṡ1íḓe"/>
              <p:cNvSpPr/>
              <p:nvPr/>
            </p:nvSpPr>
            <p:spPr bwMode="auto">
              <a:xfrm>
                <a:off x="614" y="1144"/>
                <a:ext cx="711" cy="1131"/>
              </a:xfrm>
              <a:custGeom>
                <a:avLst/>
                <a:gdLst>
                  <a:gd name="T0" fmla="*/ 251 w 264"/>
                  <a:gd name="T1" fmla="*/ 70 h 420"/>
                  <a:gd name="T2" fmla="*/ 163 w 264"/>
                  <a:gd name="T3" fmla="*/ 11 h 420"/>
                  <a:gd name="T4" fmla="*/ 54 w 264"/>
                  <a:gd name="T5" fmla="*/ 28 h 420"/>
                  <a:gd name="T6" fmla="*/ 26 w 264"/>
                  <a:gd name="T7" fmla="*/ 193 h 420"/>
                  <a:gd name="T8" fmla="*/ 24 w 264"/>
                  <a:gd name="T9" fmla="*/ 318 h 420"/>
                  <a:gd name="T10" fmla="*/ 73 w 264"/>
                  <a:gd name="T11" fmla="*/ 397 h 420"/>
                  <a:gd name="T12" fmla="*/ 218 w 264"/>
                  <a:gd name="T13" fmla="*/ 387 h 420"/>
                  <a:gd name="T14" fmla="*/ 252 w 264"/>
                  <a:gd name="T15" fmla="*/ 293 h 420"/>
                  <a:gd name="T16" fmla="*/ 255 w 264"/>
                  <a:gd name="T17" fmla="*/ 195 h 420"/>
                  <a:gd name="T18" fmla="*/ 251 w 264"/>
                  <a:gd name="T19" fmla="*/ 70 h 420"/>
                  <a:gd name="T20" fmla="*/ 172 w 264"/>
                  <a:gd name="T21" fmla="*/ 122 h 420"/>
                  <a:gd name="T22" fmla="*/ 140 w 264"/>
                  <a:gd name="T23" fmla="*/ 181 h 420"/>
                  <a:gd name="T24" fmla="*/ 114 w 264"/>
                  <a:gd name="T25" fmla="*/ 147 h 420"/>
                  <a:gd name="T26" fmla="*/ 128 w 264"/>
                  <a:gd name="T27" fmla="*/ 28 h 420"/>
                  <a:gd name="T28" fmla="*/ 144 w 264"/>
                  <a:gd name="T29" fmla="*/ 26 h 420"/>
                  <a:gd name="T30" fmla="*/ 172 w 264"/>
                  <a:gd name="T31" fmla="*/ 122 h 4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64" h="420">
                    <a:moveTo>
                      <a:pt x="251" y="70"/>
                    </a:moveTo>
                    <a:cubicBezTo>
                      <a:pt x="246" y="36"/>
                      <a:pt x="213" y="21"/>
                      <a:pt x="163" y="11"/>
                    </a:cubicBezTo>
                    <a:cubicBezTo>
                      <a:pt x="113" y="0"/>
                      <a:pt x="54" y="28"/>
                      <a:pt x="54" y="28"/>
                    </a:cubicBezTo>
                    <a:cubicBezTo>
                      <a:pt x="0" y="56"/>
                      <a:pt x="25" y="183"/>
                      <a:pt x="26" y="193"/>
                    </a:cubicBezTo>
                    <a:cubicBezTo>
                      <a:pt x="26" y="202"/>
                      <a:pt x="24" y="307"/>
                      <a:pt x="24" y="318"/>
                    </a:cubicBezTo>
                    <a:cubicBezTo>
                      <a:pt x="24" y="329"/>
                      <a:pt x="36" y="376"/>
                      <a:pt x="73" y="397"/>
                    </a:cubicBezTo>
                    <a:cubicBezTo>
                      <a:pt x="111" y="418"/>
                      <a:pt x="179" y="420"/>
                      <a:pt x="218" y="387"/>
                    </a:cubicBezTo>
                    <a:cubicBezTo>
                      <a:pt x="256" y="354"/>
                      <a:pt x="251" y="297"/>
                      <a:pt x="252" y="293"/>
                    </a:cubicBezTo>
                    <a:cubicBezTo>
                      <a:pt x="252" y="290"/>
                      <a:pt x="246" y="227"/>
                      <a:pt x="255" y="195"/>
                    </a:cubicBezTo>
                    <a:cubicBezTo>
                      <a:pt x="264" y="164"/>
                      <a:pt x="256" y="104"/>
                      <a:pt x="251" y="70"/>
                    </a:cubicBezTo>
                    <a:close/>
                    <a:moveTo>
                      <a:pt x="172" y="122"/>
                    </a:moveTo>
                    <a:cubicBezTo>
                      <a:pt x="168" y="161"/>
                      <a:pt x="156" y="178"/>
                      <a:pt x="140" y="181"/>
                    </a:cubicBezTo>
                    <a:cubicBezTo>
                      <a:pt x="125" y="184"/>
                      <a:pt x="114" y="147"/>
                      <a:pt x="114" y="147"/>
                    </a:cubicBezTo>
                    <a:cubicBezTo>
                      <a:pt x="97" y="60"/>
                      <a:pt x="123" y="35"/>
                      <a:pt x="128" y="28"/>
                    </a:cubicBezTo>
                    <a:cubicBezTo>
                      <a:pt x="134" y="20"/>
                      <a:pt x="144" y="26"/>
                      <a:pt x="144" y="26"/>
                    </a:cubicBezTo>
                    <a:cubicBezTo>
                      <a:pt x="171" y="45"/>
                      <a:pt x="175" y="83"/>
                      <a:pt x="172" y="1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400">
                  <a:solidFill>
                    <a:schemeClr val="bg1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endParaRPr>
              </a:p>
            </p:txBody>
          </p:sp>
          <p:sp>
            <p:nvSpPr>
              <p:cNvPr id="43" name="isliďe"/>
              <p:cNvSpPr/>
              <p:nvPr/>
            </p:nvSpPr>
            <p:spPr bwMode="auto">
              <a:xfrm>
                <a:off x="948" y="1262"/>
                <a:ext cx="89" cy="197"/>
              </a:xfrm>
              <a:custGeom>
                <a:avLst/>
                <a:gdLst>
                  <a:gd name="T0" fmla="*/ 17 w 33"/>
                  <a:gd name="T1" fmla="*/ 4 h 73"/>
                  <a:gd name="T2" fmla="*/ 1 w 33"/>
                  <a:gd name="T3" fmla="*/ 20 h 73"/>
                  <a:gd name="T4" fmla="*/ 14 w 33"/>
                  <a:gd name="T5" fmla="*/ 72 h 73"/>
                  <a:gd name="T6" fmla="*/ 32 w 33"/>
                  <a:gd name="T7" fmla="*/ 37 h 73"/>
                  <a:gd name="T8" fmla="*/ 17 w 33"/>
                  <a:gd name="T9" fmla="*/ 4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73">
                    <a:moveTo>
                      <a:pt x="17" y="4"/>
                    </a:moveTo>
                    <a:cubicBezTo>
                      <a:pt x="17" y="4"/>
                      <a:pt x="2" y="0"/>
                      <a:pt x="1" y="20"/>
                    </a:cubicBezTo>
                    <a:cubicBezTo>
                      <a:pt x="0" y="40"/>
                      <a:pt x="0" y="71"/>
                      <a:pt x="14" y="72"/>
                    </a:cubicBezTo>
                    <a:cubicBezTo>
                      <a:pt x="28" y="73"/>
                      <a:pt x="33" y="59"/>
                      <a:pt x="32" y="37"/>
                    </a:cubicBezTo>
                    <a:cubicBezTo>
                      <a:pt x="32" y="14"/>
                      <a:pt x="25" y="6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400">
                  <a:solidFill>
                    <a:schemeClr val="bg1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endParaRPr>
              </a:p>
            </p:txBody>
          </p:sp>
          <p:sp>
            <p:nvSpPr>
              <p:cNvPr id="44" name="ïṧļîḓè"/>
              <p:cNvSpPr/>
              <p:nvPr/>
            </p:nvSpPr>
            <p:spPr bwMode="auto">
              <a:xfrm>
                <a:off x="614" y="1144"/>
                <a:ext cx="711" cy="1131"/>
              </a:xfrm>
              <a:custGeom>
                <a:avLst/>
                <a:gdLst>
                  <a:gd name="T0" fmla="*/ 251 w 264"/>
                  <a:gd name="T1" fmla="*/ 70 h 420"/>
                  <a:gd name="T2" fmla="*/ 163 w 264"/>
                  <a:gd name="T3" fmla="*/ 11 h 420"/>
                  <a:gd name="T4" fmla="*/ 54 w 264"/>
                  <a:gd name="T5" fmla="*/ 28 h 420"/>
                  <a:gd name="T6" fmla="*/ 26 w 264"/>
                  <a:gd name="T7" fmla="*/ 193 h 420"/>
                  <a:gd name="T8" fmla="*/ 24 w 264"/>
                  <a:gd name="T9" fmla="*/ 318 h 420"/>
                  <a:gd name="T10" fmla="*/ 73 w 264"/>
                  <a:gd name="T11" fmla="*/ 397 h 420"/>
                  <a:gd name="T12" fmla="*/ 218 w 264"/>
                  <a:gd name="T13" fmla="*/ 387 h 420"/>
                  <a:gd name="T14" fmla="*/ 252 w 264"/>
                  <a:gd name="T15" fmla="*/ 293 h 420"/>
                  <a:gd name="T16" fmla="*/ 255 w 264"/>
                  <a:gd name="T17" fmla="*/ 195 h 420"/>
                  <a:gd name="T18" fmla="*/ 251 w 264"/>
                  <a:gd name="T19" fmla="*/ 70 h 420"/>
                  <a:gd name="T20" fmla="*/ 172 w 264"/>
                  <a:gd name="T21" fmla="*/ 122 h 420"/>
                  <a:gd name="T22" fmla="*/ 140 w 264"/>
                  <a:gd name="T23" fmla="*/ 181 h 420"/>
                  <a:gd name="T24" fmla="*/ 114 w 264"/>
                  <a:gd name="T25" fmla="*/ 147 h 420"/>
                  <a:gd name="T26" fmla="*/ 128 w 264"/>
                  <a:gd name="T27" fmla="*/ 28 h 420"/>
                  <a:gd name="T28" fmla="*/ 144 w 264"/>
                  <a:gd name="T29" fmla="*/ 26 h 420"/>
                  <a:gd name="T30" fmla="*/ 172 w 264"/>
                  <a:gd name="T31" fmla="*/ 122 h 4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64" h="420">
                    <a:moveTo>
                      <a:pt x="251" y="70"/>
                    </a:moveTo>
                    <a:cubicBezTo>
                      <a:pt x="246" y="36"/>
                      <a:pt x="213" y="21"/>
                      <a:pt x="163" y="11"/>
                    </a:cubicBezTo>
                    <a:cubicBezTo>
                      <a:pt x="113" y="0"/>
                      <a:pt x="54" y="28"/>
                      <a:pt x="54" y="28"/>
                    </a:cubicBezTo>
                    <a:cubicBezTo>
                      <a:pt x="0" y="56"/>
                      <a:pt x="25" y="183"/>
                      <a:pt x="26" y="193"/>
                    </a:cubicBezTo>
                    <a:cubicBezTo>
                      <a:pt x="26" y="202"/>
                      <a:pt x="24" y="307"/>
                      <a:pt x="24" y="318"/>
                    </a:cubicBezTo>
                    <a:cubicBezTo>
                      <a:pt x="24" y="329"/>
                      <a:pt x="36" y="376"/>
                      <a:pt x="73" y="397"/>
                    </a:cubicBezTo>
                    <a:cubicBezTo>
                      <a:pt x="111" y="418"/>
                      <a:pt x="179" y="420"/>
                      <a:pt x="218" y="387"/>
                    </a:cubicBezTo>
                    <a:cubicBezTo>
                      <a:pt x="256" y="354"/>
                      <a:pt x="251" y="297"/>
                      <a:pt x="252" y="293"/>
                    </a:cubicBezTo>
                    <a:cubicBezTo>
                      <a:pt x="252" y="290"/>
                      <a:pt x="246" y="227"/>
                      <a:pt x="255" y="195"/>
                    </a:cubicBezTo>
                    <a:cubicBezTo>
                      <a:pt x="264" y="164"/>
                      <a:pt x="256" y="104"/>
                      <a:pt x="251" y="70"/>
                    </a:cubicBezTo>
                    <a:close/>
                    <a:moveTo>
                      <a:pt x="172" y="122"/>
                    </a:moveTo>
                    <a:cubicBezTo>
                      <a:pt x="168" y="161"/>
                      <a:pt x="156" y="178"/>
                      <a:pt x="140" y="181"/>
                    </a:cubicBezTo>
                    <a:cubicBezTo>
                      <a:pt x="125" y="184"/>
                      <a:pt x="114" y="147"/>
                      <a:pt x="114" y="147"/>
                    </a:cubicBezTo>
                    <a:cubicBezTo>
                      <a:pt x="97" y="60"/>
                      <a:pt x="123" y="35"/>
                      <a:pt x="128" y="28"/>
                    </a:cubicBezTo>
                    <a:cubicBezTo>
                      <a:pt x="134" y="20"/>
                      <a:pt x="144" y="26"/>
                      <a:pt x="144" y="26"/>
                    </a:cubicBezTo>
                    <a:cubicBezTo>
                      <a:pt x="171" y="45"/>
                      <a:pt x="175" y="83"/>
                      <a:pt x="172" y="122"/>
                    </a:cubicBezTo>
                    <a:close/>
                  </a:path>
                </a:pathLst>
              </a:custGeom>
              <a:solidFill>
                <a:srgbClr val="A2B4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400">
                  <a:solidFill>
                    <a:schemeClr val="bg1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endParaRPr>
              </a:p>
            </p:txBody>
          </p:sp>
          <p:sp>
            <p:nvSpPr>
              <p:cNvPr id="45" name="isľîḋê"/>
              <p:cNvSpPr/>
              <p:nvPr/>
            </p:nvSpPr>
            <p:spPr bwMode="auto">
              <a:xfrm>
                <a:off x="948" y="1262"/>
                <a:ext cx="89" cy="197"/>
              </a:xfrm>
              <a:custGeom>
                <a:avLst/>
                <a:gdLst>
                  <a:gd name="T0" fmla="*/ 17 w 33"/>
                  <a:gd name="T1" fmla="*/ 4 h 73"/>
                  <a:gd name="T2" fmla="*/ 1 w 33"/>
                  <a:gd name="T3" fmla="*/ 20 h 73"/>
                  <a:gd name="T4" fmla="*/ 14 w 33"/>
                  <a:gd name="T5" fmla="*/ 72 h 73"/>
                  <a:gd name="T6" fmla="*/ 32 w 33"/>
                  <a:gd name="T7" fmla="*/ 37 h 73"/>
                  <a:gd name="T8" fmla="*/ 17 w 33"/>
                  <a:gd name="T9" fmla="*/ 4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73">
                    <a:moveTo>
                      <a:pt x="17" y="4"/>
                    </a:moveTo>
                    <a:cubicBezTo>
                      <a:pt x="17" y="4"/>
                      <a:pt x="2" y="0"/>
                      <a:pt x="1" y="20"/>
                    </a:cubicBezTo>
                    <a:cubicBezTo>
                      <a:pt x="0" y="40"/>
                      <a:pt x="0" y="71"/>
                      <a:pt x="14" y="72"/>
                    </a:cubicBezTo>
                    <a:cubicBezTo>
                      <a:pt x="28" y="73"/>
                      <a:pt x="33" y="59"/>
                      <a:pt x="32" y="37"/>
                    </a:cubicBezTo>
                    <a:cubicBezTo>
                      <a:pt x="32" y="14"/>
                      <a:pt x="25" y="6"/>
                      <a:pt x="17" y="4"/>
                    </a:cubicBezTo>
                    <a:close/>
                  </a:path>
                </a:pathLst>
              </a:custGeom>
              <a:solidFill>
                <a:srgbClr val="A2B4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400">
                  <a:solidFill>
                    <a:schemeClr val="bg1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endParaRPr>
              </a:p>
            </p:txBody>
          </p:sp>
        </p:grpSp>
        <p:sp>
          <p:nvSpPr>
            <p:cNvPr id="33" name="ïšḻïḓé"/>
            <p:cNvSpPr/>
            <p:nvPr/>
          </p:nvSpPr>
          <p:spPr>
            <a:xfrm>
              <a:off x="2417872" y="1415627"/>
              <a:ext cx="9102616" cy="1548983"/>
            </a:xfrm>
            <a:custGeom>
              <a:avLst/>
              <a:gdLst>
                <a:gd name="connsiteX0" fmla="*/ 0 w 2249715"/>
                <a:gd name="connsiteY0" fmla="*/ 437729 h 437729"/>
                <a:gd name="connsiteX1" fmla="*/ 217715 w 2249715"/>
                <a:gd name="connsiteY1" fmla="*/ 118415 h 437729"/>
                <a:gd name="connsiteX2" fmla="*/ 696686 w 2249715"/>
                <a:gd name="connsiteY2" fmla="*/ 234529 h 437729"/>
                <a:gd name="connsiteX3" fmla="*/ 1393372 w 2249715"/>
                <a:gd name="connsiteY3" fmla="*/ 2301 h 437729"/>
                <a:gd name="connsiteX4" fmla="*/ 1843315 w 2249715"/>
                <a:gd name="connsiteY4" fmla="*/ 132929 h 437729"/>
                <a:gd name="connsiteX5" fmla="*/ 2249715 w 2249715"/>
                <a:gd name="connsiteY5" fmla="*/ 408701 h 437729"/>
                <a:gd name="connsiteX0-1" fmla="*/ 0 w 2569030"/>
                <a:gd name="connsiteY0-2" fmla="*/ 437169 h 437169"/>
                <a:gd name="connsiteX1-3" fmla="*/ 217715 w 2569030"/>
                <a:gd name="connsiteY1-4" fmla="*/ 117855 h 437169"/>
                <a:gd name="connsiteX2-5" fmla="*/ 696686 w 2569030"/>
                <a:gd name="connsiteY2-6" fmla="*/ 233969 h 437169"/>
                <a:gd name="connsiteX3-7" fmla="*/ 1393372 w 2569030"/>
                <a:gd name="connsiteY3-8" fmla="*/ 1741 h 437169"/>
                <a:gd name="connsiteX4-9" fmla="*/ 1843315 w 2569030"/>
                <a:gd name="connsiteY4-10" fmla="*/ 132369 h 437169"/>
                <a:gd name="connsiteX5-11" fmla="*/ 2569030 w 2569030"/>
                <a:gd name="connsiteY5-12" fmla="*/ 219456 h 437169"/>
                <a:gd name="connsiteX0-13" fmla="*/ 0 w 2569030"/>
                <a:gd name="connsiteY0-14" fmla="*/ 437169 h 437169"/>
                <a:gd name="connsiteX1-15" fmla="*/ 217715 w 2569030"/>
                <a:gd name="connsiteY1-16" fmla="*/ 117855 h 437169"/>
                <a:gd name="connsiteX2-17" fmla="*/ 696686 w 2569030"/>
                <a:gd name="connsiteY2-18" fmla="*/ 233969 h 437169"/>
                <a:gd name="connsiteX3-19" fmla="*/ 1393372 w 2569030"/>
                <a:gd name="connsiteY3-20" fmla="*/ 1741 h 437169"/>
                <a:gd name="connsiteX4-21" fmla="*/ 1843315 w 2569030"/>
                <a:gd name="connsiteY4-22" fmla="*/ 132369 h 437169"/>
                <a:gd name="connsiteX5-23" fmla="*/ 2569030 w 2569030"/>
                <a:gd name="connsiteY5-24" fmla="*/ 219456 h 43716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</a:cxnLst>
              <a:rect l="l" t="t" r="r" b="b"/>
              <a:pathLst>
                <a:path w="2569030" h="437169">
                  <a:moveTo>
                    <a:pt x="0" y="437169"/>
                  </a:moveTo>
                  <a:cubicBezTo>
                    <a:pt x="50800" y="294445"/>
                    <a:pt x="101601" y="151722"/>
                    <a:pt x="217715" y="117855"/>
                  </a:cubicBezTo>
                  <a:cubicBezTo>
                    <a:pt x="333829" y="83988"/>
                    <a:pt x="500743" y="253321"/>
                    <a:pt x="696686" y="233969"/>
                  </a:cubicBezTo>
                  <a:cubicBezTo>
                    <a:pt x="892629" y="214617"/>
                    <a:pt x="1202267" y="18674"/>
                    <a:pt x="1393372" y="1741"/>
                  </a:cubicBezTo>
                  <a:cubicBezTo>
                    <a:pt x="1584477" y="-15192"/>
                    <a:pt x="1647372" y="96083"/>
                    <a:pt x="1843315" y="132369"/>
                  </a:cubicBezTo>
                  <a:cubicBezTo>
                    <a:pt x="2039258" y="168655"/>
                    <a:pt x="2350106" y="376693"/>
                    <a:pt x="2569030" y="219456"/>
                  </a:cubicBezTo>
                </a:path>
              </a:pathLst>
            </a:custGeom>
            <a:noFill/>
            <a:ln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165"/>
              <a:endParaRPr lang="zh-CN" altLang="en-US" sz="1400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39" name="ísḻídè"/>
            <p:cNvSpPr/>
            <p:nvPr/>
          </p:nvSpPr>
          <p:spPr>
            <a:xfrm>
              <a:off x="4184146" y="1940259"/>
              <a:ext cx="578354" cy="578358"/>
            </a:xfrm>
            <a:prstGeom prst="ellipse">
              <a:avLst/>
            </a:prstGeom>
            <a:solidFill>
              <a:schemeClr val="accent3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r>
                <a:rPr lang="en-US" altLang="zh-CN" dirty="0" smtClean="0">
                  <a:solidFill>
                    <a:schemeClr val="bg1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2</a:t>
              </a:r>
              <a:endParaRPr lang="zh-CN" altLang="en-US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40" name="îṡlíḍè"/>
            <p:cNvSpPr/>
            <p:nvPr/>
          </p:nvSpPr>
          <p:spPr>
            <a:xfrm>
              <a:off x="7036373" y="1197309"/>
              <a:ext cx="578354" cy="578358"/>
            </a:xfrm>
            <a:prstGeom prst="ellipse">
              <a:avLst/>
            </a:prstGeom>
            <a:solidFill>
              <a:schemeClr val="accent3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r>
                <a:rPr lang="en-US" altLang="zh-CN" dirty="0" smtClean="0">
                  <a:solidFill>
                    <a:schemeClr val="bg1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3</a:t>
              </a:r>
              <a:endParaRPr lang="zh-CN" altLang="en-US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41" name="íṥḻíḑe"/>
            <p:cNvSpPr/>
            <p:nvPr/>
          </p:nvSpPr>
          <p:spPr>
            <a:xfrm>
              <a:off x="9765796" y="1951039"/>
              <a:ext cx="578354" cy="578358"/>
            </a:xfrm>
            <a:prstGeom prst="ellipse">
              <a:avLst/>
            </a:prstGeom>
            <a:solidFill>
              <a:schemeClr val="accent3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r>
                <a:rPr lang="en-US" altLang="zh-CN" dirty="0" smtClean="0">
                  <a:solidFill>
                    <a:schemeClr val="bg1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4</a:t>
              </a:r>
              <a:endParaRPr lang="zh-CN" altLang="en-US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</p:grpSp>
      <p:grpSp>
        <p:nvGrpSpPr>
          <p:cNvPr id="20" name="iṧḷïďê"/>
          <p:cNvGrpSpPr/>
          <p:nvPr/>
        </p:nvGrpSpPr>
        <p:grpSpPr>
          <a:xfrm>
            <a:off x="3993968" y="4079871"/>
            <a:ext cx="1089673" cy="472848"/>
            <a:chOff x="6177360" y="5411644"/>
            <a:chExt cx="1583640" cy="687197"/>
          </a:xfrm>
        </p:grpSpPr>
        <p:sp>
          <p:nvSpPr>
            <p:cNvPr id="29" name="íṧļîdê"/>
            <p:cNvSpPr txBox="1"/>
            <p:nvPr/>
          </p:nvSpPr>
          <p:spPr>
            <a:xfrm>
              <a:off x="6490263" y="5411644"/>
              <a:ext cx="957834" cy="284318"/>
            </a:xfrm>
            <a:prstGeom prst="rect">
              <a:avLst/>
            </a:prstGeom>
            <a:noFill/>
          </p:spPr>
          <p:txBody>
            <a:bodyPr wrap="none" lIns="91422" tIns="45711" rIns="91422" bIns="45711">
              <a:prstTxWarp prst="textPlain">
                <a:avLst/>
              </a:prstTxWarp>
              <a:normAutofit fontScale="25000" lnSpcReduction="20000"/>
            </a:bodyPr>
            <a:lstStyle/>
            <a:p>
              <a:pPr defTabSz="685165"/>
              <a:r>
                <a:rPr lang="en-US" altLang="zh-CN" sz="4100" dirty="0"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222</a:t>
              </a:r>
              <a:r>
                <a:rPr lang="en-US" sz="4100" dirty="0"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,000K</a:t>
              </a:r>
              <a:endParaRPr lang="en-US" sz="41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30" name="ïṣľïḑè"/>
            <p:cNvSpPr txBox="1"/>
            <p:nvPr/>
          </p:nvSpPr>
          <p:spPr>
            <a:xfrm>
              <a:off x="6177360" y="5703234"/>
              <a:ext cx="1583640" cy="395607"/>
            </a:xfrm>
            <a:prstGeom prst="rect">
              <a:avLst/>
            </a:prstGeom>
            <a:noFill/>
          </p:spPr>
          <p:txBody>
            <a:bodyPr wrap="none" rtlCol="0" anchor="ctr">
              <a:normAutofit lnSpcReduction="10000"/>
            </a:bodyPr>
            <a:lstStyle>
              <a:defPPr>
                <a:defRPr lang="zh-CN"/>
              </a:defPPr>
              <a:lvl1pPr>
                <a:defRPr sz="1400" b="1">
                  <a:solidFill>
                    <a:schemeClr val="accent1"/>
                  </a:solidFill>
                </a:defRPr>
              </a:lvl1pPr>
            </a:lstStyle>
            <a:p>
              <a:pPr algn="ctr" defTabSz="685165"/>
              <a:r>
                <a:rPr lang="en-US" altLang="zh-CN" sz="1200" dirty="0">
                  <a:solidFill>
                    <a:schemeClr val="tx1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Text here</a:t>
              </a:r>
              <a:endParaRPr lang="zh-CN" altLang="en-US" sz="1200" dirty="0">
                <a:solidFill>
                  <a:schemeClr val="tx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</p:grpSp>
      <p:grpSp>
        <p:nvGrpSpPr>
          <p:cNvPr id="21" name="ïşḻíḍê"/>
          <p:cNvGrpSpPr/>
          <p:nvPr/>
        </p:nvGrpSpPr>
        <p:grpSpPr>
          <a:xfrm>
            <a:off x="5282895" y="4079871"/>
            <a:ext cx="1089673" cy="472848"/>
            <a:chOff x="6177360" y="5411644"/>
            <a:chExt cx="1583640" cy="687197"/>
          </a:xfrm>
        </p:grpSpPr>
        <p:sp>
          <p:nvSpPr>
            <p:cNvPr id="27" name="íṣľîḓè"/>
            <p:cNvSpPr txBox="1"/>
            <p:nvPr/>
          </p:nvSpPr>
          <p:spPr>
            <a:xfrm>
              <a:off x="6490263" y="5411644"/>
              <a:ext cx="957834" cy="284318"/>
            </a:xfrm>
            <a:prstGeom prst="rect">
              <a:avLst/>
            </a:prstGeom>
            <a:noFill/>
          </p:spPr>
          <p:txBody>
            <a:bodyPr wrap="none" lIns="91422" tIns="45711" rIns="91422" bIns="45711">
              <a:prstTxWarp prst="textPlain">
                <a:avLst/>
              </a:prstTxWarp>
              <a:normAutofit fontScale="25000" lnSpcReduction="20000"/>
            </a:bodyPr>
            <a:lstStyle/>
            <a:p>
              <a:pPr defTabSz="685165"/>
              <a:r>
                <a:rPr lang="en-US" altLang="zh-CN" sz="4100" dirty="0"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332</a:t>
              </a:r>
              <a:r>
                <a:rPr lang="en-US" sz="4100" dirty="0"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,000K</a:t>
              </a:r>
              <a:endParaRPr lang="en-US" sz="41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28" name="iŝ1iďê"/>
            <p:cNvSpPr txBox="1"/>
            <p:nvPr/>
          </p:nvSpPr>
          <p:spPr>
            <a:xfrm>
              <a:off x="6177360" y="5703234"/>
              <a:ext cx="1583640" cy="395607"/>
            </a:xfrm>
            <a:prstGeom prst="rect">
              <a:avLst/>
            </a:prstGeom>
            <a:noFill/>
          </p:spPr>
          <p:txBody>
            <a:bodyPr wrap="none" rtlCol="0" anchor="ctr">
              <a:normAutofit lnSpcReduction="10000"/>
            </a:bodyPr>
            <a:lstStyle>
              <a:defPPr>
                <a:defRPr lang="zh-CN"/>
              </a:defPPr>
              <a:lvl1pPr>
                <a:defRPr sz="1400" b="1">
                  <a:solidFill>
                    <a:schemeClr val="accent1"/>
                  </a:solidFill>
                </a:defRPr>
              </a:lvl1pPr>
            </a:lstStyle>
            <a:p>
              <a:pPr algn="ctr" defTabSz="685165"/>
              <a:r>
                <a:rPr lang="en-US" altLang="zh-CN" sz="1200" dirty="0">
                  <a:solidFill>
                    <a:schemeClr val="tx1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Text here</a:t>
              </a:r>
              <a:endParaRPr lang="zh-CN" altLang="en-US" sz="1200" dirty="0">
                <a:solidFill>
                  <a:schemeClr val="tx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</p:grpSp>
      <p:grpSp>
        <p:nvGrpSpPr>
          <p:cNvPr id="22" name="iśḷîdé"/>
          <p:cNvGrpSpPr/>
          <p:nvPr/>
        </p:nvGrpSpPr>
        <p:grpSpPr>
          <a:xfrm>
            <a:off x="6571823" y="4079871"/>
            <a:ext cx="1089673" cy="472848"/>
            <a:chOff x="6177360" y="5411644"/>
            <a:chExt cx="1583640" cy="687197"/>
          </a:xfrm>
        </p:grpSpPr>
        <p:sp>
          <p:nvSpPr>
            <p:cNvPr id="25" name="îśḷiḑè"/>
            <p:cNvSpPr txBox="1"/>
            <p:nvPr/>
          </p:nvSpPr>
          <p:spPr>
            <a:xfrm>
              <a:off x="6490263" y="5411644"/>
              <a:ext cx="957834" cy="284318"/>
            </a:xfrm>
            <a:prstGeom prst="rect">
              <a:avLst/>
            </a:prstGeom>
            <a:noFill/>
          </p:spPr>
          <p:txBody>
            <a:bodyPr wrap="none" lIns="91422" tIns="45711" rIns="91422" bIns="45711">
              <a:prstTxWarp prst="textPlain">
                <a:avLst/>
              </a:prstTxWarp>
              <a:normAutofit fontScale="25000" lnSpcReduction="20000"/>
            </a:bodyPr>
            <a:lstStyle/>
            <a:p>
              <a:pPr defTabSz="685165"/>
              <a:r>
                <a:rPr lang="en-US" altLang="zh-CN" sz="4100" dirty="0"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442</a:t>
              </a:r>
              <a:r>
                <a:rPr lang="en-US" sz="4100" dirty="0"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,000K</a:t>
              </a:r>
              <a:endParaRPr lang="en-US" sz="41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26" name="íṥḻîḋé"/>
            <p:cNvSpPr txBox="1"/>
            <p:nvPr/>
          </p:nvSpPr>
          <p:spPr>
            <a:xfrm>
              <a:off x="6177360" y="5703234"/>
              <a:ext cx="1583640" cy="395607"/>
            </a:xfrm>
            <a:prstGeom prst="rect">
              <a:avLst/>
            </a:prstGeom>
            <a:noFill/>
          </p:spPr>
          <p:txBody>
            <a:bodyPr wrap="none" rtlCol="0" anchor="ctr">
              <a:normAutofit lnSpcReduction="10000"/>
            </a:bodyPr>
            <a:lstStyle>
              <a:defPPr>
                <a:defRPr lang="zh-CN"/>
              </a:defPPr>
              <a:lvl1pPr>
                <a:defRPr sz="1400" b="1">
                  <a:solidFill>
                    <a:schemeClr val="accent1"/>
                  </a:solidFill>
                </a:defRPr>
              </a:lvl1pPr>
            </a:lstStyle>
            <a:p>
              <a:pPr algn="ctr" defTabSz="685165"/>
              <a:r>
                <a:rPr lang="en-US" altLang="zh-CN" sz="1200" dirty="0">
                  <a:solidFill>
                    <a:schemeClr val="tx1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Text here</a:t>
              </a:r>
              <a:endParaRPr lang="zh-CN" altLang="en-US" sz="1200" dirty="0">
                <a:solidFill>
                  <a:schemeClr val="tx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</p:grpSp>
      <p:cxnSp>
        <p:nvCxnSpPr>
          <p:cNvPr id="23" name="直接连接符 19"/>
          <p:cNvCxnSpPr/>
          <p:nvPr/>
        </p:nvCxnSpPr>
        <p:spPr>
          <a:xfrm>
            <a:off x="5156871" y="4052664"/>
            <a:ext cx="0" cy="523585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0"/>
          <p:cNvCxnSpPr/>
          <p:nvPr/>
        </p:nvCxnSpPr>
        <p:spPr>
          <a:xfrm>
            <a:off x="6454557" y="4052664"/>
            <a:ext cx="0" cy="523585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Picture 2" descr="C:\Users\Administrator\Desktop\01119.png"/>
          <p:cNvPicPr>
            <a:picLocks noChangeAspect="1" noChangeArrowheads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239" t="40967" b="414"/>
          <a:stretch>
            <a:fillRect/>
          </a:stretch>
        </p:blipFill>
        <p:spPr bwMode="auto">
          <a:xfrm>
            <a:off x="7249214" y="2953516"/>
            <a:ext cx="1878741" cy="21899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矩形 2"/>
          <p:cNvSpPr>
            <a:spLocks noChangeAspect="1"/>
          </p:cNvSpPr>
          <p:nvPr/>
        </p:nvSpPr>
        <p:spPr>
          <a:xfrm>
            <a:off x="4133153" y="1645138"/>
            <a:ext cx="3461940" cy="2083295"/>
          </a:xfrm>
          <a:prstGeom prst="rect">
            <a:avLst/>
          </a:prstGeom>
          <a:blipFill dpi="0" rotWithShape="1">
            <a:blip r:embed="rId2"/>
            <a:srcRect/>
            <a:stretch>
              <a:fillRect/>
            </a:stretch>
          </a:blip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dk1"/>
                </a:solidFill>
                <a:prstDash val="solid"/>
              </a14:hiddenLine>
            </a:ext>
          </a:ex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矩形 34"/>
          <p:cNvSpPr/>
          <p:nvPr/>
        </p:nvSpPr>
        <p:spPr>
          <a:xfrm>
            <a:off x="0" y="364353"/>
            <a:ext cx="395536" cy="282258"/>
          </a:xfrm>
          <a:prstGeom prst="rect">
            <a:avLst/>
          </a:prstGeom>
          <a:solidFill>
            <a:srgbClr val="B0BF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6" tIns="45698" rIns="91396" bIns="45698" rtlCol="0" anchor="ctr"/>
          <a:lstStyle/>
          <a:p>
            <a:pPr algn="ctr"/>
            <a:endParaRPr lang="zh-CN" altLang="en-US"/>
          </a:p>
        </p:txBody>
      </p:sp>
      <p:sp>
        <p:nvSpPr>
          <p:cNvPr id="36" name="矩形 35"/>
          <p:cNvSpPr/>
          <p:nvPr/>
        </p:nvSpPr>
        <p:spPr>
          <a:xfrm>
            <a:off x="467544" y="364353"/>
            <a:ext cx="62880" cy="282258"/>
          </a:xfrm>
          <a:prstGeom prst="rect">
            <a:avLst/>
          </a:prstGeom>
          <a:solidFill>
            <a:srgbClr val="B0BF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6" tIns="45698" rIns="91396" bIns="45698" rtlCol="0" anchor="ctr"/>
          <a:lstStyle/>
          <a:p>
            <a:pPr algn="ctr"/>
            <a:endParaRPr lang="zh-CN" altLang="en-US"/>
          </a:p>
        </p:txBody>
      </p:sp>
      <p:sp>
        <p:nvSpPr>
          <p:cNvPr id="37" name="矩形 36"/>
          <p:cNvSpPr/>
          <p:nvPr/>
        </p:nvSpPr>
        <p:spPr>
          <a:xfrm>
            <a:off x="595840" y="364353"/>
            <a:ext cx="62880" cy="282258"/>
          </a:xfrm>
          <a:prstGeom prst="rect">
            <a:avLst/>
          </a:prstGeom>
          <a:solidFill>
            <a:srgbClr val="B0BF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6" tIns="45698" rIns="91396" bIns="45698" rtlCol="0" anchor="ctr"/>
          <a:lstStyle/>
          <a:p>
            <a:pPr algn="ctr"/>
            <a:endParaRPr lang="zh-CN" altLang="en-US"/>
          </a:p>
        </p:txBody>
      </p:sp>
      <p:sp>
        <p:nvSpPr>
          <p:cNvPr id="38" name="矩形 37"/>
          <p:cNvSpPr/>
          <p:nvPr/>
        </p:nvSpPr>
        <p:spPr>
          <a:xfrm>
            <a:off x="724136" y="364353"/>
            <a:ext cx="62880" cy="282258"/>
          </a:xfrm>
          <a:prstGeom prst="rect">
            <a:avLst/>
          </a:prstGeom>
          <a:solidFill>
            <a:srgbClr val="B0BF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6" tIns="45698" rIns="91396" bIns="45698"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87017" y="267517"/>
            <a:ext cx="1422184" cy="461665"/>
          </a:xfrm>
          <a:prstGeom prst="rect">
            <a:avLst/>
          </a:prstGeom>
        </p:spPr>
        <p:txBody>
          <a:bodyPr wrap="none" lIns="91396" tIns="45698" rIns="91396" bIns="45698">
            <a:spAutoFit/>
          </a:bodyPr>
          <a:lstStyle/>
          <a:p>
            <a:r>
              <a:rPr lang="zh-CN" altLang="en-US" sz="2400" b="1" dirty="0">
                <a:solidFill>
                  <a:srgbClr val="B0BF7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总结回顾</a:t>
            </a:r>
            <a:endParaRPr lang="zh-CN" altLang="en-US" sz="2400" b="1" dirty="0">
              <a:solidFill>
                <a:srgbClr val="B0BF7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311451" y="359827"/>
            <a:ext cx="2592287" cy="369332"/>
          </a:xfrm>
          <a:prstGeom prst="rect">
            <a:avLst/>
          </a:prstGeom>
        </p:spPr>
        <p:txBody>
          <a:bodyPr wrap="square" lIns="91396" tIns="45698" rIns="91396" bIns="45698">
            <a:spAutoFit/>
          </a:bodyPr>
          <a:lstStyle/>
          <a:p>
            <a:pPr algn="dist"/>
            <a:r>
              <a:rPr lang="en-US" altLang="zh-CN" b="1" dirty="0">
                <a:solidFill>
                  <a:srgbClr val="C4CF95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Review and review</a:t>
            </a:r>
            <a:endParaRPr lang="zh-CN" altLang="en-US" b="1" dirty="0">
              <a:solidFill>
                <a:srgbClr val="C4CF95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10" name="http://chn.docer.com/works?userid=251545333          _1"/>
          <p:cNvSpPr/>
          <p:nvPr/>
        </p:nvSpPr>
        <p:spPr>
          <a:xfrm>
            <a:off x="408459" y="1635646"/>
            <a:ext cx="978832" cy="979134"/>
          </a:xfrm>
          <a:prstGeom prst="rect">
            <a:avLst/>
          </a:prstGeom>
          <a:solidFill>
            <a:srgbClr val="A2B45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 defTabSz="685165"/>
            <a:endParaRPr lang="zh-CN" altLang="en-US" sz="1400">
              <a:solidFill>
                <a:schemeClr val="tx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11" name="http://chn.docer.com/works?userid=251545333          _2"/>
          <p:cNvSpPr/>
          <p:nvPr/>
        </p:nvSpPr>
        <p:spPr>
          <a:xfrm>
            <a:off x="1404579" y="1635646"/>
            <a:ext cx="2597883" cy="979134"/>
          </a:xfrm>
          <a:prstGeom prst="rect">
            <a:avLst/>
          </a:prstGeom>
          <a:solidFill>
            <a:schemeClr val="bg1">
              <a:lumMod val="8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 defTabSz="685165"/>
            <a:endParaRPr lang="zh-CN" altLang="en-US" sz="1400">
              <a:solidFill>
                <a:schemeClr val="tx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12" name="http://chn.docer.com/works?userid=251545333          _3"/>
          <p:cNvSpPr/>
          <p:nvPr/>
        </p:nvSpPr>
        <p:spPr>
          <a:xfrm>
            <a:off x="408459" y="2749299"/>
            <a:ext cx="978832" cy="979134"/>
          </a:xfrm>
          <a:prstGeom prst="rect">
            <a:avLst/>
          </a:prstGeom>
          <a:solidFill>
            <a:srgbClr val="C4CF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 defTabSz="685165"/>
            <a:endParaRPr lang="zh-CN" altLang="en-US" sz="1400">
              <a:solidFill>
                <a:schemeClr val="tx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13" name="http://chn.docer.com/works?userid=251545333          _4"/>
          <p:cNvSpPr/>
          <p:nvPr/>
        </p:nvSpPr>
        <p:spPr>
          <a:xfrm>
            <a:off x="1404579" y="2749299"/>
            <a:ext cx="2597883" cy="979134"/>
          </a:xfrm>
          <a:prstGeom prst="rect">
            <a:avLst/>
          </a:prstGeom>
          <a:solidFill>
            <a:schemeClr val="bg1">
              <a:lumMod val="8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 defTabSz="685165"/>
            <a:endParaRPr lang="zh-CN" altLang="en-US" sz="1400">
              <a:solidFill>
                <a:schemeClr val="tx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15" name="http://chn.docer.com/works?userid=251545333          _6"/>
          <p:cNvSpPr>
            <a:spLocks noEditPoints="1"/>
          </p:cNvSpPr>
          <p:nvPr/>
        </p:nvSpPr>
        <p:spPr bwMode="auto">
          <a:xfrm>
            <a:off x="797521" y="2003944"/>
            <a:ext cx="200707" cy="242535"/>
          </a:xfrm>
          <a:custGeom>
            <a:avLst/>
            <a:gdLst>
              <a:gd name="T0" fmla="*/ 75 w 116"/>
              <a:gd name="T1" fmla="*/ 56 h 140"/>
              <a:gd name="T2" fmla="*/ 97 w 116"/>
              <a:gd name="T3" fmla="*/ 56 h 140"/>
              <a:gd name="T4" fmla="*/ 103 w 116"/>
              <a:gd name="T5" fmla="*/ 61 h 140"/>
              <a:gd name="T6" fmla="*/ 100 w 116"/>
              <a:gd name="T7" fmla="*/ 66 h 140"/>
              <a:gd name="T8" fmla="*/ 9 w 116"/>
              <a:gd name="T9" fmla="*/ 138 h 140"/>
              <a:gd name="T10" fmla="*/ 1 w 116"/>
              <a:gd name="T11" fmla="*/ 137 h 140"/>
              <a:gd name="T12" fmla="*/ 1 w 116"/>
              <a:gd name="T13" fmla="*/ 131 h 140"/>
              <a:gd name="T14" fmla="*/ 36 w 116"/>
              <a:gd name="T15" fmla="*/ 67 h 140"/>
              <a:gd name="T16" fmla="*/ 15 w 116"/>
              <a:gd name="T17" fmla="*/ 67 h 140"/>
              <a:gd name="T18" fmla="*/ 10 w 116"/>
              <a:gd name="T19" fmla="*/ 61 h 140"/>
              <a:gd name="T20" fmla="*/ 11 w 116"/>
              <a:gd name="T21" fmla="*/ 58 h 140"/>
              <a:gd name="T22" fmla="*/ 49 w 116"/>
              <a:gd name="T23" fmla="*/ 3 h 140"/>
              <a:gd name="T24" fmla="*/ 54 w 116"/>
              <a:gd name="T25" fmla="*/ 1 h 140"/>
              <a:gd name="T26" fmla="*/ 54 w 116"/>
              <a:gd name="T27" fmla="*/ 0 h 140"/>
              <a:gd name="T28" fmla="*/ 111 w 116"/>
              <a:gd name="T29" fmla="*/ 0 h 140"/>
              <a:gd name="T30" fmla="*/ 116 w 116"/>
              <a:gd name="T31" fmla="*/ 6 h 140"/>
              <a:gd name="T32" fmla="*/ 114 w 116"/>
              <a:gd name="T33" fmla="*/ 10 h 140"/>
              <a:gd name="T34" fmla="*/ 75 w 116"/>
              <a:gd name="T35" fmla="*/ 56 h 140"/>
              <a:gd name="T36" fmla="*/ 81 w 116"/>
              <a:gd name="T37" fmla="*/ 67 h 140"/>
              <a:gd name="T38" fmla="*/ 81 w 116"/>
              <a:gd name="T39" fmla="*/ 67 h 140"/>
              <a:gd name="T40" fmla="*/ 63 w 116"/>
              <a:gd name="T41" fmla="*/ 67 h 140"/>
              <a:gd name="T42" fmla="*/ 63 w 116"/>
              <a:gd name="T43" fmla="*/ 67 h 140"/>
              <a:gd name="T44" fmla="*/ 60 w 116"/>
              <a:gd name="T45" fmla="*/ 65 h 140"/>
              <a:gd name="T46" fmla="*/ 59 w 116"/>
              <a:gd name="T47" fmla="*/ 58 h 140"/>
              <a:gd name="T48" fmla="*/ 99 w 116"/>
              <a:gd name="T49" fmla="*/ 11 h 140"/>
              <a:gd name="T50" fmla="*/ 57 w 116"/>
              <a:gd name="T51" fmla="*/ 11 h 140"/>
              <a:gd name="T52" fmla="*/ 26 w 116"/>
              <a:gd name="T53" fmla="*/ 56 h 140"/>
              <a:gd name="T54" fmla="*/ 45 w 116"/>
              <a:gd name="T55" fmla="*/ 56 h 140"/>
              <a:gd name="T56" fmla="*/ 45 w 116"/>
              <a:gd name="T57" fmla="*/ 56 h 140"/>
              <a:gd name="T58" fmla="*/ 48 w 116"/>
              <a:gd name="T59" fmla="*/ 56 h 140"/>
              <a:gd name="T60" fmla="*/ 50 w 116"/>
              <a:gd name="T61" fmla="*/ 64 h 140"/>
              <a:gd name="T62" fmla="*/ 23 w 116"/>
              <a:gd name="T63" fmla="*/ 113 h 140"/>
              <a:gd name="T64" fmla="*/ 81 w 116"/>
              <a:gd name="T65" fmla="*/ 67 h 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16" h="140">
                <a:moveTo>
                  <a:pt x="75" y="56"/>
                </a:moveTo>
                <a:cubicBezTo>
                  <a:pt x="97" y="56"/>
                  <a:pt x="97" y="56"/>
                  <a:pt x="97" y="56"/>
                </a:cubicBezTo>
                <a:cubicBezTo>
                  <a:pt x="100" y="56"/>
                  <a:pt x="103" y="58"/>
                  <a:pt x="103" y="61"/>
                </a:cubicBezTo>
                <a:cubicBezTo>
                  <a:pt x="103" y="63"/>
                  <a:pt x="102" y="65"/>
                  <a:pt x="100" y="66"/>
                </a:cubicBezTo>
                <a:cubicBezTo>
                  <a:pt x="9" y="138"/>
                  <a:pt x="9" y="138"/>
                  <a:pt x="9" y="138"/>
                </a:cubicBezTo>
                <a:cubicBezTo>
                  <a:pt x="6" y="140"/>
                  <a:pt x="3" y="140"/>
                  <a:pt x="1" y="137"/>
                </a:cubicBezTo>
                <a:cubicBezTo>
                  <a:pt x="0" y="136"/>
                  <a:pt x="0" y="133"/>
                  <a:pt x="1" y="131"/>
                </a:cubicBezTo>
                <a:cubicBezTo>
                  <a:pt x="36" y="67"/>
                  <a:pt x="36" y="67"/>
                  <a:pt x="36" y="67"/>
                </a:cubicBezTo>
                <a:cubicBezTo>
                  <a:pt x="15" y="67"/>
                  <a:pt x="15" y="67"/>
                  <a:pt x="15" y="67"/>
                </a:cubicBezTo>
                <a:cubicBezTo>
                  <a:pt x="12" y="67"/>
                  <a:pt x="10" y="64"/>
                  <a:pt x="10" y="61"/>
                </a:cubicBezTo>
                <a:cubicBezTo>
                  <a:pt x="10" y="60"/>
                  <a:pt x="10" y="59"/>
                  <a:pt x="11" y="58"/>
                </a:cubicBezTo>
                <a:cubicBezTo>
                  <a:pt x="49" y="3"/>
                  <a:pt x="49" y="3"/>
                  <a:pt x="49" y="3"/>
                </a:cubicBezTo>
                <a:cubicBezTo>
                  <a:pt x="50" y="1"/>
                  <a:pt x="52" y="1"/>
                  <a:pt x="54" y="1"/>
                </a:cubicBezTo>
                <a:cubicBezTo>
                  <a:pt x="54" y="0"/>
                  <a:pt x="54" y="0"/>
                  <a:pt x="54" y="0"/>
                </a:cubicBezTo>
                <a:cubicBezTo>
                  <a:pt x="111" y="0"/>
                  <a:pt x="111" y="0"/>
                  <a:pt x="111" y="0"/>
                </a:cubicBezTo>
                <a:cubicBezTo>
                  <a:pt x="114" y="0"/>
                  <a:pt x="116" y="3"/>
                  <a:pt x="116" y="6"/>
                </a:cubicBezTo>
                <a:cubicBezTo>
                  <a:pt x="116" y="7"/>
                  <a:pt x="115" y="9"/>
                  <a:pt x="114" y="10"/>
                </a:cubicBezTo>
                <a:cubicBezTo>
                  <a:pt x="75" y="56"/>
                  <a:pt x="75" y="56"/>
                  <a:pt x="75" y="56"/>
                </a:cubicBezTo>
                <a:close/>
                <a:moveTo>
                  <a:pt x="81" y="67"/>
                </a:moveTo>
                <a:cubicBezTo>
                  <a:pt x="81" y="67"/>
                  <a:pt x="81" y="67"/>
                  <a:pt x="81" y="67"/>
                </a:cubicBezTo>
                <a:cubicBezTo>
                  <a:pt x="63" y="67"/>
                  <a:pt x="63" y="67"/>
                  <a:pt x="63" y="67"/>
                </a:cubicBezTo>
                <a:cubicBezTo>
                  <a:pt x="63" y="67"/>
                  <a:pt x="63" y="67"/>
                  <a:pt x="63" y="67"/>
                </a:cubicBezTo>
                <a:cubicBezTo>
                  <a:pt x="62" y="67"/>
                  <a:pt x="61" y="66"/>
                  <a:pt x="60" y="65"/>
                </a:cubicBezTo>
                <a:cubicBezTo>
                  <a:pt x="57" y="63"/>
                  <a:pt x="57" y="60"/>
                  <a:pt x="59" y="58"/>
                </a:cubicBezTo>
                <a:cubicBezTo>
                  <a:pt x="99" y="11"/>
                  <a:pt x="99" y="11"/>
                  <a:pt x="99" y="11"/>
                </a:cubicBezTo>
                <a:cubicBezTo>
                  <a:pt x="57" y="11"/>
                  <a:pt x="57" y="11"/>
                  <a:pt x="57" y="11"/>
                </a:cubicBezTo>
                <a:cubicBezTo>
                  <a:pt x="26" y="56"/>
                  <a:pt x="26" y="56"/>
                  <a:pt x="26" y="56"/>
                </a:cubicBezTo>
                <a:cubicBezTo>
                  <a:pt x="45" y="56"/>
                  <a:pt x="45" y="56"/>
                  <a:pt x="45" y="56"/>
                </a:cubicBezTo>
                <a:cubicBezTo>
                  <a:pt x="45" y="56"/>
                  <a:pt x="45" y="56"/>
                  <a:pt x="45" y="56"/>
                </a:cubicBezTo>
                <a:cubicBezTo>
                  <a:pt x="46" y="56"/>
                  <a:pt x="47" y="56"/>
                  <a:pt x="48" y="56"/>
                </a:cubicBezTo>
                <a:cubicBezTo>
                  <a:pt x="51" y="58"/>
                  <a:pt x="52" y="61"/>
                  <a:pt x="50" y="64"/>
                </a:cubicBezTo>
                <a:cubicBezTo>
                  <a:pt x="23" y="113"/>
                  <a:pt x="23" y="113"/>
                  <a:pt x="23" y="113"/>
                </a:cubicBezTo>
                <a:cubicBezTo>
                  <a:pt x="81" y="67"/>
                  <a:pt x="81" y="67"/>
                  <a:pt x="81" y="6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79" tIns="34289" rIns="68579" bIns="34289" numCol="1" anchor="t" anchorCtr="0" compatLnSpc="1"/>
          <a:lstStyle/>
          <a:p>
            <a:pPr defTabSz="685165"/>
            <a:endParaRPr lang="zh-CN" altLang="en-US" sz="1400"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16" name="http://chn.docer.com/works?userid=251545333          _7"/>
          <p:cNvSpPr>
            <a:spLocks noEditPoints="1"/>
          </p:cNvSpPr>
          <p:nvPr/>
        </p:nvSpPr>
        <p:spPr bwMode="auto">
          <a:xfrm>
            <a:off x="777012" y="3116499"/>
            <a:ext cx="242460" cy="244734"/>
          </a:xfrm>
          <a:custGeom>
            <a:avLst/>
            <a:gdLst>
              <a:gd name="T0" fmla="*/ 116 w 140"/>
              <a:gd name="T1" fmla="*/ 2 h 141"/>
              <a:gd name="T2" fmla="*/ 122 w 140"/>
              <a:gd name="T3" fmla="*/ 3 h 141"/>
              <a:gd name="T4" fmla="*/ 122 w 140"/>
              <a:gd name="T5" fmla="*/ 3 h 141"/>
              <a:gd name="T6" fmla="*/ 138 w 140"/>
              <a:gd name="T7" fmla="*/ 19 h 141"/>
              <a:gd name="T8" fmla="*/ 138 w 140"/>
              <a:gd name="T9" fmla="*/ 19 h 141"/>
              <a:gd name="T10" fmla="*/ 139 w 140"/>
              <a:gd name="T11" fmla="*/ 25 h 141"/>
              <a:gd name="T12" fmla="*/ 118 w 140"/>
              <a:gd name="T13" fmla="*/ 43 h 141"/>
              <a:gd name="T14" fmla="*/ 103 w 140"/>
              <a:gd name="T15" fmla="*/ 46 h 141"/>
              <a:gd name="T16" fmla="*/ 99 w 140"/>
              <a:gd name="T17" fmla="*/ 102 h 141"/>
              <a:gd name="T18" fmla="*/ 69 w 140"/>
              <a:gd name="T19" fmla="*/ 115 h 141"/>
              <a:gd name="T20" fmla="*/ 26 w 140"/>
              <a:gd name="T21" fmla="*/ 72 h 141"/>
              <a:gd name="T22" fmla="*/ 69 w 140"/>
              <a:gd name="T23" fmla="*/ 29 h 141"/>
              <a:gd name="T24" fmla="*/ 100 w 140"/>
              <a:gd name="T25" fmla="*/ 33 h 141"/>
              <a:gd name="T26" fmla="*/ 98 w 140"/>
              <a:gd name="T27" fmla="*/ 20 h 141"/>
              <a:gd name="T28" fmla="*/ 124 w 140"/>
              <a:gd name="T29" fmla="*/ 55 h 141"/>
              <a:gd name="T30" fmla="*/ 135 w 140"/>
              <a:gd name="T31" fmla="*/ 52 h 141"/>
              <a:gd name="T32" fmla="*/ 138 w 140"/>
              <a:gd name="T33" fmla="*/ 72 h 141"/>
              <a:gd name="T34" fmla="*/ 69 w 140"/>
              <a:gd name="T35" fmla="*/ 141 h 141"/>
              <a:gd name="T36" fmla="*/ 0 w 140"/>
              <a:gd name="T37" fmla="*/ 72 h 141"/>
              <a:gd name="T38" fmla="*/ 69 w 140"/>
              <a:gd name="T39" fmla="*/ 3 h 141"/>
              <a:gd name="T40" fmla="*/ 89 w 140"/>
              <a:gd name="T41" fmla="*/ 6 h 141"/>
              <a:gd name="T42" fmla="*/ 86 w 140"/>
              <a:gd name="T43" fmla="*/ 16 h 141"/>
              <a:gd name="T44" fmla="*/ 69 w 140"/>
              <a:gd name="T45" fmla="*/ 14 h 141"/>
              <a:gd name="T46" fmla="*/ 11 w 140"/>
              <a:gd name="T47" fmla="*/ 72 h 141"/>
              <a:gd name="T48" fmla="*/ 69 w 140"/>
              <a:gd name="T49" fmla="*/ 130 h 141"/>
              <a:gd name="T50" fmla="*/ 127 w 140"/>
              <a:gd name="T51" fmla="*/ 72 h 141"/>
              <a:gd name="T52" fmla="*/ 124 w 140"/>
              <a:gd name="T53" fmla="*/ 55 h 141"/>
              <a:gd name="T54" fmla="*/ 69 w 140"/>
              <a:gd name="T55" fmla="*/ 52 h 141"/>
              <a:gd name="T56" fmla="*/ 90 w 140"/>
              <a:gd name="T57" fmla="*/ 43 h 141"/>
              <a:gd name="T58" fmla="*/ 43 w 140"/>
              <a:gd name="T59" fmla="*/ 46 h 141"/>
              <a:gd name="T60" fmla="*/ 43 w 140"/>
              <a:gd name="T61" fmla="*/ 46 h 141"/>
              <a:gd name="T62" fmla="*/ 43 w 140"/>
              <a:gd name="T63" fmla="*/ 98 h 141"/>
              <a:gd name="T64" fmla="*/ 94 w 140"/>
              <a:gd name="T65" fmla="*/ 98 h 141"/>
              <a:gd name="T66" fmla="*/ 105 w 140"/>
              <a:gd name="T67" fmla="*/ 72 h 141"/>
              <a:gd name="T68" fmla="*/ 86 w 140"/>
              <a:gd name="T69" fmla="*/ 62 h 141"/>
              <a:gd name="T70" fmla="*/ 83 w 140"/>
              <a:gd name="T71" fmla="*/ 86 h 141"/>
              <a:gd name="T72" fmla="*/ 69 w 140"/>
              <a:gd name="T73" fmla="*/ 92 h 141"/>
              <a:gd name="T74" fmla="*/ 55 w 140"/>
              <a:gd name="T75" fmla="*/ 86 h 141"/>
              <a:gd name="T76" fmla="*/ 55 w 140"/>
              <a:gd name="T77" fmla="*/ 58 h 141"/>
              <a:gd name="T78" fmla="*/ 69 w 140"/>
              <a:gd name="T79" fmla="*/ 52 h 141"/>
              <a:gd name="T80" fmla="*/ 73 w 140"/>
              <a:gd name="T81" fmla="*/ 60 h 141"/>
              <a:gd name="T82" fmla="*/ 60 w 140"/>
              <a:gd name="T83" fmla="*/ 63 h 141"/>
              <a:gd name="T84" fmla="*/ 56 w 140"/>
              <a:gd name="T85" fmla="*/ 72 h 141"/>
              <a:gd name="T86" fmla="*/ 69 w 140"/>
              <a:gd name="T87" fmla="*/ 85 h 141"/>
              <a:gd name="T88" fmla="*/ 78 w 140"/>
              <a:gd name="T89" fmla="*/ 81 h 141"/>
              <a:gd name="T90" fmla="*/ 81 w 140"/>
              <a:gd name="T91" fmla="*/ 68 h 141"/>
              <a:gd name="T92" fmla="*/ 65 w 140"/>
              <a:gd name="T93" fmla="*/ 76 h 141"/>
              <a:gd name="T94" fmla="*/ 73 w 140"/>
              <a:gd name="T95" fmla="*/ 60 h 141"/>
              <a:gd name="T96" fmla="*/ 117 w 140"/>
              <a:gd name="T97" fmla="*/ 10 h 141"/>
              <a:gd name="T98" fmla="*/ 106 w 140"/>
              <a:gd name="T99" fmla="*/ 30 h 141"/>
              <a:gd name="T100" fmla="*/ 117 w 140"/>
              <a:gd name="T101" fmla="*/ 10 h 141"/>
              <a:gd name="T102" fmla="*/ 123 w 140"/>
              <a:gd name="T103" fmla="*/ 22 h 141"/>
              <a:gd name="T104" fmla="*/ 118 w 140"/>
              <a:gd name="T105" fmla="*/ 37 h 141"/>
              <a:gd name="T106" fmla="*/ 123 w 140"/>
              <a:gd name="T107" fmla="*/ 22 h 1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40" h="141">
                <a:moveTo>
                  <a:pt x="98" y="20"/>
                </a:moveTo>
                <a:cubicBezTo>
                  <a:pt x="116" y="2"/>
                  <a:pt x="116" y="2"/>
                  <a:pt x="116" y="2"/>
                </a:cubicBezTo>
                <a:cubicBezTo>
                  <a:pt x="118" y="0"/>
                  <a:pt x="120" y="0"/>
                  <a:pt x="121" y="2"/>
                </a:cubicBezTo>
                <a:cubicBezTo>
                  <a:pt x="121" y="2"/>
                  <a:pt x="122" y="3"/>
                  <a:pt x="122" y="3"/>
                </a:cubicBezTo>
                <a:cubicBezTo>
                  <a:pt x="122" y="3"/>
                  <a:pt x="122" y="3"/>
                  <a:pt x="122" y="3"/>
                </a:cubicBezTo>
                <a:cubicBezTo>
                  <a:pt x="122" y="3"/>
                  <a:pt x="122" y="3"/>
                  <a:pt x="122" y="3"/>
                </a:cubicBezTo>
                <a:cubicBezTo>
                  <a:pt x="125" y="16"/>
                  <a:pt x="125" y="16"/>
                  <a:pt x="125" y="16"/>
                </a:cubicBezTo>
                <a:cubicBezTo>
                  <a:pt x="138" y="19"/>
                  <a:pt x="138" y="19"/>
                  <a:pt x="138" y="19"/>
                </a:cubicBezTo>
                <a:cubicBezTo>
                  <a:pt x="138" y="19"/>
                  <a:pt x="138" y="19"/>
                  <a:pt x="138" y="19"/>
                </a:cubicBezTo>
                <a:cubicBezTo>
                  <a:pt x="138" y="19"/>
                  <a:pt x="138" y="19"/>
                  <a:pt x="138" y="19"/>
                </a:cubicBezTo>
                <a:cubicBezTo>
                  <a:pt x="138" y="19"/>
                  <a:pt x="139" y="19"/>
                  <a:pt x="139" y="20"/>
                </a:cubicBezTo>
                <a:cubicBezTo>
                  <a:pt x="140" y="21"/>
                  <a:pt x="140" y="23"/>
                  <a:pt x="139" y="25"/>
                </a:cubicBezTo>
                <a:cubicBezTo>
                  <a:pt x="121" y="43"/>
                  <a:pt x="121" y="43"/>
                  <a:pt x="121" y="43"/>
                </a:cubicBezTo>
                <a:cubicBezTo>
                  <a:pt x="120" y="43"/>
                  <a:pt x="119" y="44"/>
                  <a:pt x="118" y="43"/>
                </a:cubicBezTo>
                <a:cubicBezTo>
                  <a:pt x="108" y="41"/>
                  <a:pt x="108" y="41"/>
                  <a:pt x="108" y="41"/>
                </a:cubicBezTo>
                <a:cubicBezTo>
                  <a:pt x="103" y="46"/>
                  <a:pt x="103" y="46"/>
                  <a:pt x="103" y="46"/>
                </a:cubicBezTo>
                <a:cubicBezTo>
                  <a:pt x="108" y="53"/>
                  <a:pt x="112" y="62"/>
                  <a:pt x="112" y="72"/>
                </a:cubicBezTo>
                <a:cubicBezTo>
                  <a:pt x="112" y="84"/>
                  <a:pt x="107" y="95"/>
                  <a:pt x="99" y="102"/>
                </a:cubicBezTo>
                <a:cubicBezTo>
                  <a:pt x="99" y="102"/>
                  <a:pt x="99" y="102"/>
                  <a:pt x="99" y="102"/>
                </a:cubicBezTo>
                <a:cubicBezTo>
                  <a:pt x="91" y="110"/>
                  <a:pt x="81" y="115"/>
                  <a:pt x="69" y="115"/>
                </a:cubicBezTo>
                <a:cubicBezTo>
                  <a:pt x="57" y="115"/>
                  <a:pt x="46" y="110"/>
                  <a:pt x="39" y="102"/>
                </a:cubicBezTo>
                <a:cubicBezTo>
                  <a:pt x="31" y="95"/>
                  <a:pt x="26" y="84"/>
                  <a:pt x="26" y="72"/>
                </a:cubicBezTo>
                <a:cubicBezTo>
                  <a:pt x="26" y="60"/>
                  <a:pt x="31" y="50"/>
                  <a:pt x="39" y="42"/>
                </a:cubicBezTo>
                <a:cubicBezTo>
                  <a:pt x="46" y="34"/>
                  <a:pt x="57" y="29"/>
                  <a:pt x="69" y="29"/>
                </a:cubicBezTo>
                <a:cubicBezTo>
                  <a:pt x="79" y="29"/>
                  <a:pt x="88" y="33"/>
                  <a:pt x="95" y="38"/>
                </a:cubicBezTo>
                <a:cubicBezTo>
                  <a:pt x="100" y="33"/>
                  <a:pt x="100" y="33"/>
                  <a:pt x="100" y="33"/>
                </a:cubicBezTo>
                <a:cubicBezTo>
                  <a:pt x="98" y="23"/>
                  <a:pt x="98" y="23"/>
                  <a:pt x="98" y="23"/>
                </a:cubicBezTo>
                <a:cubicBezTo>
                  <a:pt x="97" y="22"/>
                  <a:pt x="98" y="21"/>
                  <a:pt x="98" y="20"/>
                </a:cubicBezTo>
                <a:close/>
                <a:moveTo>
                  <a:pt x="124" y="55"/>
                </a:moveTo>
                <a:cubicBezTo>
                  <a:pt x="124" y="55"/>
                  <a:pt x="124" y="55"/>
                  <a:pt x="124" y="55"/>
                </a:cubicBezTo>
                <a:cubicBezTo>
                  <a:pt x="124" y="52"/>
                  <a:pt x="125" y="49"/>
                  <a:pt x="128" y="48"/>
                </a:cubicBezTo>
                <a:cubicBezTo>
                  <a:pt x="131" y="47"/>
                  <a:pt x="134" y="49"/>
                  <a:pt x="135" y="52"/>
                </a:cubicBezTo>
                <a:cubicBezTo>
                  <a:pt x="136" y="55"/>
                  <a:pt x="137" y="58"/>
                  <a:pt x="137" y="62"/>
                </a:cubicBezTo>
                <a:cubicBezTo>
                  <a:pt x="138" y="65"/>
                  <a:pt x="138" y="69"/>
                  <a:pt x="138" y="72"/>
                </a:cubicBezTo>
                <a:cubicBezTo>
                  <a:pt x="138" y="91"/>
                  <a:pt x="130" y="108"/>
                  <a:pt x="118" y="121"/>
                </a:cubicBezTo>
                <a:cubicBezTo>
                  <a:pt x="105" y="133"/>
                  <a:pt x="88" y="141"/>
                  <a:pt x="69" y="141"/>
                </a:cubicBezTo>
                <a:cubicBezTo>
                  <a:pt x="50" y="141"/>
                  <a:pt x="33" y="133"/>
                  <a:pt x="20" y="121"/>
                </a:cubicBezTo>
                <a:cubicBezTo>
                  <a:pt x="8" y="108"/>
                  <a:pt x="0" y="91"/>
                  <a:pt x="0" y="72"/>
                </a:cubicBezTo>
                <a:cubicBezTo>
                  <a:pt x="0" y="53"/>
                  <a:pt x="8" y="36"/>
                  <a:pt x="20" y="23"/>
                </a:cubicBezTo>
                <a:cubicBezTo>
                  <a:pt x="33" y="11"/>
                  <a:pt x="50" y="3"/>
                  <a:pt x="69" y="3"/>
                </a:cubicBezTo>
                <a:cubicBezTo>
                  <a:pt x="72" y="3"/>
                  <a:pt x="76" y="3"/>
                  <a:pt x="79" y="4"/>
                </a:cubicBezTo>
                <a:cubicBezTo>
                  <a:pt x="82" y="4"/>
                  <a:pt x="86" y="5"/>
                  <a:pt x="89" y="6"/>
                </a:cubicBezTo>
                <a:cubicBezTo>
                  <a:pt x="92" y="7"/>
                  <a:pt x="93" y="10"/>
                  <a:pt x="93" y="13"/>
                </a:cubicBezTo>
                <a:cubicBezTo>
                  <a:pt x="92" y="16"/>
                  <a:pt x="89" y="17"/>
                  <a:pt x="86" y="16"/>
                </a:cubicBezTo>
                <a:cubicBezTo>
                  <a:pt x="83" y="16"/>
                  <a:pt x="80" y="15"/>
                  <a:pt x="77" y="15"/>
                </a:cubicBezTo>
                <a:cubicBezTo>
                  <a:pt x="75" y="14"/>
                  <a:pt x="72" y="14"/>
                  <a:pt x="69" y="14"/>
                </a:cubicBezTo>
                <a:cubicBezTo>
                  <a:pt x="53" y="14"/>
                  <a:pt x="38" y="21"/>
                  <a:pt x="28" y="31"/>
                </a:cubicBezTo>
                <a:cubicBezTo>
                  <a:pt x="17" y="42"/>
                  <a:pt x="11" y="56"/>
                  <a:pt x="11" y="72"/>
                </a:cubicBezTo>
                <a:cubicBezTo>
                  <a:pt x="11" y="88"/>
                  <a:pt x="17" y="103"/>
                  <a:pt x="28" y="113"/>
                </a:cubicBezTo>
                <a:cubicBezTo>
                  <a:pt x="38" y="124"/>
                  <a:pt x="53" y="130"/>
                  <a:pt x="69" y="130"/>
                </a:cubicBezTo>
                <a:cubicBezTo>
                  <a:pt x="85" y="130"/>
                  <a:pt x="99" y="124"/>
                  <a:pt x="110" y="113"/>
                </a:cubicBezTo>
                <a:cubicBezTo>
                  <a:pt x="120" y="103"/>
                  <a:pt x="127" y="88"/>
                  <a:pt x="127" y="72"/>
                </a:cubicBezTo>
                <a:cubicBezTo>
                  <a:pt x="127" y="69"/>
                  <a:pt x="127" y="66"/>
                  <a:pt x="126" y="64"/>
                </a:cubicBezTo>
                <a:cubicBezTo>
                  <a:pt x="126" y="61"/>
                  <a:pt x="125" y="58"/>
                  <a:pt x="124" y="55"/>
                </a:cubicBezTo>
                <a:close/>
                <a:moveTo>
                  <a:pt x="69" y="52"/>
                </a:moveTo>
                <a:cubicBezTo>
                  <a:pt x="69" y="52"/>
                  <a:pt x="69" y="52"/>
                  <a:pt x="69" y="52"/>
                </a:cubicBezTo>
                <a:cubicBezTo>
                  <a:pt x="72" y="52"/>
                  <a:pt x="76" y="53"/>
                  <a:pt x="78" y="55"/>
                </a:cubicBezTo>
                <a:cubicBezTo>
                  <a:pt x="90" y="43"/>
                  <a:pt x="90" y="43"/>
                  <a:pt x="90" y="43"/>
                </a:cubicBezTo>
                <a:cubicBezTo>
                  <a:pt x="84" y="38"/>
                  <a:pt x="77" y="36"/>
                  <a:pt x="69" y="36"/>
                </a:cubicBezTo>
                <a:cubicBezTo>
                  <a:pt x="59" y="36"/>
                  <a:pt x="50" y="40"/>
                  <a:pt x="43" y="46"/>
                </a:cubicBezTo>
                <a:cubicBezTo>
                  <a:pt x="43" y="46"/>
                  <a:pt x="43" y="46"/>
                  <a:pt x="43" y="46"/>
                </a:cubicBezTo>
                <a:cubicBezTo>
                  <a:pt x="43" y="46"/>
                  <a:pt x="43" y="46"/>
                  <a:pt x="43" y="46"/>
                </a:cubicBezTo>
                <a:cubicBezTo>
                  <a:pt x="37" y="53"/>
                  <a:pt x="33" y="62"/>
                  <a:pt x="33" y="72"/>
                </a:cubicBezTo>
                <a:cubicBezTo>
                  <a:pt x="33" y="82"/>
                  <a:pt x="37" y="91"/>
                  <a:pt x="43" y="98"/>
                </a:cubicBezTo>
                <a:cubicBezTo>
                  <a:pt x="50" y="104"/>
                  <a:pt x="59" y="108"/>
                  <a:pt x="69" y="108"/>
                </a:cubicBezTo>
                <a:cubicBezTo>
                  <a:pt x="79" y="108"/>
                  <a:pt x="88" y="104"/>
                  <a:pt x="94" y="98"/>
                </a:cubicBezTo>
                <a:cubicBezTo>
                  <a:pt x="95" y="98"/>
                  <a:pt x="95" y="98"/>
                  <a:pt x="95" y="98"/>
                </a:cubicBezTo>
                <a:cubicBezTo>
                  <a:pt x="101" y="91"/>
                  <a:pt x="105" y="82"/>
                  <a:pt x="105" y="72"/>
                </a:cubicBezTo>
                <a:cubicBezTo>
                  <a:pt x="105" y="64"/>
                  <a:pt x="103" y="57"/>
                  <a:pt x="98" y="51"/>
                </a:cubicBezTo>
                <a:cubicBezTo>
                  <a:pt x="86" y="62"/>
                  <a:pt x="86" y="62"/>
                  <a:pt x="86" y="62"/>
                </a:cubicBezTo>
                <a:cubicBezTo>
                  <a:pt x="88" y="65"/>
                  <a:pt x="89" y="69"/>
                  <a:pt x="89" y="72"/>
                </a:cubicBezTo>
                <a:cubicBezTo>
                  <a:pt x="89" y="77"/>
                  <a:pt x="86" y="82"/>
                  <a:pt x="83" y="86"/>
                </a:cubicBezTo>
                <a:cubicBezTo>
                  <a:pt x="83" y="86"/>
                  <a:pt x="83" y="86"/>
                  <a:pt x="83" y="86"/>
                </a:cubicBezTo>
                <a:cubicBezTo>
                  <a:pt x="79" y="90"/>
                  <a:pt x="74" y="92"/>
                  <a:pt x="69" y="92"/>
                </a:cubicBezTo>
                <a:cubicBezTo>
                  <a:pt x="63" y="92"/>
                  <a:pt x="59" y="90"/>
                  <a:pt x="55" y="86"/>
                </a:cubicBezTo>
                <a:cubicBezTo>
                  <a:pt x="55" y="86"/>
                  <a:pt x="55" y="86"/>
                  <a:pt x="55" y="86"/>
                </a:cubicBezTo>
                <a:cubicBezTo>
                  <a:pt x="51" y="82"/>
                  <a:pt x="49" y="78"/>
                  <a:pt x="49" y="72"/>
                </a:cubicBezTo>
                <a:cubicBezTo>
                  <a:pt x="49" y="67"/>
                  <a:pt x="51" y="62"/>
                  <a:pt x="55" y="58"/>
                </a:cubicBezTo>
                <a:cubicBezTo>
                  <a:pt x="55" y="58"/>
                  <a:pt x="55" y="58"/>
                  <a:pt x="55" y="58"/>
                </a:cubicBezTo>
                <a:cubicBezTo>
                  <a:pt x="59" y="55"/>
                  <a:pt x="63" y="52"/>
                  <a:pt x="69" y="52"/>
                </a:cubicBezTo>
                <a:close/>
                <a:moveTo>
                  <a:pt x="73" y="60"/>
                </a:moveTo>
                <a:cubicBezTo>
                  <a:pt x="73" y="60"/>
                  <a:pt x="73" y="60"/>
                  <a:pt x="73" y="60"/>
                </a:cubicBezTo>
                <a:cubicBezTo>
                  <a:pt x="72" y="59"/>
                  <a:pt x="71" y="59"/>
                  <a:pt x="69" y="59"/>
                </a:cubicBezTo>
                <a:cubicBezTo>
                  <a:pt x="65" y="59"/>
                  <a:pt x="62" y="60"/>
                  <a:pt x="60" y="63"/>
                </a:cubicBezTo>
                <a:cubicBezTo>
                  <a:pt x="60" y="63"/>
                  <a:pt x="60" y="63"/>
                  <a:pt x="60" y="63"/>
                </a:cubicBezTo>
                <a:cubicBezTo>
                  <a:pt x="57" y="65"/>
                  <a:pt x="56" y="68"/>
                  <a:pt x="56" y="72"/>
                </a:cubicBezTo>
                <a:cubicBezTo>
                  <a:pt x="56" y="76"/>
                  <a:pt x="57" y="79"/>
                  <a:pt x="60" y="81"/>
                </a:cubicBezTo>
                <a:cubicBezTo>
                  <a:pt x="62" y="84"/>
                  <a:pt x="65" y="85"/>
                  <a:pt x="69" y="85"/>
                </a:cubicBezTo>
                <a:cubicBezTo>
                  <a:pt x="73" y="85"/>
                  <a:pt x="76" y="84"/>
                  <a:pt x="78" y="81"/>
                </a:cubicBezTo>
                <a:cubicBezTo>
                  <a:pt x="78" y="81"/>
                  <a:pt x="78" y="81"/>
                  <a:pt x="78" y="81"/>
                </a:cubicBezTo>
                <a:cubicBezTo>
                  <a:pt x="81" y="79"/>
                  <a:pt x="82" y="76"/>
                  <a:pt x="82" y="72"/>
                </a:cubicBezTo>
                <a:cubicBezTo>
                  <a:pt x="82" y="70"/>
                  <a:pt x="82" y="69"/>
                  <a:pt x="81" y="68"/>
                </a:cubicBezTo>
                <a:cubicBezTo>
                  <a:pt x="73" y="76"/>
                  <a:pt x="73" y="76"/>
                  <a:pt x="73" y="76"/>
                </a:cubicBezTo>
                <a:cubicBezTo>
                  <a:pt x="71" y="78"/>
                  <a:pt x="67" y="78"/>
                  <a:pt x="65" y="76"/>
                </a:cubicBezTo>
                <a:cubicBezTo>
                  <a:pt x="63" y="74"/>
                  <a:pt x="63" y="70"/>
                  <a:pt x="65" y="68"/>
                </a:cubicBezTo>
                <a:cubicBezTo>
                  <a:pt x="73" y="60"/>
                  <a:pt x="73" y="60"/>
                  <a:pt x="73" y="60"/>
                </a:cubicBezTo>
                <a:close/>
                <a:moveTo>
                  <a:pt x="117" y="10"/>
                </a:moveTo>
                <a:cubicBezTo>
                  <a:pt x="117" y="10"/>
                  <a:pt x="117" y="10"/>
                  <a:pt x="117" y="10"/>
                </a:cubicBezTo>
                <a:cubicBezTo>
                  <a:pt x="104" y="23"/>
                  <a:pt x="104" y="23"/>
                  <a:pt x="104" y="23"/>
                </a:cubicBezTo>
                <a:cubicBezTo>
                  <a:pt x="106" y="30"/>
                  <a:pt x="106" y="30"/>
                  <a:pt x="106" y="30"/>
                </a:cubicBezTo>
                <a:cubicBezTo>
                  <a:pt x="119" y="17"/>
                  <a:pt x="119" y="17"/>
                  <a:pt x="119" y="17"/>
                </a:cubicBezTo>
                <a:cubicBezTo>
                  <a:pt x="117" y="10"/>
                  <a:pt x="117" y="10"/>
                  <a:pt x="117" y="10"/>
                </a:cubicBezTo>
                <a:close/>
                <a:moveTo>
                  <a:pt x="123" y="22"/>
                </a:moveTo>
                <a:cubicBezTo>
                  <a:pt x="123" y="22"/>
                  <a:pt x="123" y="22"/>
                  <a:pt x="123" y="22"/>
                </a:cubicBezTo>
                <a:cubicBezTo>
                  <a:pt x="111" y="35"/>
                  <a:pt x="111" y="35"/>
                  <a:pt x="111" y="35"/>
                </a:cubicBezTo>
                <a:cubicBezTo>
                  <a:pt x="118" y="37"/>
                  <a:pt x="118" y="37"/>
                  <a:pt x="118" y="37"/>
                </a:cubicBezTo>
                <a:cubicBezTo>
                  <a:pt x="131" y="24"/>
                  <a:pt x="131" y="24"/>
                  <a:pt x="131" y="24"/>
                </a:cubicBezTo>
                <a:cubicBezTo>
                  <a:pt x="123" y="22"/>
                  <a:pt x="123" y="22"/>
                  <a:pt x="123" y="2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79" tIns="34289" rIns="68579" bIns="34289" numCol="1" anchor="t" anchorCtr="0" compatLnSpc="1"/>
          <a:lstStyle/>
          <a:p>
            <a:pPr defTabSz="685165"/>
            <a:endParaRPr lang="zh-CN" altLang="en-US" sz="1400"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grpSp>
        <p:nvGrpSpPr>
          <p:cNvPr id="17" name="http://chn.docer.com/works?userid=251545333          _8"/>
          <p:cNvGrpSpPr/>
          <p:nvPr/>
        </p:nvGrpSpPr>
        <p:grpSpPr>
          <a:xfrm>
            <a:off x="1569389" y="1707654"/>
            <a:ext cx="1958779" cy="940629"/>
            <a:chOff x="6144484" y="1346818"/>
            <a:chExt cx="3072734" cy="1475565"/>
          </a:xfrm>
        </p:grpSpPr>
        <p:sp>
          <p:nvSpPr>
            <p:cNvPr id="18" name="http://chn.docer.com/works?userid=25553551        _7"/>
            <p:cNvSpPr txBox="1">
              <a:spLocks noChangeArrowheads="1"/>
            </p:cNvSpPr>
            <p:nvPr/>
          </p:nvSpPr>
          <p:spPr bwMode="auto">
            <a:xfrm>
              <a:off x="6144484" y="1346818"/>
              <a:ext cx="1240215" cy="530991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 algn="ctr">
                <a:lnSpc>
                  <a:spcPct val="150000"/>
                </a:lnSpc>
                <a:spcAft>
                  <a:spcPts val="600"/>
                </a:spcAft>
                <a:buClr>
                  <a:schemeClr val="accent1"/>
                </a:buClr>
                <a:defRPr sz="1400" b="1" i="1">
                  <a:gradFill>
                    <a:gsLst>
                      <a:gs pos="0">
                        <a:schemeClr val="accent1"/>
                      </a:gs>
                      <a:gs pos="100000">
                        <a:schemeClr val="accent2"/>
                      </a:gs>
                    </a:gsLst>
                    <a:lin ang="5400000" scaled="1"/>
                  </a:gradFill>
                  <a:latin typeface="微软雅黑" panose="020B0503020204020204" charset="-122"/>
                  <a:ea typeface="微软雅黑" panose="020B0503020204020204" charset="-122"/>
                </a:defRPr>
              </a:lvl1pPr>
              <a:lvl2pPr marL="742950" indent="-285750">
                <a:defRPr sz="1300"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2pPr>
              <a:lvl3pPr marL="1143000" indent="-228600">
                <a:defRPr sz="1300"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3pPr>
              <a:lvl4pPr marL="1600200" indent="-228600">
                <a:defRPr sz="1300"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4pPr>
              <a:lvl5pPr marL="2057400" indent="-228600">
                <a:defRPr sz="1300"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9pPr>
            </a:lstStyle>
            <a:p>
              <a:pPr algn="l" defTabSz="685165">
                <a:buClr>
                  <a:srgbClr val="BC1F26"/>
                </a:buClr>
              </a:pPr>
              <a:r>
                <a:rPr lang="en-US" altLang="zh-CN" sz="1200" i="0" dirty="0">
                  <a:solidFill>
                    <a:schemeClr val="tx1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Minimalist</a:t>
              </a:r>
              <a:endParaRPr lang="zh-CN" altLang="en-US" sz="1200" i="0" dirty="0">
                <a:solidFill>
                  <a:schemeClr val="tx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19" name="http://chn.docer.com/works?userid=25553551        _8"/>
            <p:cNvSpPr/>
            <p:nvPr/>
          </p:nvSpPr>
          <p:spPr>
            <a:xfrm>
              <a:off x="6172429" y="1808483"/>
              <a:ext cx="3044789" cy="101390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685165">
                <a:lnSpc>
                  <a:spcPct val="150000"/>
                </a:lnSpc>
              </a:pPr>
              <a:r>
                <a:rPr lang="en-US" altLang="zh-CN" sz="800" dirty="0"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Lorem ipsum dolor sit </a:t>
              </a:r>
              <a:r>
                <a:rPr lang="en-US" altLang="zh-CN" sz="800" dirty="0" err="1"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amet</a:t>
              </a:r>
              <a:r>
                <a:rPr lang="en-US" altLang="zh-CN" sz="800" dirty="0"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, </a:t>
              </a:r>
              <a:r>
                <a:rPr lang="en-US" altLang="zh-CN" sz="800" dirty="0" err="1"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consectetur</a:t>
              </a:r>
              <a:r>
                <a:rPr lang="en-US" altLang="zh-CN" sz="800" dirty="0"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 </a:t>
              </a:r>
              <a:r>
                <a:rPr lang="en-US" altLang="zh-CN" sz="800" dirty="0" err="1"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adipiscing</a:t>
              </a:r>
              <a:r>
                <a:rPr lang="en-US" altLang="zh-CN" sz="800" dirty="0"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 </a:t>
              </a:r>
              <a:r>
                <a:rPr lang="en-US" altLang="zh-CN" sz="800" dirty="0" err="1"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elit</a:t>
              </a:r>
              <a:r>
                <a:rPr lang="en-US" altLang="zh-CN" sz="800" dirty="0"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. </a:t>
              </a:r>
              <a:r>
                <a:rPr lang="en-US" altLang="zh-CN" sz="800" dirty="0" err="1"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Donec</a:t>
              </a:r>
              <a:r>
                <a:rPr lang="en-US" altLang="zh-CN" sz="800" dirty="0"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 </a:t>
              </a:r>
              <a:r>
                <a:rPr lang="en-US" altLang="zh-CN" sz="800" dirty="0" err="1"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luctus</a:t>
              </a:r>
              <a:r>
                <a:rPr lang="en-US" altLang="zh-CN" sz="800" dirty="0"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 </a:t>
              </a:r>
              <a:r>
                <a:rPr lang="en-US" altLang="zh-CN" sz="800" dirty="0" err="1"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nibh</a:t>
              </a:r>
              <a:r>
                <a:rPr lang="en-US" altLang="zh-CN" sz="800" dirty="0"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 sit </a:t>
              </a:r>
              <a:r>
                <a:rPr lang="en-US" altLang="zh-CN" sz="800" dirty="0" err="1"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amet</a:t>
              </a:r>
              <a:r>
                <a:rPr lang="en-US" altLang="zh-CN" sz="800" dirty="0"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 </a:t>
              </a:r>
              <a:r>
                <a:rPr lang="en-US" altLang="zh-CN" sz="800" dirty="0" err="1"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sem</a:t>
              </a:r>
              <a:r>
                <a:rPr lang="zh-CN" altLang="en-US" sz="800" dirty="0"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，</a:t>
              </a:r>
              <a:r>
                <a:rPr lang="en-US" altLang="zh-CN" sz="800" dirty="0"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Lorem ipsum dolor sit </a:t>
              </a:r>
              <a:r>
                <a:rPr lang="en-US" altLang="zh-CN" sz="800" dirty="0" err="1"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amet</a:t>
              </a:r>
              <a:r>
                <a:rPr lang="en-US" altLang="zh-CN" sz="800" dirty="0"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, </a:t>
              </a:r>
              <a:r>
                <a:rPr lang="en-US" altLang="zh-CN" sz="800" dirty="0" err="1"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consectetur</a:t>
              </a:r>
              <a:endParaRPr lang="zh-CN" altLang="en-US" sz="8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</p:grpSp>
      <p:grpSp>
        <p:nvGrpSpPr>
          <p:cNvPr id="20" name="http://chn.docer.com/works?userid=251545333          _9"/>
          <p:cNvGrpSpPr/>
          <p:nvPr/>
        </p:nvGrpSpPr>
        <p:grpSpPr>
          <a:xfrm>
            <a:off x="1569389" y="2787774"/>
            <a:ext cx="1958779" cy="940629"/>
            <a:chOff x="6144484" y="1346818"/>
            <a:chExt cx="3072734" cy="1475565"/>
          </a:xfrm>
        </p:grpSpPr>
        <p:sp>
          <p:nvSpPr>
            <p:cNvPr id="21" name="http://chn.docer.com/works?userid=25553551        _7"/>
            <p:cNvSpPr txBox="1">
              <a:spLocks noChangeArrowheads="1"/>
            </p:cNvSpPr>
            <p:nvPr/>
          </p:nvSpPr>
          <p:spPr bwMode="auto">
            <a:xfrm>
              <a:off x="6144484" y="1346818"/>
              <a:ext cx="1240215" cy="530991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 algn="ctr">
                <a:lnSpc>
                  <a:spcPct val="150000"/>
                </a:lnSpc>
                <a:spcAft>
                  <a:spcPts val="600"/>
                </a:spcAft>
                <a:buClr>
                  <a:schemeClr val="accent1"/>
                </a:buClr>
                <a:defRPr sz="1400" b="1" i="1">
                  <a:gradFill>
                    <a:gsLst>
                      <a:gs pos="0">
                        <a:schemeClr val="accent1"/>
                      </a:gs>
                      <a:gs pos="100000">
                        <a:schemeClr val="accent2"/>
                      </a:gs>
                    </a:gsLst>
                    <a:lin ang="5400000" scaled="1"/>
                  </a:gradFill>
                  <a:latin typeface="微软雅黑" panose="020B0503020204020204" charset="-122"/>
                  <a:ea typeface="微软雅黑" panose="020B0503020204020204" charset="-122"/>
                </a:defRPr>
              </a:lvl1pPr>
              <a:lvl2pPr marL="742950" indent="-285750">
                <a:defRPr sz="1300"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2pPr>
              <a:lvl3pPr marL="1143000" indent="-228600">
                <a:defRPr sz="1300"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3pPr>
              <a:lvl4pPr marL="1600200" indent="-228600">
                <a:defRPr sz="1300"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4pPr>
              <a:lvl5pPr marL="2057400" indent="-228600">
                <a:defRPr sz="1300"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9pPr>
            </a:lstStyle>
            <a:p>
              <a:pPr algn="l" defTabSz="685165">
                <a:buClr>
                  <a:srgbClr val="BC1F26"/>
                </a:buClr>
              </a:pPr>
              <a:r>
                <a:rPr lang="en-US" altLang="zh-CN" sz="1200" i="0" dirty="0">
                  <a:solidFill>
                    <a:schemeClr val="tx1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Minimalist</a:t>
              </a:r>
              <a:endParaRPr lang="zh-CN" altLang="en-US" sz="1200" i="0" dirty="0">
                <a:solidFill>
                  <a:schemeClr val="tx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22" name="http://chn.docer.com/works?userid=25553551        _8"/>
            <p:cNvSpPr/>
            <p:nvPr/>
          </p:nvSpPr>
          <p:spPr>
            <a:xfrm>
              <a:off x="6172429" y="1808483"/>
              <a:ext cx="3044789" cy="101390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685165">
                <a:lnSpc>
                  <a:spcPct val="150000"/>
                </a:lnSpc>
              </a:pPr>
              <a:r>
                <a:rPr lang="en-US" altLang="zh-CN" sz="800" dirty="0"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Lorem ipsum dolor sit </a:t>
              </a:r>
              <a:r>
                <a:rPr lang="en-US" altLang="zh-CN" sz="800" dirty="0" err="1"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amet</a:t>
              </a:r>
              <a:r>
                <a:rPr lang="en-US" altLang="zh-CN" sz="800" dirty="0"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, </a:t>
              </a:r>
              <a:r>
                <a:rPr lang="en-US" altLang="zh-CN" sz="800" dirty="0" err="1"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consectetur</a:t>
              </a:r>
              <a:r>
                <a:rPr lang="en-US" altLang="zh-CN" sz="800" dirty="0"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 </a:t>
              </a:r>
              <a:r>
                <a:rPr lang="en-US" altLang="zh-CN" sz="800" dirty="0" err="1"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adipiscing</a:t>
              </a:r>
              <a:r>
                <a:rPr lang="en-US" altLang="zh-CN" sz="800" dirty="0"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 </a:t>
              </a:r>
              <a:r>
                <a:rPr lang="en-US" altLang="zh-CN" sz="800" dirty="0" err="1"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elit</a:t>
              </a:r>
              <a:r>
                <a:rPr lang="en-US" altLang="zh-CN" sz="800" dirty="0"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. </a:t>
              </a:r>
              <a:r>
                <a:rPr lang="en-US" altLang="zh-CN" sz="800" dirty="0" err="1"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Donec</a:t>
              </a:r>
              <a:r>
                <a:rPr lang="en-US" altLang="zh-CN" sz="800" dirty="0"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 </a:t>
              </a:r>
              <a:r>
                <a:rPr lang="en-US" altLang="zh-CN" sz="800" dirty="0" err="1"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luctus</a:t>
              </a:r>
              <a:r>
                <a:rPr lang="en-US" altLang="zh-CN" sz="800" dirty="0"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 </a:t>
              </a:r>
              <a:r>
                <a:rPr lang="en-US" altLang="zh-CN" sz="800" dirty="0" err="1"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nibh</a:t>
              </a:r>
              <a:r>
                <a:rPr lang="en-US" altLang="zh-CN" sz="800" dirty="0"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 sit </a:t>
              </a:r>
              <a:r>
                <a:rPr lang="en-US" altLang="zh-CN" sz="800" dirty="0" err="1"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amet</a:t>
              </a:r>
              <a:r>
                <a:rPr lang="en-US" altLang="zh-CN" sz="800" dirty="0"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 </a:t>
              </a:r>
              <a:r>
                <a:rPr lang="en-US" altLang="zh-CN" sz="800" dirty="0" err="1"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sem</a:t>
              </a:r>
              <a:r>
                <a:rPr lang="zh-CN" altLang="en-US" sz="800" dirty="0"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，</a:t>
              </a:r>
              <a:r>
                <a:rPr lang="en-US" altLang="zh-CN" sz="800" dirty="0"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Lorem ipsum dolor sit </a:t>
              </a:r>
              <a:r>
                <a:rPr lang="en-US" altLang="zh-CN" sz="800" dirty="0" err="1"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amet</a:t>
              </a:r>
              <a:r>
                <a:rPr lang="en-US" altLang="zh-CN" sz="800" dirty="0"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, </a:t>
              </a:r>
              <a:r>
                <a:rPr lang="en-US" altLang="zh-CN" sz="800" dirty="0" err="1"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consectetur</a:t>
              </a:r>
              <a:endParaRPr lang="zh-CN" altLang="en-US" sz="8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</p:grp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25" y="0"/>
            <a:ext cx="9143999" cy="5143500"/>
            <a:chOff x="1" y="0"/>
            <a:chExt cx="9143999" cy="5143500"/>
          </a:xfrm>
        </p:grpSpPr>
        <p:pic>
          <p:nvPicPr>
            <p:cNvPr id="1028" name="Picture 4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" y="3820"/>
              <a:ext cx="5386388" cy="51396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26" name="Picture 2" descr="C:\Users\Administrator\Desktop\01119.pn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239" t="40967" b="-1"/>
            <a:stretch>
              <a:fillRect/>
            </a:stretch>
          </p:blipFill>
          <p:spPr bwMode="auto">
            <a:xfrm>
              <a:off x="4762499" y="0"/>
              <a:ext cx="4381501" cy="51435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8" name="组合 7"/>
          <p:cNvGrpSpPr/>
          <p:nvPr/>
        </p:nvGrpSpPr>
        <p:grpSpPr>
          <a:xfrm>
            <a:off x="361006" y="1913519"/>
            <a:ext cx="4082402" cy="1316469"/>
            <a:chOff x="360982" y="1903353"/>
            <a:chExt cx="4082402" cy="1316469"/>
          </a:xfrm>
        </p:grpSpPr>
        <p:sp>
          <p:nvSpPr>
            <p:cNvPr id="4" name="矩形 3"/>
            <p:cNvSpPr/>
            <p:nvPr/>
          </p:nvSpPr>
          <p:spPr>
            <a:xfrm>
              <a:off x="360982" y="1903353"/>
              <a:ext cx="4082402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3200" b="1" dirty="0" smtClean="0">
                  <a:solidFill>
                    <a:srgbClr val="B0BF71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谢谢大家</a:t>
              </a:r>
              <a:endParaRPr lang="zh-CN" altLang="en-US" sz="3200" b="1" dirty="0">
                <a:solidFill>
                  <a:srgbClr val="B0BF7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488901" y="2460252"/>
              <a:ext cx="3954483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en-US" altLang="zh-CN" sz="1400" b="1" dirty="0">
                  <a:solidFill>
                    <a:srgbClr val="C4CF95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Brief And Fresh Style Thesis Defense</a:t>
              </a:r>
              <a:endParaRPr lang="zh-CN" altLang="en-US" sz="1400" b="1" dirty="0">
                <a:solidFill>
                  <a:srgbClr val="C4CF95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878152" y="2912045"/>
              <a:ext cx="1615440" cy="30670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400" b="1" dirty="0">
                  <a:solidFill>
                    <a:srgbClr val="C4CF95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答辩学生：蓝素材</a:t>
              </a:r>
              <a:endParaRPr lang="zh-CN" altLang="en-US" sz="1400" b="1" dirty="0">
                <a:solidFill>
                  <a:srgbClr val="C4CF95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2513173" y="2912045"/>
              <a:ext cx="1680268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400" b="1" dirty="0">
                  <a:solidFill>
                    <a:srgbClr val="C4CF95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答辩时间：</a:t>
              </a:r>
              <a:r>
                <a:rPr lang="en-US" altLang="zh-CN" sz="1400" b="1" dirty="0">
                  <a:solidFill>
                    <a:srgbClr val="C4CF95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3</a:t>
              </a:r>
              <a:r>
                <a:rPr lang="zh-CN" altLang="en-US" sz="1400" b="1" dirty="0">
                  <a:solidFill>
                    <a:srgbClr val="C4CF95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月</a:t>
              </a:r>
              <a:r>
                <a:rPr lang="en-US" altLang="zh-CN" sz="1400" b="1" dirty="0">
                  <a:solidFill>
                    <a:srgbClr val="C4CF95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25</a:t>
              </a:r>
              <a:r>
                <a:rPr lang="zh-CN" altLang="en-US" sz="1400" b="1" dirty="0">
                  <a:solidFill>
                    <a:srgbClr val="C4CF95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日</a:t>
              </a:r>
              <a:endParaRPr lang="zh-CN" altLang="en-US" sz="1400" b="1" dirty="0">
                <a:solidFill>
                  <a:srgbClr val="C4CF95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:\Users\Administrator\Desktop\01119.png"/>
          <p:cNvPicPr>
            <a:picLocks noChangeAspect="1" noChangeArrowheads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239" t="40967" b="414"/>
          <a:stretch>
            <a:fillRect/>
          </a:stretch>
        </p:blipFill>
        <p:spPr bwMode="auto">
          <a:xfrm>
            <a:off x="7249214" y="2953516"/>
            <a:ext cx="1878741" cy="21899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矩形 10"/>
          <p:cNvSpPr/>
          <p:nvPr>
            <p:custDataLst>
              <p:tags r:id="rId2"/>
            </p:custDataLst>
          </p:nvPr>
        </p:nvSpPr>
        <p:spPr>
          <a:xfrm>
            <a:off x="0" y="2002536"/>
            <a:ext cx="9144000" cy="637794"/>
          </a:xfrm>
          <a:prstGeom prst="rect">
            <a:avLst/>
          </a:prstGeom>
          <a:solidFill>
            <a:srgbClr val="B0BF7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396" tIns="45698" rIns="91396" bIns="45698" rtlCol="0" anchor="ctr"/>
          <a:lstStyle/>
          <a:p>
            <a:pPr algn="ctr">
              <a:defRPr/>
            </a:pPr>
            <a:endParaRPr lang="zh-CN" altLang="en-US" kern="0">
              <a:solidFill>
                <a:prstClr val="white"/>
              </a:solidFill>
            </a:endParaRPr>
          </a:p>
        </p:txBody>
      </p:sp>
      <p:sp>
        <p:nvSpPr>
          <p:cNvPr id="13" name="椭圆 12"/>
          <p:cNvSpPr/>
          <p:nvPr>
            <p:custDataLst>
              <p:tags r:id="rId3"/>
            </p:custDataLst>
          </p:nvPr>
        </p:nvSpPr>
        <p:spPr>
          <a:xfrm>
            <a:off x="5641848" y="1275606"/>
            <a:ext cx="2414016" cy="2376264"/>
          </a:xfrm>
          <a:prstGeom prst="ellipse">
            <a:avLst/>
          </a:prstGeom>
          <a:blipFill dpi="0" rotWithShape="1">
            <a:blip r:embed="rId4"/>
            <a:srcRect/>
            <a:stretch>
              <a:fillRect l="-15706" r="-15542"/>
            </a:stretch>
          </a:blipFill>
          <a:ln w="57150" cap="flat" cmpd="sng" algn="ctr">
            <a:solidFill>
              <a:srgbClr val="C4CF95"/>
            </a:solidFill>
            <a:prstDash val="solid"/>
            <a:miter lim="800000"/>
          </a:ln>
          <a:effectLst/>
        </p:spPr>
        <p:txBody>
          <a:bodyPr lIns="91396" tIns="45698" rIns="91396" bIns="45698" rtlCol="0" anchor="ctr"/>
          <a:lstStyle/>
          <a:p>
            <a:pPr algn="ctr">
              <a:defRPr/>
            </a:pPr>
            <a:endParaRPr lang="zh-CN" altLang="en-US" kern="0">
              <a:solidFill>
                <a:prstClr val="white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827586" y="2090623"/>
            <a:ext cx="1422184" cy="461665"/>
          </a:xfrm>
          <a:prstGeom prst="rect">
            <a:avLst/>
          </a:prstGeom>
        </p:spPr>
        <p:txBody>
          <a:bodyPr wrap="none" lIns="91396" tIns="45698" rIns="91396" bIns="45698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选题背景</a:t>
            </a:r>
            <a:endParaRPr lang="zh-CN" altLang="en-US" sz="2400" b="1" dirty="0">
              <a:solidFill>
                <a:schemeClr val="bg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273359" y="2182933"/>
            <a:ext cx="2670924" cy="369332"/>
          </a:xfrm>
          <a:prstGeom prst="rect">
            <a:avLst/>
          </a:prstGeom>
        </p:spPr>
        <p:txBody>
          <a:bodyPr wrap="none" lIns="91396" tIns="45698" rIns="91396" bIns="45698">
            <a:spAutoFit/>
          </a:bodyPr>
          <a:lstStyle/>
          <a:p>
            <a:r>
              <a:rPr lang="en-US" altLang="zh-CN" b="1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Background of topic selection</a:t>
            </a:r>
            <a:endParaRPr lang="zh-CN" altLang="en-US" b="1" dirty="0">
              <a:solidFill>
                <a:schemeClr val="bg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9" name="MH_Number_1">
            <a:hlinkClick r:id="rId5" action="ppaction://hlinksldjump"/>
          </p:cNvPr>
          <p:cNvSpPr/>
          <p:nvPr>
            <p:custDataLst>
              <p:tags r:id="rId6"/>
            </p:custDataLst>
          </p:nvPr>
        </p:nvSpPr>
        <p:spPr>
          <a:xfrm>
            <a:off x="372246" y="2116410"/>
            <a:ext cx="383332" cy="383332"/>
          </a:xfrm>
          <a:prstGeom prst="ellipse">
            <a:avLst/>
          </a:prstGeom>
          <a:solidFill>
            <a:srgbClr val="B0BF7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altLang="zh-CN" sz="2400" b="1" dirty="0">
                <a:solidFill>
                  <a:srgbClr val="FFFFFF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Times New Roman" panose="02020603050405020304" pitchFamily="18" charset="0"/>
              </a:rPr>
              <a:t>1</a:t>
            </a:r>
            <a:endParaRPr lang="zh-CN" altLang="en-US" sz="2400" b="1" dirty="0">
              <a:solidFill>
                <a:srgbClr val="FFFFFF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7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Picture 2" descr="C:\Users\Administrator\Desktop\01119.png"/>
          <p:cNvPicPr>
            <a:picLocks noChangeAspect="1" noChangeArrowheads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239" t="40967" b="414"/>
          <a:stretch>
            <a:fillRect/>
          </a:stretch>
        </p:blipFill>
        <p:spPr bwMode="auto">
          <a:xfrm>
            <a:off x="7249214" y="2953516"/>
            <a:ext cx="1878741" cy="21899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5" name="矩形 34"/>
          <p:cNvSpPr/>
          <p:nvPr/>
        </p:nvSpPr>
        <p:spPr>
          <a:xfrm>
            <a:off x="0" y="364353"/>
            <a:ext cx="395536" cy="282258"/>
          </a:xfrm>
          <a:prstGeom prst="rect">
            <a:avLst/>
          </a:prstGeom>
          <a:solidFill>
            <a:srgbClr val="B0BF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6" tIns="45698" rIns="91396" bIns="45698" rtlCol="0" anchor="ctr"/>
          <a:lstStyle/>
          <a:p>
            <a:pPr algn="ctr"/>
            <a:endParaRPr lang="zh-CN" altLang="en-US"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467544" y="364353"/>
            <a:ext cx="62880" cy="282258"/>
          </a:xfrm>
          <a:prstGeom prst="rect">
            <a:avLst/>
          </a:prstGeom>
          <a:solidFill>
            <a:srgbClr val="B0BF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6" tIns="45698" rIns="91396" bIns="45698" rtlCol="0" anchor="ctr"/>
          <a:lstStyle/>
          <a:p>
            <a:pPr algn="ctr"/>
            <a:endParaRPr lang="zh-CN" altLang="en-US"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595840" y="364353"/>
            <a:ext cx="62880" cy="282258"/>
          </a:xfrm>
          <a:prstGeom prst="rect">
            <a:avLst/>
          </a:prstGeom>
          <a:solidFill>
            <a:srgbClr val="B0BF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6" tIns="45698" rIns="91396" bIns="45698" rtlCol="0" anchor="ctr"/>
          <a:lstStyle/>
          <a:p>
            <a:pPr algn="ctr"/>
            <a:endParaRPr lang="zh-CN" altLang="en-US"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724136" y="364353"/>
            <a:ext cx="62880" cy="282258"/>
          </a:xfrm>
          <a:prstGeom prst="rect">
            <a:avLst/>
          </a:prstGeom>
          <a:solidFill>
            <a:srgbClr val="B0BF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6" tIns="45698" rIns="91396" bIns="45698" rtlCol="0" anchor="ctr"/>
          <a:lstStyle/>
          <a:p>
            <a:pPr algn="ctr"/>
            <a:endParaRPr lang="zh-CN" altLang="en-US"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755577" y="274670"/>
            <a:ext cx="1422184" cy="461665"/>
          </a:xfrm>
          <a:prstGeom prst="rect">
            <a:avLst/>
          </a:prstGeom>
        </p:spPr>
        <p:txBody>
          <a:bodyPr wrap="none" lIns="91396" tIns="45698" rIns="91396" bIns="45698">
            <a:spAutoFit/>
          </a:bodyPr>
          <a:lstStyle/>
          <a:p>
            <a:r>
              <a:rPr lang="zh-CN" altLang="en-US" sz="2400" b="1" dirty="0">
                <a:solidFill>
                  <a:srgbClr val="B0BF7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选题背景</a:t>
            </a:r>
            <a:endParaRPr lang="zh-CN" altLang="en-US" sz="2400" b="1" dirty="0">
              <a:solidFill>
                <a:srgbClr val="B0BF7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2201351" y="366982"/>
            <a:ext cx="2670924" cy="369332"/>
          </a:xfrm>
          <a:prstGeom prst="rect">
            <a:avLst/>
          </a:prstGeom>
        </p:spPr>
        <p:txBody>
          <a:bodyPr wrap="none" lIns="91396" tIns="45698" rIns="91396" bIns="45698">
            <a:spAutoFit/>
          </a:bodyPr>
          <a:lstStyle/>
          <a:p>
            <a:r>
              <a:rPr lang="en-US" altLang="zh-CN" b="1" dirty="0">
                <a:solidFill>
                  <a:srgbClr val="C4CF95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Background of topic selection</a:t>
            </a:r>
            <a:endParaRPr lang="zh-CN" altLang="en-US" b="1" dirty="0">
              <a:solidFill>
                <a:srgbClr val="C4CF95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cxnSp>
        <p:nvCxnSpPr>
          <p:cNvPr id="42" name="直接连接符 41"/>
          <p:cNvCxnSpPr/>
          <p:nvPr/>
        </p:nvCxnSpPr>
        <p:spPr>
          <a:xfrm>
            <a:off x="4538538" y="1548094"/>
            <a:ext cx="0" cy="2955116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3" name="组合 42"/>
          <p:cNvGrpSpPr/>
          <p:nvPr/>
        </p:nvGrpSpPr>
        <p:grpSpPr>
          <a:xfrm>
            <a:off x="2098015" y="1760619"/>
            <a:ext cx="2011794" cy="295466"/>
            <a:chOff x="3249264" y="1751685"/>
            <a:chExt cx="2994025" cy="422609"/>
          </a:xfrm>
        </p:grpSpPr>
        <p:grpSp>
          <p:nvGrpSpPr>
            <p:cNvPr id="83" name="组合 82"/>
            <p:cNvGrpSpPr/>
            <p:nvPr/>
          </p:nvGrpSpPr>
          <p:grpSpPr>
            <a:xfrm>
              <a:off x="3249264" y="1776444"/>
              <a:ext cx="2994025" cy="314202"/>
              <a:chOff x="2940050" y="2132898"/>
              <a:chExt cx="2994025" cy="314202"/>
            </a:xfrm>
          </p:grpSpPr>
          <p:sp>
            <p:nvSpPr>
              <p:cNvPr id="85" name="圆角矩形 84"/>
              <p:cNvSpPr/>
              <p:nvPr/>
            </p:nvSpPr>
            <p:spPr>
              <a:xfrm>
                <a:off x="2940050" y="2132898"/>
                <a:ext cx="2994025" cy="314202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900">
                  <a:solidFill>
                    <a:prstClr val="black">
                      <a:lumMod val="75000"/>
                      <a:lumOff val="25000"/>
                    </a:prstClr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86" name="圆角矩形 85"/>
              <p:cNvSpPr/>
              <p:nvPr/>
            </p:nvSpPr>
            <p:spPr>
              <a:xfrm>
                <a:off x="2940050" y="2132898"/>
                <a:ext cx="2108200" cy="314202"/>
              </a:xfrm>
              <a:prstGeom prst="roundRect">
                <a:avLst>
                  <a:gd name="adj" fmla="val 50000"/>
                </a:avLst>
              </a:prstGeom>
              <a:solidFill>
                <a:srgbClr val="A2B45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900">
                  <a:solidFill>
                    <a:prstClr val="black">
                      <a:lumMod val="75000"/>
                      <a:lumOff val="25000"/>
                    </a:prstClr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84" name="文本框 72"/>
            <p:cNvSpPr txBox="1"/>
            <p:nvPr/>
          </p:nvSpPr>
          <p:spPr>
            <a:xfrm>
              <a:off x="5335259" y="1751685"/>
              <a:ext cx="673754" cy="4226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1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Arial" panose="020B0604020202020204" pitchFamily="34" charset="0"/>
                </a:rPr>
                <a:t>70%</a:t>
              </a:r>
              <a:endParaRPr lang="en-US" altLang="zh-CN" sz="1100" baseline="-3000" dirty="0">
                <a:solidFill>
                  <a:prstClr val="black">
                    <a:lumMod val="75000"/>
                    <a:lumOff val="25000"/>
                  </a:prst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2098015" y="2048013"/>
            <a:ext cx="2011794" cy="295466"/>
            <a:chOff x="3249264" y="2162753"/>
            <a:chExt cx="2994025" cy="422610"/>
          </a:xfrm>
        </p:grpSpPr>
        <p:grpSp>
          <p:nvGrpSpPr>
            <p:cNvPr id="79" name="组合 78"/>
            <p:cNvGrpSpPr/>
            <p:nvPr/>
          </p:nvGrpSpPr>
          <p:grpSpPr>
            <a:xfrm>
              <a:off x="3249264" y="2178703"/>
              <a:ext cx="2994025" cy="314618"/>
              <a:chOff x="2940050" y="2519659"/>
              <a:chExt cx="2994025" cy="314618"/>
            </a:xfrm>
          </p:grpSpPr>
          <p:sp>
            <p:nvSpPr>
              <p:cNvPr id="81" name="圆角矩形 80"/>
              <p:cNvSpPr/>
              <p:nvPr/>
            </p:nvSpPr>
            <p:spPr>
              <a:xfrm>
                <a:off x="2940050" y="2520075"/>
                <a:ext cx="2994025" cy="314202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900">
                  <a:solidFill>
                    <a:prstClr val="black">
                      <a:lumMod val="75000"/>
                      <a:lumOff val="25000"/>
                    </a:prstClr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82" name="圆角矩形 81"/>
              <p:cNvSpPr/>
              <p:nvPr/>
            </p:nvSpPr>
            <p:spPr>
              <a:xfrm>
                <a:off x="2940051" y="2519659"/>
                <a:ext cx="889000" cy="314202"/>
              </a:xfrm>
              <a:prstGeom prst="roundRect">
                <a:avLst>
                  <a:gd name="adj" fmla="val 50000"/>
                </a:avLst>
              </a:prstGeom>
              <a:solidFill>
                <a:srgbClr val="A2B45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900">
                  <a:solidFill>
                    <a:prstClr val="black">
                      <a:lumMod val="75000"/>
                      <a:lumOff val="25000"/>
                    </a:prstClr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80" name="文本框 73"/>
            <p:cNvSpPr txBox="1"/>
            <p:nvPr/>
          </p:nvSpPr>
          <p:spPr>
            <a:xfrm>
              <a:off x="4118870" y="2162753"/>
              <a:ext cx="673754" cy="422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1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Arial" panose="020B0604020202020204" pitchFamily="34" charset="0"/>
                </a:rPr>
                <a:t>30%</a:t>
              </a:r>
              <a:endParaRPr lang="en-US" altLang="zh-CN" sz="1100" baseline="-3000" dirty="0">
                <a:solidFill>
                  <a:prstClr val="black">
                    <a:lumMod val="75000"/>
                    <a:lumOff val="25000"/>
                  </a:prst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2094525" y="3285614"/>
            <a:ext cx="2023576" cy="295466"/>
            <a:chOff x="3244272" y="3932941"/>
            <a:chExt cx="3011560" cy="422609"/>
          </a:xfrm>
        </p:grpSpPr>
        <p:sp>
          <p:nvSpPr>
            <p:cNvPr id="76" name="圆角矩形 75"/>
            <p:cNvSpPr/>
            <p:nvPr/>
          </p:nvSpPr>
          <p:spPr>
            <a:xfrm>
              <a:off x="3261807" y="3971332"/>
              <a:ext cx="2994025" cy="314202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900">
                <a:solidFill>
                  <a:prstClr val="black">
                    <a:lumMod val="75000"/>
                    <a:lumOff val="25000"/>
                  </a:prst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77" name="圆角矩形 76"/>
            <p:cNvSpPr/>
            <p:nvPr/>
          </p:nvSpPr>
          <p:spPr>
            <a:xfrm>
              <a:off x="3244272" y="3971332"/>
              <a:ext cx="1201953" cy="314202"/>
            </a:xfrm>
            <a:prstGeom prst="roundRect">
              <a:avLst>
                <a:gd name="adj" fmla="val 50000"/>
              </a:avLst>
            </a:prstGeom>
            <a:solidFill>
              <a:srgbClr val="C4CF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900">
                <a:solidFill>
                  <a:prstClr val="black">
                    <a:lumMod val="75000"/>
                    <a:lumOff val="25000"/>
                  </a:prst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78" name="文本框 74"/>
            <p:cNvSpPr txBox="1"/>
            <p:nvPr/>
          </p:nvSpPr>
          <p:spPr>
            <a:xfrm>
              <a:off x="4418922" y="3932941"/>
              <a:ext cx="907693" cy="4226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1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Arial" panose="020B0604020202020204" pitchFamily="34" charset="0"/>
                </a:rPr>
                <a:t>40%</a:t>
              </a:r>
              <a:endParaRPr lang="en-US" altLang="zh-CN" sz="1100" baseline="-3000" dirty="0">
                <a:solidFill>
                  <a:prstClr val="black">
                    <a:lumMod val="75000"/>
                    <a:lumOff val="25000"/>
                  </a:prst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2094550" y="3559679"/>
            <a:ext cx="2021549" cy="295466"/>
            <a:chOff x="3244272" y="4324968"/>
            <a:chExt cx="3008542" cy="422608"/>
          </a:xfrm>
        </p:grpSpPr>
        <p:sp>
          <p:nvSpPr>
            <p:cNvPr id="73" name="圆角矩形 72"/>
            <p:cNvSpPr/>
            <p:nvPr/>
          </p:nvSpPr>
          <p:spPr>
            <a:xfrm>
              <a:off x="3258789" y="4362615"/>
              <a:ext cx="2994025" cy="314202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900">
                <a:solidFill>
                  <a:prstClr val="black">
                    <a:lumMod val="75000"/>
                    <a:lumOff val="25000"/>
                  </a:prst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74" name="圆角矩形 73"/>
            <p:cNvSpPr/>
            <p:nvPr/>
          </p:nvSpPr>
          <p:spPr>
            <a:xfrm>
              <a:off x="3244272" y="4362651"/>
              <a:ext cx="2108200" cy="314202"/>
            </a:xfrm>
            <a:prstGeom prst="roundRect">
              <a:avLst>
                <a:gd name="adj" fmla="val 50000"/>
              </a:avLst>
            </a:prstGeom>
            <a:solidFill>
              <a:srgbClr val="C4CF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900">
                <a:solidFill>
                  <a:prstClr val="black">
                    <a:lumMod val="75000"/>
                    <a:lumOff val="25000"/>
                  </a:prst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75" name="文本框 75"/>
            <p:cNvSpPr txBox="1"/>
            <p:nvPr/>
          </p:nvSpPr>
          <p:spPr>
            <a:xfrm>
              <a:off x="5326613" y="4324968"/>
              <a:ext cx="673754" cy="4226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1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Arial" panose="020B0604020202020204" pitchFamily="34" charset="0"/>
                </a:rPr>
                <a:t>60%</a:t>
              </a:r>
              <a:endParaRPr lang="en-US" altLang="zh-CN" sz="1100" baseline="-3000" dirty="0">
                <a:solidFill>
                  <a:prstClr val="black">
                    <a:lumMod val="75000"/>
                    <a:lumOff val="25000"/>
                  </a:prst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724138" y="1548092"/>
            <a:ext cx="1508882" cy="1535328"/>
            <a:chOff x="471707" y="1675770"/>
            <a:chExt cx="2158455" cy="2196000"/>
          </a:xfrm>
          <a:solidFill>
            <a:srgbClr val="A2B458"/>
          </a:solidFill>
        </p:grpSpPr>
        <p:grpSp>
          <p:nvGrpSpPr>
            <p:cNvPr id="66" name="组合 65"/>
            <p:cNvGrpSpPr>
              <a:grpSpLocks noChangeAspect="1"/>
            </p:cNvGrpSpPr>
            <p:nvPr/>
          </p:nvGrpSpPr>
          <p:grpSpPr>
            <a:xfrm>
              <a:off x="471707" y="1675770"/>
              <a:ext cx="2158455" cy="2196000"/>
              <a:chOff x="5397500" y="5734050"/>
              <a:chExt cx="365125" cy="371476"/>
            </a:xfrm>
            <a:grpFill/>
          </p:grpSpPr>
          <p:sp>
            <p:nvSpPr>
              <p:cNvPr id="70" name="Freeform 288"/>
              <p:cNvSpPr/>
              <p:nvPr/>
            </p:nvSpPr>
            <p:spPr bwMode="auto">
              <a:xfrm>
                <a:off x="5532438" y="5907088"/>
                <a:ext cx="71438" cy="68263"/>
              </a:xfrm>
              <a:custGeom>
                <a:avLst/>
                <a:gdLst>
                  <a:gd name="T0" fmla="*/ 45 w 45"/>
                  <a:gd name="T1" fmla="*/ 17 h 43"/>
                  <a:gd name="T2" fmla="*/ 17 w 45"/>
                  <a:gd name="T3" fmla="*/ 43 h 43"/>
                  <a:gd name="T4" fmla="*/ 0 w 45"/>
                  <a:gd name="T5" fmla="*/ 26 h 43"/>
                  <a:gd name="T6" fmla="*/ 29 w 45"/>
                  <a:gd name="T7" fmla="*/ 0 h 43"/>
                  <a:gd name="T8" fmla="*/ 45 w 45"/>
                  <a:gd name="T9" fmla="*/ 17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" h="43">
                    <a:moveTo>
                      <a:pt x="45" y="17"/>
                    </a:moveTo>
                    <a:lnTo>
                      <a:pt x="17" y="43"/>
                    </a:lnTo>
                    <a:lnTo>
                      <a:pt x="0" y="26"/>
                    </a:lnTo>
                    <a:lnTo>
                      <a:pt x="29" y="0"/>
                    </a:lnTo>
                    <a:lnTo>
                      <a:pt x="45" y="17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900">
                  <a:solidFill>
                    <a:prstClr val="black">
                      <a:lumMod val="75000"/>
                      <a:lumOff val="25000"/>
                    </a:prstClr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71" name="Freeform 289"/>
              <p:cNvSpPr>
                <a:spLocks noEditPoints="1"/>
              </p:cNvSpPr>
              <p:nvPr/>
            </p:nvSpPr>
            <p:spPr bwMode="auto">
              <a:xfrm>
                <a:off x="5537200" y="5734050"/>
                <a:ext cx="225425" cy="225425"/>
              </a:xfrm>
              <a:custGeom>
                <a:avLst/>
                <a:gdLst>
                  <a:gd name="T0" fmla="*/ 30 w 60"/>
                  <a:gd name="T1" fmla="*/ 0 h 60"/>
                  <a:gd name="T2" fmla="*/ 0 w 60"/>
                  <a:gd name="T3" fmla="*/ 30 h 60"/>
                  <a:gd name="T4" fmla="*/ 30 w 60"/>
                  <a:gd name="T5" fmla="*/ 60 h 60"/>
                  <a:gd name="T6" fmla="*/ 60 w 60"/>
                  <a:gd name="T7" fmla="*/ 30 h 60"/>
                  <a:gd name="T8" fmla="*/ 30 w 60"/>
                  <a:gd name="T9" fmla="*/ 0 h 60"/>
                  <a:gd name="T10" fmla="*/ 30 w 60"/>
                  <a:gd name="T11" fmla="*/ 51 h 60"/>
                  <a:gd name="T12" fmla="*/ 8 w 60"/>
                  <a:gd name="T13" fmla="*/ 30 h 60"/>
                  <a:gd name="T14" fmla="*/ 30 w 60"/>
                  <a:gd name="T15" fmla="*/ 8 h 60"/>
                  <a:gd name="T16" fmla="*/ 52 w 60"/>
                  <a:gd name="T17" fmla="*/ 30 h 60"/>
                  <a:gd name="T18" fmla="*/ 30 w 60"/>
                  <a:gd name="T19" fmla="*/ 51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0" h="60">
                    <a:moveTo>
                      <a:pt x="30" y="0"/>
                    </a:moveTo>
                    <a:cubicBezTo>
                      <a:pt x="13" y="0"/>
                      <a:pt x="0" y="13"/>
                      <a:pt x="0" y="30"/>
                    </a:cubicBezTo>
                    <a:cubicBezTo>
                      <a:pt x="0" y="47"/>
                      <a:pt x="13" y="60"/>
                      <a:pt x="30" y="60"/>
                    </a:cubicBezTo>
                    <a:cubicBezTo>
                      <a:pt x="47" y="60"/>
                      <a:pt x="60" y="47"/>
                      <a:pt x="60" y="30"/>
                    </a:cubicBezTo>
                    <a:cubicBezTo>
                      <a:pt x="60" y="13"/>
                      <a:pt x="47" y="0"/>
                      <a:pt x="30" y="0"/>
                    </a:cubicBezTo>
                    <a:close/>
                    <a:moveTo>
                      <a:pt x="30" y="51"/>
                    </a:moveTo>
                    <a:cubicBezTo>
                      <a:pt x="18" y="51"/>
                      <a:pt x="8" y="42"/>
                      <a:pt x="8" y="30"/>
                    </a:cubicBezTo>
                    <a:cubicBezTo>
                      <a:pt x="8" y="18"/>
                      <a:pt x="18" y="8"/>
                      <a:pt x="30" y="8"/>
                    </a:cubicBezTo>
                    <a:cubicBezTo>
                      <a:pt x="42" y="8"/>
                      <a:pt x="52" y="18"/>
                      <a:pt x="52" y="30"/>
                    </a:cubicBezTo>
                    <a:cubicBezTo>
                      <a:pt x="52" y="42"/>
                      <a:pt x="42" y="51"/>
                      <a:pt x="30" y="5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900">
                  <a:solidFill>
                    <a:prstClr val="black">
                      <a:lumMod val="75000"/>
                      <a:lumOff val="25000"/>
                    </a:prstClr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72" name="Freeform 291"/>
              <p:cNvSpPr/>
              <p:nvPr/>
            </p:nvSpPr>
            <p:spPr bwMode="auto">
              <a:xfrm>
                <a:off x="5397500" y="5951538"/>
                <a:ext cx="158750" cy="153988"/>
              </a:xfrm>
              <a:custGeom>
                <a:avLst/>
                <a:gdLst>
                  <a:gd name="T0" fmla="*/ 30 w 42"/>
                  <a:gd name="T1" fmla="*/ 0 h 41"/>
                  <a:gd name="T2" fmla="*/ 3 w 42"/>
                  <a:gd name="T3" fmla="*/ 26 h 41"/>
                  <a:gd name="T4" fmla="*/ 3 w 42"/>
                  <a:gd name="T5" fmla="*/ 38 h 41"/>
                  <a:gd name="T6" fmla="*/ 15 w 42"/>
                  <a:gd name="T7" fmla="*/ 38 h 41"/>
                  <a:gd name="T8" fmla="*/ 42 w 42"/>
                  <a:gd name="T9" fmla="*/ 12 h 41"/>
                  <a:gd name="T10" fmla="*/ 30 w 42"/>
                  <a:gd name="T11" fmla="*/ 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2" h="41">
                    <a:moveTo>
                      <a:pt x="30" y="0"/>
                    </a:moveTo>
                    <a:cubicBezTo>
                      <a:pt x="3" y="26"/>
                      <a:pt x="3" y="26"/>
                      <a:pt x="3" y="26"/>
                    </a:cubicBezTo>
                    <a:cubicBezTo>
                      <a:pt x="0" y="29"/>
                      <a:pt x="0" y="34"/>
                      <a:pt x="3" y="38"/>
                    </a:cubicBezTo>
                    <a:cubicBezTo>
                      <a:pt x="6" y="41"/>
                      <a:pt x="12" y="41"/>
                      <a:pt x="15" y="38"/>
                    </a:cubicBezTo>
                    <a:cubicBezTo>
                      <a:pt x="42" y="12"/>
                      <a:pt x="42" y="12"/>
                      <a:pt x="42" y="12"/>
                    </a:cubicBezTo>
                    <a:lnTo>
                      <a:pt x="3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900">
                  <a:solidFill>
                    <a:prstClr val="black">
                      <a:lumMod val="75000"/>
                      <a:lumOff val="25000"/>
                    </a:prstClr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67" name="组合 66"/>
            <p:cNvGrpSpPr>
              <a:grpSpLocks noChangeAspect="1"/>
            </p:cNvGrpSpPr>
            <p:nvPr/>
          </p:nvGrpSpPr>
          <p:grpSpPr>
            <a:xfrm>
              <a:off x="1735995" y="2108076"/>
              <a:ext cx="462003" cy="468000"/>
              <a:chOff x="2665061" y="4979202"/>
              <a:chExt cx="284308" cy="288000"/>
            </a:xfrm>
            <a:grpFill/>
          </p:grpSpPr>
          <p:sp>
            <p:nvSpPr>
              <p:cNvPr id="68" name="Freeform 932"/>
              <p:cNvSpPr>
                <a:spLocks noEditPoints="1"/>
              </p:cNvSpPr>
              <p:nvPr/>
            </p:nvSpPr>
            <p:spPr bwMode="auto">
              <a:xfrm>
                <a:off x="2665061" y="4979202"/>
                <a:ext cx="284308" cy="288000"/>
              </a:xfrm>
              <a:custGeom>
                <a:avLst/>
                <a:gdLst>
                  <a:gd name="T0" fmla="*/ 70 w 98"/>
                  <a:gd name="T1" fmla="*/ 42 h 99"/>
                  <a:gd name="T2" fmla="*/ 66 w 98"/>
                  <a:gd name="T3" fmla="*/ 42 h 99"/>
                  <a:gd name="T4" fmla="*/ 41 w 98"/>
                  <a:gd name="T5" fmla="*/ 67 h 99"/>
                  <a:gd name="T6" fmla="*/ 41 w 98"/>
                  <a:gd name="T7" fmla="*/ 70 h 99"/>
                  <a:gd name="T8" fmla="*/ 70 w 98"/>
                  <a:gd name="T9" fmla="*/ 99 h 99"/>
                  <a:gd name="T10" fmla="*/ 98 w 98"/>
                  <a:gd name="T11" fmla="*/ 70 h 99"/>
                  <a:gd name="T12" fmla="*/ 70 w 98"/>
                  <a:gd name="T13" fmla="*/ 42 h 99"/>
                  <a:gd name="T14" fmla="*/ 70 w 98"/>
                  <a:gd name="T15" fmla="*/ 90 h 99"/>
                  <a:gd name="T16" fmla="*/ 50 w 98"/>
                  <a:gd name="T17" fmla="*/ 70 h 99"/>
                  <a:gd name="T18" fmla="*/ 70 w 98"/>
                  <a:gd name="T19" fmla="*/ 51 h 99"/>
                  <a:gd name="T20" fmla="*/ 89 w 98"/>
                  <a:gd name="T21" fmla="*/ 70 h 99"/>
                  <a:gd name="T22" fmla="*/ 70 w 98"/>
                  <a:gd name="T23" fmla="*/ 90 h 99"/>
                  <a:gd name="T24" fmla="*/ 57 w 98"/>
                  <a:gd name="T25" fmla="*/ 29 h 99"/>
                  <a:gd name="T26" fmla="*/ 28 w 98"/>
                  <a:gd name="T27" fmla="*/ 0 h 99"/>
                  <a:gd name="T28" fmla="*/ 0 w 98"/>
                  <a:gd name="T29" fmla="*/ 29 h 99"/>
                  <a:gd name="T30" fmla="*/ 28 w 98"/>
                  <a:gd name="T31" fmla="*/ 57 h 99"/>
                  <a:gd name="T32" fmla="*/ 32 w 98"/>
                  <a:gd name="T33" fmla="*/ 57 h 99"/>
                  <a:gd name="T34" fmla="*/ 56 w 98"/>
                  <a:gd name="T35" fmla="*/ 32 h 99"/>
                  <a:gd name="T36" fmla="*/ 57 w 98"/>
                  <a:gd name="T37" fmla="*/ 29 h 99"/>
                  <a:gd name="T38" fmla="*/ 28 w 98"/>
                  <a:gd name="T39" fmla="*/ 48 h 99"/>
                  <a:gd name="T40" fmla="*/ 8 w 98"/>
                  <a:gd name="T41" fmla="*/ 29 h 99"/>
                  <a:gd name="T42" fmla="*/ 28 w 98"/>
                  <a:gd name="T43" fmla="*/ 9 h 99"/>
                  <a:gd name="T44" fmla="*/ 48 w 98"/>
                  <a:gd name="T45" fmla="*/ 29 h 99"/>
                  <a:gd name="T46" fmla="*/ 28 w 98"/>
                  <a:gd name="T47" fmla="*/ 48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98" h="99">
                    <a:moveTo>
                      <a:pt x="70" y="42"/>
                    </a:moveTo>
                    <a:cubicBezTo>
                      <a:pt x="68" y="42"/>
                      <a:pt x="67" y="42"/>
                      <a:pt x="66" y="42"/>
                    </a:cubicBezTo>
                    <a:cubicBezTo>
                      <a:pt x="41" y="67"/>
                      <a:pt x="41" y="67"/>
                      <a:pt x="41" y="67"/>
                    </a:cubicBezTo>
                    <a:cubicBezTo>
                      <a:pt x="41" y="68"/>
                      <a:pt x="41" y="69"/>
                      <a:pt x="41" y="70"/>
                    </a:cubicBezTo>
                    <a:cubicBezTo>
                      <a:pt x="41" y="86"/>
                      <a:pt x="54" y="99"/>
                      <a:pt x="70" y="99"/>
                    </a:cubicBezTo>
                    <a:cubicBezTo>
                      <a:pt x="85" y="99"/>
                      <a:pt x="98" y="86"/>
                      <a:pt x="98" y="70"/>
                    </a:cubicBezTo>
                    <a:cubicBezTo>
                      <a:pt x="98" y="55"/>
                      <a:pt x="85" y="42"/>
                      <a:pt x="70" y="42"/>
                    </a:cubicBezTo>
                    <a:close/>
                    <a:moveTo>
                      <a:pt x="70" y="90"/>
                    </a:moveTo>
                    <a:cubicBezTo>
                      <a:pt x="59" y="90"/>
                      <a:pt x="50" y="81"/>
                      <a:pt x="50" y="70"/>
                    </a:cubicBezTo>
                    <a:cubicBezTo>
                      <a:pt x="50" y="59"/>
                      <a:pt x="59" y="51"/>
                      <a:pt x="70" y="51"/>
                    </a:cubicBezTo>
                    <a:cubicBezTo>
                      <a:pt x="81" y="51"/>
                      <a:pt x="89" y="59"/>
                      <a:pt x="89" y="70"/>
                    </a:cubicBezTo>
                    <a:cubicBezTo>
                      <a:pt x="89" y="81"/>
                      <a:pt x="81" y="90"/>
                      <a:pt x="70" y="90"/>
                    </a:cubicBezTo>
                    <a:close/>
                    <a:moveTo>
                      <a:pt x="57" y="29"/>
                    </a:moveTo>
                    <a:cubicBezTo>
                      <a:pt x="57" y="13"/>
                      <a:pt x="44" y="0"/>
                      <a:pt x="28" y="0"/>
                    </a:cubicBezTo>
                    <a:cubicBezTo>
                      <a:pt x="12" y="0"/>
                      <a:pt x="0" y="13"/>
                      <a:pt x="0" y="29"/>
                    </a:cubicBezTo>
                    <a:cubicBezTo>
                      <a:pt x="0" y="44"/>
                      <a:pt x="12" y="57"/>
                      <a:pt x="28" y="57"/>
                    </a:cubicBezTo>
                    <a:cubicBezTo>
                      <a:pt x="29" y="57"/>
                      <a:pt x="31" y="57"/>
                      <a:pt x="32" y="57"/>
                    </a:cubicBezTo>
                    <a:cubicBezTo>
                      <a:pt x="56" y="32"/>
                      <a:pt x="56" y="32"/>
                      <a:pt x="56" y="32"/>
                    </a:cubicBezTo>
                    <a:cubicBezTo>
                      <a:pt x="56" y="31"/>
                      <a:pt x="57" y="30"/>
                      <a:pt x="57" y="29"/>
                    </a:cubicBezTo>
                    <a:close/>
                    <a:moveTo>
                      <a:pt x="28" y="48"/>
                    </a:moveTo>
                    <a:cubicBezTo>
                      <a:pt x="17" y="48"/>
                      <a:pt x="8" y="40"/>
                      <a:pt x="8" y="29"/>
                    </a:cubicBezTo>
                    <a:cubicBezTo>
                      <a:pt x="8" y="18"/>
                      <a:pt x="17" y="9"/>
                      <a:pt x="28" y="9"/>
                    </a:cubicBezTo>
                    <a:cubicBezTo>
                      <a:pt x="39" y="9"/>
                      <a:pt x="48" y="18"/>
                      <a:pt x="48" y="29"/>
                    </a:cubicBezTo>
                    <a:cubicBezTo>
                      <a:pt x="48" y="40"/>
                      <a:pt x="39" y="48"/>
                      <a:pt x="28" y="4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900">
                  <a:solidFill>
                    <a:prstClr val="black">
                      <a:lumMod val="75000"/>
                      <a:lumOff val="25000"/>
                    </a:prstClr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69" name="Freeform 933"/>
              <p:cNvSpPr/>
              <p:nvPr/>
            </p:nvSpPr>
            <p:spPr bwMode="auto">
              <a:xfrm>
                <a:off x="2697060" y="5013664"/>
                <a:ext cx="220308" cy="219077"/>
              </a:xfrm>
              <a:custGeom>
                <a:avLst/>
                <a:gdLst>
                  <a:gd name="T0" fmla="*/ 179 w 179"/>
                  <a:gd name="T1" fmla="*/ 12 h 178"/>
                  <a:gd name="T2" fmla="*/ 14 w 179"/>
                  <a:gd name="T3" fmla="*/ 178 h 178"/>
                  <a:gd name="T4" fmla="*/ 0 w 179"/>
                  <a:gd name="T5" fmla="*/ 166 h 178"/>
                  <a:gd name="T6" fmla="*/ 165 w 179"/>
                  <a:gd name="T7" fmla="*/ 0 h 178"/>
                  <a:gd name="T8" fmla="*/ 179 w 179"/>
                  <a:gd name="T9" fmla="*/ 12 h 1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9" h="178">
                    <a:moveTo>
                      <a:pt x="179" y="12"/>
                    </a:moveTo>
                    <a:lnTo>
                      <a:pt x="14" y="178"/>
                    </a:lnTo>
                    <a:lnTo>
                      <a:pt x="0" y="166"/>
                    </a:lnTo>
                    <a:lnTo>
                      <a:pt x="165" y="0"/>
                    </a:lnTo>
                    <a:lnTo>
                      <a:pt x="179" y="12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900">
                  <a:solidFill>
                    <a:prstClr val="black">
                      <a:lumMod val="75000"/>
                      <a:lumOff val="25000"/>
                    </a:prstClr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48" name="组合 47"/>
          <p:cNvGrpSpPr/>
          <p:nvPr/>
        </p:nvGrpSpPr>
        <p:grpSpPr>
          <a:xfrm>
            <a:off x="731179" y="3096026"/>
            <a:ext cx="1508882" cy="1535328"/>
            <a:chOff x="478903" y="4355475"/>
            <a:chExt cx="2158455" cy="2196000"/>
          </a:xfrm>
          <a:solidFill>
            <a:srgbClr val="C4CF95"/>
          </a:solidFill>
        </p:grpSpPr>
        <p:grpSp>
          <p:nvGrpSpPr>
            <p:cNvPr id="59" name="组合 58"/>
            <p:cNvGrpSpPr>
              <a:grpSpLocks noChangeAspect="1"/>
            </p:cNvGrpSpPr>
            <p:nvPr/>
          </p:nvGrpSpPr>
          <p:grpSpPr>
            <a:xfrm>
              <a:off x="1795203" y="4733013"/>
              <a:ext cx="366333" cy="576000"/>
              <a:chOff x="2257888" y="5547128"/>
              <a:chExt cx="137373" cy="216000"/>
            </a:xfrm>
            <a:grpFill/>
          </p:grpSpPr>
          <p:sp>
            <p:nvSpPr>
              <p:cNvPr id="64" name="Freeform 69"/>
              <p:cNvSpPr/>
              <p:nvPr/>
            </p:nvSpPr>
            <p:spPr bwMode="auto">
              <a:xfrm>
                <a:off x="2257888" y="5547128"/>
                <a:ext cx="137373" cy="140987"/>
              </a:xfrm>
              <a:custGeom>
                <a:avLst/>
                <a:gdLst>
                  <a:gd name="T0" fmla="*/ 57 w 64"/>
                  <a:gd name="T1" fmla="*/ 37 h 66"/>
                  <a:gd name="T2" fmla="*/ 43 w 64"/>
                  <a:gd name="T3" fmla="*/ 12 h 66"/>
                  <a:gd name="T4" fmla="*/ 39 w 64"/>
                  <a:gd name="T5" fmla="*/ 6 h 66"/>
                  <a:gd name="T6" fmla="*/ 25 w 64"/>
                  <a:gd name="T7" fmla="*/ 6 h 66"/>
                  <a:gd name="T8" fmla="*/ 22 w 64"/>
                  <a:gd name="T9" fmla="*/ 12 h 66"/>
                  <a:gd name="T10" fmla="*/ 8 w 64"/>
                  <a:gd name="T11" fmla="*/ 37 h 66"/>
                  <a:gd name="T12" fmla="*/ 4 w 64"/>
                  <a:gd name="T13" fmla="*/ 43 h 66"/>
                  <a:gd name="T14" fmla="*/ 11 w 64"/>
                  <a:gd name="T15" fmla="*/ 55 h 66"/>
                  <a:gd name="T16" fmla="*/ 18 w 64"/>
                  <a:gd name="T17" fmla="*/ 55 h 66"/>
                  <a:gd name="T18" fmla="*/ 19 w 64"/>
                  <a:gd name="T19" fmla="*/ 55 h 66"/>
                  <a:gd name="T20" fmla="*/ 19 w 64"/>
                  <a:gd name="T21" fmla="*/ 66 h 66"/>
                  <a:gd name="T22" fmla="*/ 32 w 64"/>
                  <a:gd name="T23" fmla="*/ 62 h 66"/>
                  <a:gd name="T24" fmla="*/ 32 w 64"/>
                  <a:gd name="T25" fmla="*/ 62 h 66"/>
                  <a:gd name="T26" fmla="*/ 46 w 64"/>
                  <a:gd name="T27" fmla="*/ 66 h 66"/>
                  <a:gd name="T28" fmla="*/ 46 w 64"/>
                  <a:gd name="T29" fmla="*/ 55 h 66"/>
                  <a:gd name="T30" fmla="*/ 46 w 64"/>
                  <a:gd name="T31" fmla="*/ 55 h 66"/>
                  <a:gd name="T32" fmla="*/ 53 w 64"/>
                  <a:gd name="T33" fmla="*/ 55 h 66"/>
                  <a:gd name="T34" fmla="*/ 60 w 64"/>
                  <a:gd name="T35" fmla="*/ 43 h 66"/>
                  <a:gd name="T36" fmla="*/ 57 w 64"/>
                  <a:gd name="T37" fmla="*/ 37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64" h="66">
                    <a:moveTo>
                      <a:pt x="57" y="37"/>
                    </a:moveTo>
                    <a:cubicBezTo>
                      <a:pt x="53" y="30"/>
                      <a:pt x="47" y="19"/>
                      <a:pt x="43" y="12"/>
                    </a:cubicBezTo>
                    <a:cubicBezTo>
                      <a:pt x="39" y="6"/>
                      <a:pt x="39" y="6"/>
                      <a:pt x="39" y="6"/>
                    </a:cubicBezTo>
                    <a:cubicBezTo>
                      <a:pt x="35" y="0"/>
                      <a:pt x="29" y="0"/>
                      <a:pt x="25" y="6"/>
                    </a:cubicBezTo>
                    <a:cubicBezTo>
                      <a:pt x="22" y="12"/>
                      <a:pt x="22" y="12"/>
                      <a:pt x="22" y="12"/>
                    </a:cubicBezTo>
                    <a:cubicBezTo>
                      <a:pt x="18" y="19"/>
                      <a:pt x="11" y="30"/>
                      <a:pt x="8" y="37"/>
                    </a:cubicBezTo>
                    <a:cubicBezTo>
                      <a:pt x="4" y="43"/>
                      <a:pt x="4" y="43"/>
                      <a:pt x="4" y="43"/>
                    </a:cubicBezTo>
                    <a:cubicBezTo>
                      <a:pt x="0" y="50"/>
                      <a:pt x="3" y="55"/>
                      <a:pt x="11" y="55"/>
                    </a:cubicBezTo>
                    <a:cubicBezTo>
                      <a:pt x="18" y="55"/>
                      <a:pt x="18" y="55"/>
                      <a:pt x="18" y="55"/>
                    </a:cubicBezTo>
                    <a:cubicBezTo>
                      <a:pt x="19" y="55"/>
                      <a:pt x="19" y="55"/>
                      <a:pt x="19" y="55"/>
                    </a:cubicBezTo>
                    <a:cubicBezTo>
                      <a:pt x="19" y="66"/>
                      <a:pt x="19" y="66"/>
                      <a:pt x="19" y="66"/>
                    </a:cubicBezTo>
                    <a:cubicBezTo>
                      <a:pt x="23" y="63"/>
                      <a:pt x="27" y="62"/>
                      <a:pt x="32" y="62"/>
                    </a:cubicBezTo>
                    <a:cubicBezTo>
                      <a:pt x="32" y="62"/>
                      <a:pt x="32" y="62"/>
                      <a:pt x="32" y="62"/>
                    </a:cubicBezTo>
                    <a:cubicBezTo>
                      <a:pt x="37" y="62"/>
                      <a:pt x="42" y="63"/>
                      <a:pt x="46" y="66"/>
                    </a:cubicBezTo>
                    <a:cubicBezTo>
                      <a:pt x="46" y="55"/>
                      <a:pt x="46" y="55"/>
                      <a:pt x="46" y="55"/>
                    </a:cubicBezTo>
                    <a:cubicBezTo>
                      <a:pt x="46" y="55"/>
                      <a:pt x="46" y="55"/>
                      <a:pt x="46" y="55"/>
                    </a:cubicBezTo>
                    <a:cubicBezTo>
                      <a:pt x="53" y="55"/>
                      <a:pt x="53" y="55"/>
                      <a:pt x="53" y="55"/>
                    </a:cubicBezTo>
                    <a:cubicBezTo>
                      <a:pt x="61" y="55"/>
                      <a:pt x="64" y="49"/>
                      <a:pt x="60" y="43"/>
                    </a:cubicBezTo>
                    <a:lnTo>
                      <a:pt x="57" y="3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900">
                  <a:solidFill>
                    <a:prstClr val="black">
                      <a:lumMod val="75000"/>
                      <a:lumOff val="25000"/>
                    </a:prstClr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65" name="Freeform 70"/>
              <p:cNvSpPr/>
              <p:nvPr/>
            </p:nvSpPr>
            <p:spPr bwMode="auto">
              <a:xfrm>
                <a:off x="2290424" y="5688115"/>
                <a:ext cx="75013" cy="75013"/>
              </a:xfrm>
              <a:custGeom>
                <a:avLst/>
                <a:gdLst>
                  <a:gd name="T0" fmla="*/ 17 w 35"/>
                  <a:gd name="T1" fmla="*/ 0 h 35"/>
                  <a:gd name="T2" fmla="*/ 17 w 35"/>
                  <a:gd name="T3" fmla="*/ 0 h 35"/>
                  <a:gd name="T4" fmla="*/ 17 w 35"/>
                  <a:gd name="T5" fmla="*/ 0 h 35"/>
                  <a:gd name="T6" fmla="*/ 17 w 35"/>
                  <a:gd name="T7" fmla="*/ 0 h 35"/>
                  <a:gd name="T8" fmla="*/ 17 w 35"/>
                  <a:gd name="T9" fmla="*/ 0 h 35"/>
                  <a:gd name="T10" fmla="*/ 4 w 35"/>
                  <a:gd name="T11" fmla="*/ 6 h 35"/>
                  <a:gd name="T12" fmla="*/ 0 w 35"/>
                  <a:gd name="T13" fmla="*/ 17 h 35"/>
                  <a:gd name="T14" fmla="*/ 0 w 35"/>
                  <a:gd name="T15" fmla="*/ 17 h 35"/>
                  <a:gd name="T16" fmla="*/ 17 w 35"/>
                  <a:gd name="T17" fmla="*/ 35 h 35"/>
                  <a:gd name="T18" fmla="*/ 17 w 35"/>
                  <a:gd name="T19" fmla="*/ 35 h 35"/>
                  <a:gd name="T20" fmla="*/ 35 w 35"/>
                  <a:gd name="T21" fmla="*/ 17 h 35"/>
                  <a:gd name="T22" fmla="*/ 35 w 35"/>
                  <a:gd name="T23" fmla="*/ 17 h 35"/>
                  <a:gd name="T24" fmla="*/ 31 w 35"/>
                  <a:gd name="T25" fmla="*/ 6 h 35"/>
                  <a:gd name="T26" fmla="*/ 17 w 35"/>
                  <a:gd name="T27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5" h="35">
                    <a:moveTo>
                      <a:pt x="17" y="0"/>
                    </a:moveTo>
                    <a:cubicBezTo>
                      <a:pt x="17" y="0"/>
                      <a:pt x="17" y="0"/>
                      <a:pt x="17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2" y="0"/>
                      <a:pt x="7" y="2"/>
                      <a:pt x="4" y="6"/>
                    </a:cubicBezTo>
                    <a:cubicBezTo>
                      <a:pt x="1" y="9"/>
                      <a:pt x="0" y="13"/>
                      <a:pt x="0" y="17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27"/>
                      <a:pt x="8" y="35"/>
                      <a:pt x="17" y="35"/>
                    </a:cubicBezTo>
                    <a:cubicBezTo>
                      <a:pt x="17" y="35"/>
                      <a:pt x="17" y="35"/>
                      <a:pt x="17" y="35"/>
                    </a:cubicBezTo>
                    <a:cubicBezTo>
                      <a:pt x="27" y="35"/>
                      <a:pt x="35" y="27"/>
                      <a:pt x="35" y="17"/>
                    </a:cubicBezTo>
                    <a:cubicBezTo>
                      <a:pt x="35" y="17"/>
                      <a:pt x="35" y="17"/>
                      <a:pt x="35" y="17"/>
                    </a:cubicBezTo>
                    <a:cubicBezTo>
                      <a:pt x="35" y="13"/>
                      <a:pt x="33" y="9"/>
                      <a:pt x="31" y="6"/>
                    </a:cubicBezTo>
                    <a:cubicBezTo>
                      <a:pt x="27" y="2"/>
                      <a:pt x="23" y="0"/>
                      <a:pt x="1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900">
                  <a:solidFill>
                    <a:prstClr val="black">
                      <a:lumMod val="75000"/>
                      <a:lumOff val="25000"/>
                    </a:prstClr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60" name="组合 59"/>
            <p:cNvGrpSpPr>
              <a:grpSpLocks noChangeAspect="1"/>
            </p:cNvGrpSpPr>
            <p:nvPr/>
          </p:nvGrpSpPr>
          <p:grpSpPr>
            <a:xfrm>
              <a:off x="478903" y="4355475"/>
              <a:ext cx="2158455" cy="2196000"/>
              <a:chOff x="5397500" y="5734050"/>
              <a:chExt cx="365125" cy="371476"/>
            </a:xfrm>
            <a:grpFill/>
          </p:grpSpPr>
          <p:sp>
            <p:nvSpPr>
              <p:cNvPr id="61" name="Freeform 288"/>
              <p:cNvSpPr/>
              <p:nvPr/>
            </p:nvSpPr>
            <p:spPr bwMode="auto">
              <a:xfrm>
                <a:off x="5532438" y="5907088"/>
                <a:ext cx="71438" cy="68263"/>
              </a:xfrm>
              <a:custGeom>
                <a:avLst/>
                <a:gdLst>
                  <a:gd name="T0" fmla="*/ 45 w 45"/>
                  <a:gd name="T1" fmla="*/ 17 h 43"/>
                  <a:gd name="T2" fmla="*/ 17 w 45"/>
                  <a:gd name="T3" fmla="*/ 43 h 43"/>
                  <a:gd name="T4" fmla="*/ 0 w 45"/>
                  <a:gd name="T5" fmla="*/ 26 h 43"/>
                  <a:gd name="T6" fmla="*/ 29 w 45"/>
                  <a:gd name="T7" fmla="*/ 0 h 43"/>
                  <a:gd name="T8" fmla="*/ 45 w 45"/>
                  <a:gd name="T9" fmla="*/ 17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" h="43">
                    <a:moveTo>
                      <a:pt x="45" y="17"/>
                    </a:moveTo>
                    <a:lnTo>
                      <a:pt x="17" y="43"/>
                    </a:lnTo>
                    <a:lnTo>
                      <a:pt x="0" y="26"/>
                    </a:lnTo>
                    <a:lnTo>
                      <a:pt x="29" y="0"/>
                    </a:lnTo>
                    <a:lnTo>
                      <a:pt x="45" y="1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900">
                  <a:solidFill>
                    <a:prstClr val="black">
                      <a:lumMod val="75000"/>
                      <a:lumOff val="25000"/>
                    </a:prstClr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62" name="Freeform 289"/>
              <p:cNvSpPr>
                <a:spLocks noEditPoints="1"/>
              </p:cNvSpPr>
              <p:nvPr/>
            </p:nvSpPr>
            <p:spPr bwMode="auto">
              <a:xfrm>
                <a:off x="5537200" y="5734050"/>
                <a:ext cx="225425" cy="225425"/>
              </a:xfrm>
              <a:custGeom>
                <a:avLst/>
                <a:gdLst>
                  <a:gd name="T0" fmla="*/ 30 w 60"/>
                  <a:gd name="T1" fmla="*/ 0 h 60"/>
                  <a:gd name="T2" fmla="*/ 0 w 60"/>
                  <a:gd name="T3" fmla="*/ 30 h 60"/>
                  <a:gd name="T4" fmla="*/ 30 w 60"/>
                  <a:gd name="T5" fmla="*/ 60 h 60"/>
                  <a:gd name="T6" fmla="*/ 60 w 60"/>
                  <a:gd name="T7" fmla="*/ 30 h 60"/>
                  <a:gd name="T8" fmla="*/ 30 w 60"/>
                  <a:gd name="T9" fmla="*/ 0 h 60"/>
                  <a:gd name="T10" fmla="*/ 30 w 60"/>
                  <a:gd name="T11" fmla="*/ 51 h 60"/>
                  <a:gd name="T12" fmla="*/ 8 w 60"/>
                  <a:gd name="T13" fmla="*/ 30 h 60"/>
                  <a:gd name="T14" fmla="*/ 30 w 60"/>
                  <a:gd name="T15" fmla="*/ 8 h 60"/>
                  <a:gd name="T16" fmla="*/ 52 w 60"/>
                  <a:gd name="T17" fmla="*/ 30 h 60"/>
                  <a:gd name="T18" fmla="*/ 30 w 60"/>
                  <a:gd name="T19" fmla="*/ 51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0" h="60">
                    <a:moveTo>
                      <a:pt x="30" y="0"/>
                    </a:moveTo>
                    <a:cubicBezTo>
                      <a:pt x="13" y="0"/>
                      <a:pt x="0" y="13"/>
                      <a:pt x="0" y="30"/>
                    </a:cubicBezTo>
                    <a:cubicBezTo>
                      <a:pt x="0" y="47"/>
                      <a:pt x="13" y="60"/>
                      <a:pt x="30" y="60"/>
                    </a:cubicBezTo>
                    <a:cubicBezTo>
                      <a:pt x="47" y="60"/>
                      <a:pt x="60" y="47"/>
                      <a:pt x="60" y="30"/>
                    </a:cubicBezTo>
                    <a:cubicBezTo>
                      <a:pt x="60" y="13"/>
                      <a:pt x="47" y="0"/>
                      <a:pt x="30" y="0"/>
                    </a:cubicBezTo>
                    <a:close/>
                    <a:moveTo>
                      <a:pt x="30" y="51"/>
                    </a:moveTo>
                    <a:cubicBezTo>
                      <a:pt x="18" y="51"/>
                      <a:pt x="8" y="42"/>
                      <a:pt x="8" y="30"/>
                    </a:cubicBezTo>
                    <a:cubicBezTo>
                      <a:pt x="8" y="18"/>
                      <a:pt x="18" y="8"/>
                      <a:pt x="30" y="8"/>
                    </a:cubicBezTo>
                    <a:cubicBezTo>
                      <a:pt x="42" y="8"/>
                      <a:pt x="52" y="18"/>
                      <a:pt x="52" y="30"/>
                    </a:cubicBezTo>
                    <a:cubicBezTo>
                      <a:pt x="52" y="42"/>
                      <a:pt x="42" y="51"/>
                      <a:pt x="30" y="5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900">
                  <a:solidFill>
                    <a:prstClr val="black">
                      <a:lumMod val="75000"/>
                      <a:lumOff val="25000"/>
                    </a:prstClr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63" name="Freeform 291"/>
              <p:cNvSpPr/>
              <p:nvPr/>
            </p:nvSpPr>
            <p:spPr bwMode="auto">
              <a:xfrm>
                <a:off x="5397500" y="5951538"/>
                <a:ext cx="158750" cy="153988"/>
              </a:xfrm>
              <a:custGeom>
                <a:avLst/>
                <a:gdLst>
                  <a:gd name="T0" fmla="*/ 30 w 42"/>
                  <a:gd name="T1" fmla="*/ 0 h 41"/>
                  <a:gd name="T2" fmla="*/ 3 w 42"/>
                  <a:gd name="T3" fmla="*/ 26 h 41"/>
                  <a:gd name="T4" fmla="*/ 3 w 42"/>
                  <a:gd name="T5" fmla="*/ 38 h 41"/>
                  <a:gd name="T6" fmla="*/ 15 w 42"/>
                  <a:gd name="T7" fmla="*/ 38 h 41"/>
                  <a:gd name="T8" fmla="*/ 42 w 42"/>
                  <a:gd name="T9" fmla="*/ 12 h 41"/>
                  <a:gd name="T10" fmla="*/ 30 w 42"/>
                  <a:gd name="T11" fmla="*/ 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2" h="41">
                    <a:moveTo>
                      <a:pt x="30" y="0"/>
                    </a:moveTo>
                    <a:cubicBezTo>
                      <a:pt x="3" y="26"/>
                      <a:pt x="3" y="26"/>
                      <a:pt x="3" y="26"/>
                    </a:cubicBezTo>
                    <a:cubicBezTo>
                      <a:pt x="0" y="29"/>
                      <a:pt x="0" y="34"/>
                      <a:pt x="3" y="38"/>
                    </a:cubicBezTo>
                    <a:cubicBezTo>
                      <a:pt x="6" y="41"/>
                      <a:pt x="12" y="41"/>
                      <a:pt x="15" y="38"/>
                    </a:cubicBezTo>
                    <a:cubicBezTo>
                      <a:pt x="42" y="12"/>
                      <a:pt x="42" y="12"/>
                      <a:pt x="42" y="12"/>
                    </a:cubicBezTo>
                    <a:lnTo>
                      <a:pt x="3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900">
                  <a:solidFill>
                    <a:prstClr val="black">
                      <a:lumMod val="75000"/>
                      <a:lumOff val="25000"/>
                    </a:prstClr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Arial" panose="020B0604020202020204" pitchFamily="34" charset="0"/>
                </a:endParaRPr>
              </a:p>
            </p:txBody>
          </p:sp>
        </p:grpSp>
      </p:grpSp>
      <p:sp>
        <p:nvSpPr>
          <p:cNvPr id="49" name="矩形 48"/>
          <p:cNvSpPr/>
          <p:nvPr/>
        </p:nvSpPr>
        <p:spPr>
          <a:xfrm>
            <a:off x="4855085" y="1512882"/>
            <a:ext cx="1065415" cy="334698"/>
          </a:xfrm>
          <a:prstGeom prst="rect">
            <a:avLst/>
          </a:prstGeom>
        </p:spPr>
        <p:txBody>
          <a:bodyPr wrap="none" lIns="68540" tIns="34286" rIns="68540" bIns="34286">
            <a:spAutoFit/>
          </a:bodyPr>
          <a:lstStyle/>
          <a:p>
            <a:r>
              <a:rPr lang="en-US" altLang="zh-CN" sz="1700" b="1" dirty="0">
                <a:solidFill>
                  <a:prstClr val="black">
                    <a:lumMod val="75000"/>
                    <a:lumOff val="25000"/>
                  </a:prst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Minimalist </a:t>
            </a:r>
            <a:endParaRPr lang="zh-CN" altLang="en-US" sz="1700" b="1" dirty="0">
              <a:solidFill>
                <a:prstClr val="black">
                  <a:lumMod val="75000"/>
                  <a:lumOff val="25000"/>
                </a:prst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50" name="矩形 47"/>
          <p:cNvSpPr>
            <a:spLocks noChangeArrowheads="1"/>
          </p:cNvSpPr>
          <p:nvPr/>
        </p:nvSpPr>
        <p:spPr bwMode="auto">
          <a:xfrm>
            <a:off x="4855100" y="1784380"/>
            <a:ext cx="2531669" cy="4847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40" tIns="34286" rIns="68540" bIns="3428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en-US" altLang="zh-CN" sz="1100" dirty="0">
                <a:solidFill>
                  <a:prstClr val="black">
                    <a:lumMod val="75000"/>
                    <a:lumOff val="25000"/>
                  </a:prst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微软雅黑" panose="020B0503020204020204" charset="-122"/>
              </a:rPr>
              <a:t>Minimalist literature and art small fresh report template</a:t>
            </a:r>
            <a:endParaRPr lang="zh-CN" altLang="en-US" sz="1100" dirty="0">
              <a:solidFill>
                <a:prstClr val="black">
                  <a:lumMod val="75000"/>
                  <a:lumOff val="25000"/>
                </a:prst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  <a:sym typeface="微软雅黑" panose="020B0503020204020204" charset="-122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4855085" y="2578331"/>
            <a:ext cx="1065415" cy="334698"/>
          </a:xfrm>
          <a:prstGeom prst="rect">
            <a:avLst/>
          </a:prstGeom>
        </p:spPr>
        <p:txBody>
          <a:bodyPr wrap="none" lIns="68540" tIns="34286" rIns="68540" bIns="34286">
            <a:spAutoFit/>
          </a:bodyPr>
          <a:lstStyle/>
          <a:p>
            <a:r>
              <a:rPr lang="en-US" altLang="zh-CN" sz="1700" b="1" dirty="0">
                <a:solidFill>
                  <a:prstClr val="black">
                    <a:lumMod val="75000"/>
                    <a:lumOff val="25000"/>
                  </a:prst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Minimalist </a:t>
            </a:r>
            <a:endParaRPr lang="zh-CN" altLang="en-US" sz="1700" b="1" dirty="0">
              <a:solidFill>
                <a:prstClr val="black">
                  <a:lumMod val="75000"/>
                  <a:lumOff val="25000"/>
                </a:prst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52" name="矩形 47"/>
          <p:cNvSpPr>
            <a:spLocks noChangeArrowheads="1"/>
          </p:cNvSpPr>
          <p:nvPr/>
        </p:nvSpPr>
        <p:spPr bwMode="auto">
          <a:xfrm>
            <a:off x="4855100" y="2849820"/>
            <a:ext cx="2531669" cy="4847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40" tIns="34286" rIns="68540" bIns="3428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en-US" altLang="zh-CN" sz="1100" dirty="0">
                <a:solidFill>
                  <a:prstClr val="black">
                    <a:lumMod val="75000"/>
                    <a:lumOff val="25000"/>
                  </a:prst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微软雅黑" panose="020B0503020204020204" charset="-122"/>
              </a:rPr>
              <a:t>Minimalist literature and art small fresh report template</a:t>
            </a:r>
            <a:endParaRPr lang="zh-CN" altLang="en-US" sz="1100" dirty="0">
              <a:solidFill>
                <a:prstClr val="black">
                  <a:lumMod val="75000"/>
                  <a:lumOff val="25000"/>
                </a:prst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  <a:sym typeface="微软雅黑" panose="020B0503020204020204" charset="-122"/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4855085" y="3643779"/>
            <a:ext cx="1065415" cy="334698"/>
          </a:xfrm>
          <a:prstGeom prst="rect">
            <a:avLst/>
          </a:prstGeom>
        </p:spPr>
        <p:txBody>
          <a:bodyPr wrap="none" lIns="68540" tIns="34286" rIns="68540" bIns="34286">
            <a:spAutoFit/>
          </a:bodyPr>
          <a:lstStyle/>
          <a:p>
            <a:r>
              <a:rPr lang="en-US" altLang="zh-CN" sz="1700" b="1" dirty="0">
                <a:solidFill>
                  <a:prstClr val="black">
                    <a:lumMod val="75000"/>
                    <a:lumOff val="25000"/>
                  </a:prst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Minimalist </a:t>
            </a:r>
            <a:endParaRPr lang="zh-CN" altLang="en-US" sz="1700" b="1" dirty="0">
              <a:solidFill>
                <a:prstClr val="black">
                  <a:lumMod val="75000"/>
                  <a:lumOff val="25000"/>
                </a:prst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54" name="矩形 47"/>
          <p:cNvSpPr>
            <a:spLocks noChangeArrowheads="1"/>
          </p:cNvSpPr>
          <p:nvPr/>
        </p:nvSpPr>
        <p:spPr bwMode="auto">
          <a:xfrm>
            <a:off x="4855100" y="3915274"/>
            <a:ext cx="2531669" cy="4847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40" tIns="34286" rIns="68540" bIns="3428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en-US" altLang="zh-CN" sz="1100" dirty="0">
                <a:solidFill>
                  <a:prstClr val="black">
                    <a:lumMod val="75000"/>
                    <a:lumOff val="25000"/>
                  </a:prst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微软雅黑" panose="020B0503020204020204" charset="-122"/>
              </a:rPr>
              <a:t>Minimalist literature and art small fresh report template</a:t>
            </a:r>
            <a:endParaRPr lang="zh-CN" altLang="en-US" sz="1100" dirty="0">
              <a:solidFill>
                <a:prstClr val="black">
                  <a:lumMod val="75000"/>
                  <a:lumOff val="25000"/>
                </a:prst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  <a:sym typeface="微软雅黑" panose="020B0503020204020204" charset="-122"/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2162934" y="1479813"/>
            <a:ext cx="907927" cy="300076"/>
          </a:xfrm>
          <a:prstGeom prst="rect">
            <a:avLst/>
          </a:prstGeom>
        </p:spPr>
        <p:txBody>
          <a:bodyPr wrap="none" lIns="68540" tIns="34286" rIns="68540" bIns="34286">
            <a:spAutoFit/>
          </a:bodyPr>
          <a:lstStyle/>
          <a:p>
            <a:r>
              <a:rPr lang="en-US" altLang="zh-CN" sz="1500" b="1" dirty="0">
                <a:solidFill>
                  <a:prstClr val="black">
                    <a:lumMod val="75000"/>
                    <a:lumOff val="25000"/>
                  </a:prst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Minimalist</a:t>
            </a:r>
            <a:endParaRPr lang="zh-CN" altLang="en-US" sz="1500" b="1" dirty="0">
              <a:solidFill>
                <a:prstClr val="black">
                  <a:lumMod val="75000"/>
                  <a:lumOff val="25000"/>
                </a:prst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56" name="矩形 47"/>
          <p:cNvSpPr>
            <a:spLocks noChangeArrowheads="1"/>
          </p:cNvSpPr>
          <p:nvPr/>
        </p:nvSpPr>
        <p:spPr bwMode="auto">
          <a:xfrm>
            <a:off x="2151891" y="2306257"/>
            <a:ext cx="1966210" cy="4016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40" tIns="34286" rIns="68540" bIns="3428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en-US" altLang="zh-CN" sz="900" dirty="0">
                <a:solidFill>
                  <a:prstClr val="black">
                    <a:lumMod val="75000"/>
                    <a:lumOff val="25000"/>
                  </a:prst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微软雅黑" panose="020B0503020204020204" charset="-122"/>
              </a:rPr>
              <a:t>Minimalist literature and art small fresh report template</a:t>
            </a:r>
            <a:endParaRPr lang="zh-CN" altLang="en-US" sz="900" dirty="0">
              <a:solidFill>
                <a:prstClr val="black">
                  <a:lumMod val="75000"/>
                  <a:lumOff val="25000"/>
                </a:prst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  <a:sym typeface="微软雅黑" panose="020B0503020204020204" charset="-122"/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2162934" y="3021699"/>
            <a:ext cx="907927" cy="300076"/>
          </a:xfrm>
          <a:prstGeom prst="rect">
            <a:avLst/>
          </a:prstGeom>
        </p:spPr>
        <p:txBody>
          <a:bodyPr wrap="none" lIns="68540" tIns="34286" rIns="68540" bIns="34286">
            <a:spAutoFit/>
          </a:bodyPr>
          <a:lstStyle/>
          <a:p>
            <a:r>
              <a:rPr lang="en-US" altLang="zh-CN" sz="1500" b="1" dirty="0">
                <a:solidFill>
                  <a:prstClr val="black">
                    <a:lumMod val="75000"/>
                    <a:lumOff val="25000"/>
                  </a:prst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Minimalist</a:t>
            </a:r>
            <a:endParaRPr lang="zh-CN" altLang="en-US" sz="1500" b="1" dirty="0">
              <a:solidFill>
                <a:prstClr val="black">
                  <a:lumMod val="75000"/>
                  <a:lumOff val="25000"/>
                </a:prst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58" name="矩形 47"/>
          <p:cNvSpPr>
            <a:spLocks noChangeArrowheads="1"/>
          </p:cNvSpPr>
          <p:nvPr/>
        </p:nvSpPr>
        <p:spPr bwMode="auto">
          <a:xfrm>
            <a:off x="2151891" y="3837121"/>
            <a:ext cx="1966210" cy="4016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40" tIns="34286" rIns="68540" bIns="3428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en-US" altLang="zh-CN" sz="900" dirty="0">
                <a:solidFill>
                  <a:prstClr val="black">
                    <a:lumMod val="75000"/>
                    <a:lumOff val="25000"/>
                  </a:prst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微软雅黑" panose="020B0503020204020204" charset="-122"/>
              </a:rPr>
              <a:t>Minimalist literature and art small fresh report template</a:t>
            </a:r>
            <a:endParaRPr lang="zh-CN" altLang="en-US" sz="900" dirty="0">
              <a:solidFill>
                <a:prstClr val="black">
                  <a:lumMod val="75000"/>
                  <a:lumOff val="25000"/>
                </a:prst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  <a:sym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Picture 2" descr="C:\Users\Administrator\Desktop\01119.png"/>
          <p:cNvPicPr>
            <a:picLocks noChangeAspect="1" noChangeArrowheads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239" t="40967" b="414"/>
          <a:stretch>
            <a:fillRect/>
          </a:stretch>
        </p:blipFill>
        <p:spPr bwMode="auto">
          <a:xfrm>
            <a:off x="7249214" y="2953516"/>
            <a:ext cx="1878741" cy="21899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5" name="矩形 34"/>
          <p:cNvSpPr/>
          <p:nvPr/>
        </p:nvSpPr>
        <p:spPr>
          <a:xfrm>
            <a:off x="0" y="364353"/>
            <a:ext cx="395536" cy="282258"/>
          </a:xfrm>
          <a:prstGeom prst="rect">
            <a:avLst/>
          </a:prstGeom>
          <a:solidFill>
            <a:srgbClr val="B0BF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6" tIns="45698" rIns="91396" bIns="45698" rtlCol="0" anchor="ctr"/>
          <a:lstStyle/>
          <a:p>
            <a:pPr algn="ctr"/>
            <a:endParaRPr lang="zh-CN" altLang="en-US"/>
          </a:p>
        </p:txBody>
      </p:sp>
      <p:sp>
        <p:nvSpPr>
          <p:cNvPr id="36" name="矩形 35"/>
          <p:cNvSpPr/>
          <p:nvPr/>
        </p:nvSpPr>
        <p:spPr>
          <a:xfrm>
            <a:off x="467544" y="364353"/>
            <a:ext cx="62880" cy="282258"/>
          </a:xfrm>
          <a:prstGeom prst="rect">
            <a:avLst/>
          </a:prstGeom>
          <a:solidFill>
            <a:srgbClr val="B0BF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6" tIns="45698" rIns="91396" bIns="45698" rtlCol="0" anchor="ctr"/>
          <a:lstStyle/>
          <a:p>
            <a:pPr algn="ctr"/>
            <a:endParaRPr lang="zh-CN" altLang="en-US"/>
          </a:p>
        </p:txBody>
      </p:sp>
      <p:sp>
        <p:nvSpPr>
          <p:cNvPr id="37" name="矩形 36"/>
          <p:cNvSpPr/>
          <p:nvPr/>
        </p:nvSpPr>
        <p:spPr>
          <a:xfrm>
            <a:off x="595840" y="364353"/>
            <a:ext cx="62880" cy="282258"/>
          </a:xfrm>
          <a:prstGeom prst="rect">
            <a:avLst/>
          </a:prstGeom>
          <a:solidFill>
            <a:srgbClr val="B0BF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6" tIns="45698" rIns="91396" bIns="45698" rtlCol="0" anchor="ctr"/>
          <a:lstStyle/>
          <a:p>
            <a:pPr algn="ctr"/>
            <a:endParaRPr lang="zh-CN" altLang="en-US"/>
          </a:p>
        </p:txBody>
      </p:sp>
      <p:sp>
        <p:nvSpPr>
          <p:cNvPr id="38" name="矩形 37"/>
          <p:cNvSpPr/>
          <p:nvPr/>
        </p:nvSpPr>
        <p:spPr>
          <a:xfrm>
            <a:off x="724136" y="364353"/>
            <a:ext cx="62880" cy="282258"/>
          </a:xfrm>
          <a:prstGeom prst="rect">
            <a:avLst/>
          </a:prstGeom>
          <a:solidFill>
            <a:srgbClr val="B0BF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6" tIns="45698" rIns="91396" bIns="45698"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55577" y="274670"/>
            <a:ext cx="1422184" cy="461665"/>
          </a:xfrm>
          <a:prstGeom prst="rect">
            <a:avLst/>
          </a:prstGeom>
        </p:spPr>
        <p:txBody>
          <a:bodyPr wrap="none" lIns="91396" tIns="45698" rIns="91396" bIns="45698">
            <a:spAutoFit/>
          </a:bodyPr>
          <a:lstStyle/>
          <a:p>
            <a:r>
              <a:rPr lang="zh-CN" altLang="en-US" sz="2400" b="1" dirty="0">
                <a:solidFill>
                  <a:srgbClr val="B0BF7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选题背景</a:t>
            </a:r>
            <a:endParaRPr lang="zh-CN" altLang="en-US" sz="2400" b="1" dirty="0">
              <a:solidFill>
                <a:srgbClr val="B0BF7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201351" y="366982"/>
            <a:ext cx="2670924" cy="369332"/>
          </a:xfrm>
          <a:prstGeom prst="rect">
            <a:avLst/>
          </a:prstGeom>
        </p:spPr>
        <p:txBody>
          <a:bodyPr wrap="none" lIns="91396" tIns="45698" rIns="91396" bIns="45698">
            <a:spAutoFit/>
          </a:bodyPr>
          <a:lstStyle/>
          <a:p>
            <a:r>
              <a:rPr lang="en-US" altLang="zh-CN" b="1" dirty="0">
                <a:solidFill>
                  <a:srgbClr val="C4CF95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Background of topic selection</a:t>
            </a:r>
            <a:endParaRPr lang="zh-CN" altLang="en-US" b="1" dirty="0">
              <a:solidFill>
                <a:srgbClr val="C4CF95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689230" y="2492198"/>
            <a:ext cx="3743321" cy="648071"/>
            <a:chOff x="1104899" y="3594461"/>
            <a:chExt cx="4991095" cy="864095"/>
          </a:xfrm>
        </p:grpSpPr>
        <p:sp>
          <p:nvSpPr>
            <p:cNvPr id="11" name="íṣḻíḓê"/>
            <p:cNvSpPr txBox="1"/>
            <p:nvPr/>
          </p:nvSpPr>
          <p:spPr>
            <a:xfrm>
              <a:off x="1104899" y="3594461"/>
              <a:ext cx="4991095" cy="864095"/>
            </a:xfrm>
            <a:prstGeom prst="rect">
              <a:avLst/>
            </a:prstGeom>
            <a:noFill/>
            <a:ln w="9525">
              <a:solidFill>
                <a:srgbClr val="A2B458"/>
              </a:solidFill>
            </a:ln>
          </p:spPr>
          <p:txBody>
            <a:bodyPr wrap="square" lIns="67500" tIns="35100" rIns="67500" bIns="35100" rtlCol="0" anchor="ctr">
              <a:normAutofit/>
            </a:bodyPr>
            <a:lstStyle>
              <a:defPPr>
                <a:defRPr lang="en-US"/>
              </a:defPPr>
              <a:lvl1pPr>
                <a:defRPr sz="1800">
                  <a:solidFill>
                    <a:schemeClr val="tx1">
                      <a:lumMod val="75000"/>
                      <a:lumOff val="25000"/>
                    </a:schemeClr>
                  </a:solidFill>
                </a:defRPr>
              </a:lvl1pPr>
              <a:lvl2pPr marL="609600" algn="l" defTabSz="608965" rtl="0" eaLnBrk="1" latinLnBrk="0" hangingPunct="1">
                <a:defRPr sz="2400" kern="1200">
                  <a:solidFill>
                    <a:schemeClr val="tx1"/>
                  </a:solidFill>
                </a:defRPr>
              </a:lvl2pPr>
              <a:lvl3pPr marL="1219200" algn="l" defTabSz="608965" rtl="0" eaLnBrk="1" latinLnBrk="0" hangingPunct="1">
                <a:defRPr sz="2400" kern="1200">
                  <a:solidFill>
                    <a:schemeClr val="tx1"/>
                  </a:solidFill>
                </a:defRPr>
              </a:lvl3pPr>
              <a:lvl4pPr marL="1828800" algn="l" defTabSz="608965" rtl="0" eaLnBrk="1" latinLnBrk="0" hangingPunct="1">
                <a:defRPr sz="2400" kern="1200">
                  <a:solidFill>
                    <a:schemeClr val="tx1"/>
                  </a:solidFill>
                </a:defRPr>
              </a:lvl4pPr>
              <a:lvl5pPr marL="2438400" algn="l" defTabSz="608965" rtl="0" eaLnBrk="1" latinLnBrk="0" hangingPunct="1">
                <a:defRPr sz="2400" kern="1200">
                  <a:solidFill>
                    <a:schemeClr val="tx1"/>
                  </a:solidFill>
                </a:defRPr>
              </a:lvl5pPr>
              <a:lvl6pPr marL="3048000" algn="l" defTabSz="608965" rtl="0" eaLnBrk="1" latinLnBrk="0" hangingPunct="1">
                <a:defRPr sz="2400" kern="1200">
                  <a:solidFill>
                    <a:schemeClr val="tx1"/>
                  </a:solidFill>
                </a:defRPr>
              </a:lvl6pPr>
              <a:lvl7pPr marL="3657600" algn="l" defTabSz="608965" rtl="0" eaLnBrk="1" latinLnBrk="0" hangingPunct="1">
                <a:defRPr sz="2400" kern="1200">
                  <a:solidFill>
                    <a:schemeClr val="tx1"/>
                  </a:solidFill>
                </a:defRPr>
              </a:lvl7pPr>
              <a:lvl8pPr marL="4267200" algn="l" defTabSz="608965" rtl="0" eaLnBrk="1" latinLnBrk="0" hangingPunct="1">
                <a:defRPr sz="2400" kern="1200">
                  <a:solidFill>
                    <a:schemeClr val="tx1"/>
                  </a:solidFill>
                </a:defRPr>
              </a:lvl8pPr>
              <a:lvl9pPr marL="4876800" algn="l" defTabSz="608965" rtl="0" eaLnBrk="1" latinLnBrk="0" hangingPunct="1">
                <a:defRPr sz="2400" kern="1200">
                  <a:solidFill>
                    <a:schemeClr val="tx1"/>
                  </a:solidFill>
                </a:defRPr>
              </a:lvl9pPr>
            </a:lstStyle>
            <a:p>
              <a:endParaRPr lang="en-US" altLang="zh-CN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grpSp>
          <p:nvGrpSpPr>
            <p:cNvPr id="12" name="组合 11"/>
            <p:cNvGrpSpPr/>
            <p:nvPr/>
          </p:nvGrpSpPr>
          <p:grpSpPr>
            <a:xfrm>
              <a:off x="1512664" y="3604516"/>
              <a:ext cx="4107086" cy="832285"/>
              <a:chOff x="8197129" y="2132107"/>
              <a:chExt cx="4107086" cy="832285"/>
            </a:xfrm>
          </p:grpSpPr>
          <p:sp>
            <p:nvSpPr>
              <p:cNvPr id="13" name="矩形 12"/>
              <p:cNvSpPr/>
              <p:nvPr/>
            </p:nvSpPr>
            <p:spPr>
              <a:xfrm>
                <a:off x="8197129" y="2132107"/>
                <a:ext cx="2501951" cy="438581"/>
              </a:xfrm>
              <a:prstGeom prst="rect">
                <a:avLst/>
              </a:prstGeom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1400" b="1" dirty="0">
                    <a:solidFill>
                      <a:prstClr val="black">
                        <a:lumMod val="85000"/>
                        <a:lumOff val="15000"/>
                      </a:prstClr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Minimalist</a:t>
                </a:r>
                <a:endParaRPr lang="zh-CN" altLang="en-US" sz="1400" b="1" dirty="0">
                  <a:solidFill>
                    <a:prstClr val="black">
                      <a:lumMod val="85000"/>
                      <a:lumOff val="15000"/>
                    </a:prstClr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14" name="文本框 66"/>
              <p:cNvSpPr txBox="1"/>
              <p:nvPr/>
            </p:nvSpPr>
            <p:spPr>
              <a:xfrm>
                <a:off x="8197129" y="2420142"/>
                <a:ext cx="4107086" cy="54425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>
                  <a:lnSpc>
                    <a:spcPct val="114000"/>
                  </a:lnSpc>
                </a:pPr>
                <a:r>
                  <a:rPr lang="en-US" altLang="zh-CN" sz="600" dirty="0">
                    <a:solidFill>
                      <a:prstClr val="black">
                        <a:lumMod val="85000"/>
                        <a:lumOff val="15000"/>
                      </a:prstClr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The user can demonstrate on a projector or computer, or print the presentation and make it into a film to be used in a wider field. Using PowerPoint,</a:t>
                </a:r>
                <a:endParaRPr lang="en-US" altLang="zh-CN" sz="600" dirty="0">
                  <a:solidFill>
                    <a:prstClr val="black">
                      <a:lumMod val="85000"/>
                      <a:lumOff val="15000"/>
                    </a:prstClr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</p:grpSp>
      <p:grpSp>
        <p:nvGrpSpPr>
          <p:cNvPr id="20" name="组合 19"/>
          <p:cNvGrpSpPr/>
          <p:nvPr/>
        </p:nvGrpSpPr>
        <p:grpSpPr>
          <a:xfrm>
            <a:off x="689230" y="1684635"/>
            <a:ext cx="3743321" cy="648071"/>
            <a:chOff x="1104899" y="2517734"/>
            <a:chExt cx="4991095" cy="864095"/>
          </a:xfrm>
        </p:grpSpPr>
        <p:sp>
          <p:nvSpPr>
            <p:cNvPr id="21" name="îš1íḍé"/>
            <p:cNvSpPr txBox="1"/>
            <p:nvPr/>
          </p:nvSpPr>
          <p:spPr>
            <a:xfrm>
              <a:off x="1104899" y="2517734"/>
              <a:ext cx="4991095" cy="864095"/>
            </a:xfrm>
            <a:prstGeom prst="rect">
              <a:avLst/>
            </a:prstGeom>
            <a:solidFill>
              <a:srgbClr val="A2B458"/>
            </a:solidFill>
            <a:ln w="9525">
              <a:solidFill>
                <a:schemeClr val="bg1"/>
              </a:solidFill>
            </a:ln>
          </p:spPr>
          <p:txBody>
            <a:bodyPr wrap="square" lIns="67500" tIns="35100" rIns="67500" bIns="35100" rtlCol="0" anchor="ctr">
              <a:normAutofit/>
            </a:bodyPr>
            <a:lstStyle>
              <a:defPPr>
                <a:defRPr lang="en-US"/>
              </a:defPPr>
              <a:lvl1pPr>
                <a:defRPr sz="1800">
                  <a:solidFill>
                    <a:schemeClr val="tx1">
                      <a:lumMod val="75000"/>
                      <a:lumOff val="25000"/>
                    </a:schemeClr>
                  </a:solidFill>
                </a:defRPr>
              </a:lvl1pPr>
              <a:lvl2pPr marL="609600" algn="l" defTabSz="608965" rtl="0" eaLnBrk="1" latinLnBrk="0" hangingPunct="1">
                <a:defRPr sz="2400" kern="1200">
                  <a:solidFill>
                    <a:schemeClr val="tx1"/>
                  </a:solidFill>
                </a:defRPr>
              </a:lvl2pPr>
              <a:lvl3pPr marL="1219200" algn="l" defTabSz="608965" rtl="0" eaLnBrk="1" latinLnBrk="0" hangingPunct="1">
                <a:defRPr sz="2400" kern="1200">
                  <a:solidFill>
                    <a:schemeClr val="tx1"/>
                  </a:solidFill>
                </a:defRPr>
              </a:lvl3pPr>
              <a:lvl4pPr marL="1828800" algn="l" defTabSz="608965" rtl="0" eaLnBrk="1" latinLnBrk="0" hangingPunct="1">
                <a:defRPr sz="2400" kern="1200">
                  <a:solidFill>
                    <a:schemeClr val="tx1"/>
                  </a:solidFill>
                </a:defRPr>
              </a:lvl4pPr>
              <a:lvl5pPr marL="2438400" algn="l" defTabSz="608965" rtl="0" eaLnBrk="1" latinLnBrk="0" hangingPunct="1">
                <a:defRPr sz="2400" kern="1200">
                  <a:solidFill>
                    <a:schemeClr val="tx1"/>
                  </a:solidFill>
                </a:defRPr>
              </a:lvl5pPr>
              <a:lvl6pPr marL="3048000" algn="l" defTabSz="608965" rtl="0" eaLnBrk="1" latinLnBrk="0" hangingPunct="1">
                <a:defRPr sz="2400" kern="1200">
                  <a:solidFill>
                    <a:schemeClr val="tx1"/>
                  </a:solidFill>
                </a:defRPr>
              </a:lvl6pPr>
              <a:lvl7pPr marL="3657600" algn="l" defTabSz="608965" rtl="0" eaLnBrk="1" latinLnBrk="0" hangingPunct="1">
                <a:defRPr sz="2400" kern="1200">
                  <a:solidFill>
                    <a:schemeClr val="tx1"/>
                  </a:solidFill>
                </a:defRPr>
              </a:lvl7pPr>
              <a:lvl8pPr marL="4267200" algn="l" defTabSz="608965" rtl="0" eaLnBrk="1" latinLnBrk="0" hangingPunct="1">
                <a:defRPr sz="2400" kern="1200">
                  <a:solidFill>
                    <a:schemeClr val="tx1"/>
                  </a:solidFill>
                </a:defRPr>
              </a:lvl8pPr>
              <a:lvl9pPr marL="4876800" algn="l" defTabSz="608965" rtl="0" eaLnBrk="1" latinLnBrk="0" hangingPunct="1">
                <a:defRPr sz="2400" kern="1200">
                  <a:solidFill>
                    <a:schemeClr val="tx1"/>
                  </a:solidFill>
                </a:defRPr>
              </a:lvl9pPr>
            </a:lstStyle>
            <a:p>
              <a:endParaRPr lang="en-US" altLang="zh-CN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grpSp>
          <p:nvGrpSpPr>
            <p:cNvPr id="22" name="组合 21"/>
            <p:cNvGrpSpPr/>
            <p:nvPr/>
          </p:nvGrpSpPr>
          <p:grpSpPr>
            <a:xfrm>
              <a:off x="1512664" y="2584220"/>
              <a:ext cx="4157645" cy="797609"/>
              <a:chOff x="8197129" y="2192795"/>
              <a:chExt cx="4157645" cy="797609"/>
            </a:xfrm>
          </p:grpSpPr>
          <p:sp>
            <p:nvSpPr>
              <p:cNvPr id="23" name="矩形 22"/>
              <p:cNvSpPr/>
              <p:nvPr/>
            </p:nvSpPr>
            <p:spPr>
              <a:xfrm>
                <a:off x="8197129" y="2192795"/>
                <a:ext cx="2501951" cy="438581"/>
              </a:xfrm>
              <a:prstGeom prst="rect">
                <a:avLst/>
              </a:prstGeom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1400" b="1" dirty="0">
                    <a:solidFill>
                      <a:prstClr val="white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Minimalist</a:t>
                </a:r>
                <a:endParaRPr lang="zh-CN" altLang="en-US" sz="1400" b="1" dirty="0">
                  <a:solidFill>
                    <a:prstClr val="white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24" name="文本框 72"/>
              <p:cNvSpPr txBox="1"/>
              <p:nvPr/>
            </p:nvSpPr>
            <p:spPr>
              <a:xfrm>
                <a:off x="8247688" y="2446152"/>
                <a:ext cx="4107086" cy="54425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>
                  <a:lnSpc>
                    <a:spcPct val="114000"/>
                  </a:lnSpc>
                </a:pPr>
                <a:r>
                  <a:rPr lang="en-US" altLang="zh-CN" sz="600" dirty="0">
                    <a:solidFill>
                      <a:prstClr val="white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The user can demonstrate on a projector or computer, or print the presentation and make it into a film to be used in a wider field. Using PowerPoint,</a:t>
                </a:r>
                <a:endParaRPr lang="en-US" altLang="zh-CN" sz="600" dirty="0">
                  <a:solidFill>
                    <a:prstClr val="white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</p:grpSp>
      <p:grpSp>
        <p:nvGrpSpPr>
          <p:cNvPr id="25" name="组合 24"/>
          <p:cNvGrpSpPr/>
          <p:nvPr/>
        </p:nvGrpSpPr>
        <p:grpSpPr>
          <a:xfrm>
            <a:off x="689230" y="3291830"/>
            <a:ext cx="3743321" cy="648071"/>
            <a:chOff x="1104899" y="3594461"/>
            <a:chExt cx="4991095" cy="864095"/>
          </a:xfrm>
        </p:grpSpPr>
        <p:sp>
          <p:nvSpPr>
            <p:cNvPr id="26" name="íṣḻíḓê"/>
            <p:cNvSpPr txBox="1"/>
            <p:nvPr/>
          </p:nvSpPr>
          <p:spPr>
            <a:xfrm>
              <a:off x="1104899" y="3594461"/>
              <a:ext cx="4991095" cy="864095"/>
            </a:xfrm>
            <a:prstGeom prst="rect">
              <a:avLst/>
            </a:prstGeom>
            <a:noFill/>
            <a:ln w="9525">
              <a:solidFill>
                <a:srgbClr val="A2B458"/>
              </a:solidFill>
            </a:ln>
          </p:spPr>
          <p:txBody>
            <a:bodyPr wrap="square" lIns="67500" tIns="35100" rIns="67500" bIns="35100" rtlCol="0" anchor="ctr">
              <a:normAutofit/>
            </a:bodyPr>
            <a:lstStyle>
              <a:defPPr>
                <a:defRPr lang="en-US"/>
              </a:defPPr>
              <a:lvl1pPr>
                <a:defRPr sz="1800">
                  <a:solidFill>
                    <a:schemeClr val="tx1">
                      <a:lumMod val="75000"/>
                      <a:lumOff val="25000"/>
                    </a:schemeClr>
                  </a:solidFill>
                </a:defRPr>
              </a:lvl1pPr>
              <a:lvl2pPr marL="609600" algn="l" defTabSz="608965" rtl="0" eaLnBrk="1" latinLnBrk="0" hangingPunct="1">
                <a:defRPr sz="2400" kern="1200">
                  <a:solidFill>
                    <a:schemeClr val="tx1"/>
                  </a:solidFill>
                </a:defRPr>
              </a:lvl2pPr>
              <a:lvl3pPr marL="1219200" algn="l" defTabSz="608965" rtl="0" eaLnBrk="1" latinLnBrk="0" hangingPunct="1">
                <a:defRPr sz="2400" kern="1200">
                  <a:solidFill>
                    <a:schemeClr val="tx1"/>
                  </a:solidFill>
                </a:defRPr>
              </a:lvl3pPr>
              <a:lvl4pPr marL="1828800" algn="l" defTabSz="608965" rtl="0" eaLnBrk="1" latinLnBrk="0" hangingPunct="1">
                <a:defRPr sz="2400" kern="1200">
                  <a:solidFill>
                    <a:schemeClr val="tx1"/>
                  </a:solidFill>
                </a:defRPr>
              </a:lvl4pPr>
              <a:lvl5pPr marL="2438400" algn="l" defTabSz="608965" rtl="0" eaLnBrk="1" latinLnBrk="0" hangingPunct="1">
                <a:defRPr sz="2400" kern="1200">
                  <a:solidFill>
                    <a:schemeClr val="tx1"/>
                  </a:solidFill>
                </a:defRPr>
              </a:lvl5pPr>
              <a:lvl6pPr marL="3048000" algn="l" defTabSz="608965" rtl="0" eaLnBrk="1" latinLnBrk="0" hangingPunct="1">
                <a:defRPr sz="2400" kern="1200">
                  <a:solidFill>
                    <a:schemeClr val="tx1"/>
                  </a:solidFill>
                </a:defRPr>
              </a:lvl6pPr>
              <a:lvl7pPr marL="3657600" algn="l" defTabSz="608965" rtl="0" eaLnBrk="1" latinLnBrk="0" hangingPunct="1">
                <a:defRPr sz="2400" kern="1200">
                  <a:solidFill>
                    <a:schemeClr val="tx1"/>
                  </a:solidFill>
                </a:defRPr>
              </a:lvl7pPr>
              <a:lvl8pPr marL="4267200" algn="l" defTabSz="608965" rtl="0" eaLnBrk="1" latinLnBrk="0" hangingPunct="1">
                <a:defRPr sz="2400" kern="1200">
                  <a:solidFill>
                    <a:schemeClr val="tx1"/>
                  </a:solidFill>
                </a:defRPr>
              </a:lvl8pPr>
              <a:lvl9pPr marL="4876800" algn="l" defTabSz="608965" rtl="0" eaLnBrk="1" latinLnBrk="0" hangingPunct="1">
                <a:defRPr sz="2400" kern="1200">
                  <a:solidFill>
                    <a:schemeClr val="tx1"/>
                  </a:solidFill>
                </a:defRPr>
              </a:lvl9pPr>
            </a:lstStyle>
            <a:p>
              <a:endParaRPr lang="en-US" altLang="zh-CN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grpSp>
          <p:nvGrpSpPr>
            <p:cNvPr id="27" name="组合 26"/>
            <p:cNvGrpSpPr/>
            <p:nvPr/>
          </p:nvGrpSpPr>
          <p:grpSpPr>
            <a:xfrm>
              <a:off x="1512664" y="3604516"/>
              <a:ext cx="4107086" cy="832285"/>
              <a:chOff x="8197129" y="2132107"/>
              <a:chExt cx="4107086" cy="832285"/>
            </a:xfrm>
          </p:grpSpPr>
          <p:sp>
            <p:nvSpPr>
              <p:cNvPr id="28" name="矩形 27"/>
              <p:cNvSpPr/>
              <p:nvPr/>
            </p:nvSpPr>
            <p:spPr>
              <a:xfrm>
                <a:off x="8197129" y="2132107"/>
                <a:ext cx="2501951" cy="438581"/>
              </a:xfrm>
              <a:prstGeom prst="rect">
                <a:avLst/>
              </a:prstGeom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1400" b="1" dirty="0">
                    <a:solidFill>
                      <a:prstClr val="black">
                        <a:lumMod val="85000"/>
                        <a:lumOff val="15000"/>
                      </a:prstClr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Minimalist</a:t>
                </a:r>
                <a:endParaRPr lang="zh-CN" altLang="en-US" sz="1400" b="1" dirty="0">
                  <a:solidFill>
                    <a:prstClr val="black">
                      <a:lumMod val="85000"/>
                      <a:lumOff val="15000"/>
                    </a:prstClr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29" name="文本框 66"/>
              <p:cNvSpPr txBox="1"/>
              <p:nvPr/>
            </p:nvSpPr>
            <p:spPr>
              <a:xfrm>
                <a:off x="8197129" y="2420142"/>
                <a:ext cx="4107086" cy="54425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>
                  <a:lnSpc>
                    <a:spcPct val="114000"/>
                  </a:lnSpc>
                </a:pPr>
                <a:r>
                  <a:rPr lang="en-US" altLang="zh-CN" sz="600" dirty="0">
                    <a:solidFill>
                      <a:prstClr val="black">
                        <a:lumMod val="85000"/>
                        <a:lumOff val="15000"/>
                      </a:prstClr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The user can demonstrate on a projector or computer, or print the presentation and make it into a film to be used in a wider field. Using PowerPoint,</a:t>
                </a:r>
                <a:endParaRPr lang="en-US" altLang="zh-CN" sz="600" dirty="0">
                  <a:solidFill>
                    <a:prstClr val="black">
                      <a:lumMod val="85000"/>
                      <a:lumOff val="15000"/>
                    </a:prstClr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</p:grpSp>
      <p:pic>
        <p:nvPicPr>
          <p:cNvPr id="3074" name="Picture 2" descr="C:\Users\Administrator\Desktop\ff5dfba85468e686e7302cebce4254b0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2275" y="1419622"/>
            <a:ext cx="2808312" cy="2808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Picture 2" descr="C:\Users\Administrator\Desktop\01119.png"/>
          <p:cNvPicPr>
            <a:picLocks noChangeAspect="1" noChangeArrowheads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239" t="40967" b="414"/>
          <a:stretch>
            <a:fillRect/>
          </a:stretch>
        </p:blipFill>
        <p:spPr bwMode="auto">
          <a:xfrm>
            <a:off x="7249214" y="2953516"/>
            <a:ext cx="1878741" cy="21899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5" name="矩形 34"/>
          <p:cNvSpPr/>
          <p:nvPr/>
        </p:nvSpPr>
        <p:spPr>
          <a:xfrm>
            <a:off x="0" y="364353"/>
            <a:ext cx="395536" cy="282258"/>
          </a:xfrm>
          <a:prstGeom prst="rect">
            <a:avLst/>
          </a:prstGeom>
          <a:solidFill>
            <a:srgbClr val="B0BF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6" tIns="45698" rIns="91396" bIns="45698" rtlCol="0" anchor="ctr"/>
          <a:lstStyle/>
          <a:p>
            <a:pPr algn="ctr"/>
            <a:endParaRPr lang="zh-CN" altLang="en-US"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467544" y="364353"/>
            <a:ext cx="62880" cy="282258"/>
          </a:xfrm>
          <a:prstGeom prst="rect">
            <a:avLst/>
          </a:prstGeom>
          <a:solidFill>
            <a:srgbClr val="B0BF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6" tIns="45698" rIns="91396" bIns="45698" rtlCol="0" anchor="ctr"/>
          <a:lstStyle/>
          <a:p>
            <a:pPr algn="ctr"/>
            <a:endParaRPr lang="zh-CN" altLang="en-US"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595840" y="364353"/>
            <a:ext cx="62880" cy="282258"/>
          </a:xfrm>
          <a:prstGeom prst="rect">
            <a:avLst/>
          </a:prstGeom>
          <a:solidFill>
            <a:srgbClr val="B0BF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6" tIns="45698" rIns="91396" bIns="45698" rtlCol="0" anchor="ctr"/>
          <a:lstStyle/>
          <a:p>
            <a:pPr algn="ctr"/>
            <a:endParaRPr lang="zh-CN" altLang="en-US"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724136" y="364353"/>
            <a:ext cx="62880" cy="282258"/>
          </a:xfrm>
          <a:prstGeom prst="rect">
            <a:avLst/>
          </a:prstGeom>
          <a:solidFill>
            <a:srgbClr val="B0BF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6" tIns="45698" rIns="91396" bIns="45698" rtlCol="0" anchor="ctr"/>
          <a:lstStyle/>
          <a:p>
            <a:pPr algn="ctr"/>
            <a:endParaRPr lang="zh-CN" altLang="en-US"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55577" y="274670"/>
            <a:ext cx="1422184" cy="461665"/>
          </a:xfrm>
          <a:prstGeom prst="rect">
            <a:avLst/>
          </a:prstGeom>
        </p:spPr>
        <p:txBody>
          <a:bodyPr wrap="none" lIns="91396" tIns="45698" rIns="91396" bIns="45698">
            <a:spAutoFit/>
          </a:bodyPr>
          <a:lstStyle/>
          <a:p>
            <a:r>
              <a:rPr lang="zh-CN" altLang="en-US" sz="2400" b="1" dirty="0">
                <a:solidFill>
                  <a:srgbClr val="B0BF7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选题背景</a:t>
            </a:r>
            <a:endParaRPr lang="zh-CN" altLang="en-US" sz="2400" b="1" dirty="0">
              <a:solidFill>
                <a:srgbClr val="B0BF7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201351" y="366982"/>
            <a:ext cx="2670924" cy="369332"/>
          </a:xfrm>
          <a:prstGeom prst="rect">
            <a:avLst/>
          </a:prstGeom>
        </p:spPr>
        <p:txBody>
          <a:bodyPr wrap="none" lIns="91396" tIns="45698" rIns="91396" bIns="45698">
            <a:spAutoFit/>
          </a:bodyPr>
          <a:lstStyle/>
          <a:p>
            <a:r>
              <a:rPr lang="en-US" altLang="zh-CN" b="1" dirty="0">
                <a:solidFill>
                  <a:srgbClr val="C4CF95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Background of topic selection</a:t>
            </a:r>
            <a:endParaRPr lang="zh-CN" altLang="en-US" b="1" dirty="0">
              <a:solidFill>
                <a:srgbClr val="C4CF95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819892" y="2228043"/>
            <a:ext cx="6527263" cy="1377552"/>
            <a:chOff x="1362075" y="2755900"/>
            <a:chExt cx="9509125" cy="2006600"/>
          </a:xfrm>
        </p:grpSpPr>
        <p:grpSp>
          <p:nvGrpSpPr>
            <p:cNvPr id="40" name="组合 39"/>
            <p:cNvGrpSpPr/>
            <p:nvPr/>
          </p:nvGrpSpPr>
          <p:grpSpPr>
            <a:xfrm>
              <a:off x="1703539" y="2755900"/>
              <a:ext cx="8826197" cy="2006600"/>
              <a:chOff x="1703539" y="2755900"/>
              <a:chExt cx="8826197" cy="2006600"/>
            </a:xfrm>
          </p:grpSpPr>
          <p:cxnSp>
            <p:nvCxnSpPr>
              <p:cNvPr id="43" name="直接连接符 42"/>
              <p:cNvCxnSpPr/>
              <p:nvPr/>
            </p:nvCxnSpPr>
            <p:spPr>
              <a:xfrm>
                <a:off x="8785225" y="2844800"/>
                <a:ext cx="1479550" cy="1917700"/>
              </a:xfrm>
              <a:prstGeom prst="line">
                <a:avLst/>
              </a:prstGeom>
              <a:ln w="12700">
                <a:solidFill>
                  <a:srgbClr val="9DA8B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44" name="组合 43"/>
              <p:cNvGrpSpPr/>
              <p:nvPr/>
            </p:nvGrpSpPr>
            <p:grpSpPr>
              <a:xfrm>
                <a:off x="1703539" y="2755900"/>
                <a:ext cx="8826197" cy="2006600"/>
                <a:chOff x="1703539" y="2755900"/>
                <a:chExt cx="8826197" cy="2006600"/>
              </a:xfrm>
            </p:grpSpPr>
            <p:cxnSp>
              <p:nvCxnSpPr>
                <p:cNvPr id="45" name="直接连接符 44"/>
                <p:cNvCxnSpPr>
                  <a:stCxn id="42" idx="5"/>
                </p:cNvCxnSpPr>
                <p:nvPr/>
              </p:nvCxnSpPr>
              <p:spPr>
                <a:xfrm flipV="1">
                  <a:off x="1703539" y="2755900"/>
                  <a:ext cx="658661" cy="960286"/>
                </a:xfrm>
                <a:prstGeom prst="line">
                  <a:avLst/>
                </a:prstGeom>
                <a:ln w="12700">
                  <a:solidFill>
                    <a:srgbClr val="9DA8B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6" name="直接连接符 45"/>
                <p:cNvCxnSpPr/>
                <p:nvPr/>
              </p:nvCxnSpPr>
              <p:spPr>
                <a:xfrm>
                  <a:off x="2362200" y="2755900"/>
                  <a:ext cx="1357313" cy="1898650"/>
                </a:xfrm>
                <a:prstGeom prst="line">
                  <a:avLst/>
                </a:prstGeom>
                <a:ln w="12700">
                  <a:solidFill>
                    <a:srgbClr val="9DA8B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7" name="直接连接符 46"/>
                <p:cNvCxnSpPr/>
                <p:nvPr/>
              </p:nvCxnSpPr>
              <p:spPr>
                <a:xfrm flipV="1">
                  <a:off x="3719513" y="2755900"/>
                  <a:ext cx="1969293" cy="1898650"/>
                </a:xfrm>
                <a:prstGeom prst="line">
                  <a:avLst/>
                </a:prstGeom>
                <a:ln w="12700">
                  <a:solidFill>
                    <a:srgbClr val="9DA8B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8" name="直接连接符 47"/>
                <p:cNvCxnSpPr/>
                <p:nvPr/>
              </p:nvCxnSpPr>
              <p:spPr>
                <a:xfrm>
                  <a:off x="5688806" y="2755900"/>
                  <a:ext cx="2210594" cy="2006600"/>
                </a:xfrm>
                <a:prstGeom prst="line">
                  <a:avLst/>
                </a:prstGeom>
                <a:ln w="12700">
                  <a:solidFill>
                    <a:srgbClr val="9DA8B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9" name="直接连接符 48"/>
                <p:cNvCxnSpPr/>
                <p:nvPr/>
              </p:nvCxnSpPr>
              <p:spPr>
                <a:xfrm flipV="1">
                  <a:off x="7891066" y="2844800"/>
                  <a:ext cx="894159" cy="1917700"/>
                </a:xfrm>
                <a:prstGeom prst="line">
                  <a:avLst/>
                </a:prstGeom>
                <a:ln w="12700">
                  <a:solidFill>
                    <a:srgbClr val="9DA8B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0" name="直接连接符 49"/>
                <p:cNvCxnSpPr>
                  <a:endCxn id="41" idx="1"/>
                </p:cNvCxnSpPr>
                <p:nvPr/>
              </p:nvCxnSpPr>
              <p:spPr>
                <a:xfrm flipV="1">
                  <a:off x="10264775" y="4005414"/>
                  <a:ext cx="264961" cy="757086"/>
                </a:xfrm>
                <a:prstGeom prst="line">
                  <a:avLst/>
                </a:prstGeom>
                <a:ln w="12700">
                  <a:solidFill>
                    <a:srgbClr val="9DA8B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41" name="椭圆 40"/>
            <p:cNvSpPr/>
            <p:nvPr/>
          </p:nvSpPr>
          <p:spPr>
            <a:xfrm flipV="1">
              <a:off x="10471150" y="3663950"/>
              <a:ext cx="400050" cy="400050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900">
                <a:solidFill>
                  <a:prstClr val="black">
                    <a:lumMod val="75000"/>
                    <a:lumOff val="25000"/>
                  </a:prst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42" name="椭圆 41"/>
            <p:cNvSpPr/>
            <p:nvPr/>
          </p:nvSpPr>
          <p:spPr>
            <a:xfrm flipV="1">
              <a:off x="1362075" y="3657600"/>
              <a:ext cx="400050" cy="400050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900">
                <a:solidFill>
                  <a:prstClr val="black">
                    <a:lumMod val="75000"/>
                    <a:lumOff val="25000"/>
                  </a:prst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2892504" y="2546293"/>
            <a:ext cx="876115" cy="876228"/>
            <a:chOff x="4381500" y="3219450"/>
            <a:chExt cx="1276350" cy="1276350"/>
          </a:xfrm>
        </p:grpSpPr>
        <p:sp>
          <p:nvSpPr>
            <p:cNvPr id="33" name="椭圆 32"/>
            <p:cNvSpPr/>
            <p:nvPr/>
          </p:nvSpPr>
          <p:spPr>
            <a:xfrm>
              <a:off x="4381500" y="3219450"/>
              <a:ext cx="1276350" cy="1276350"/>
            </a:xfrm>
            <a:prstGeom prst="ellipse">
              <a:avLst/>
            </a:prstGeom>
            <a:solidFill>
              <a:srgbClr val="C4CF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900">
                <a:solidFill>
                  <a:prstClr val="black">
                    <a:lumMod val="75000"/>
                    <a:lumOff val="25000"/>
                  </a:prst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39" name="Freeform 173"/>
            <p:cNvSpPr>
              <a:spLocks noChangeAspect="1" noEditPoints="1"/>
            </p:cNvSpPr>
            <p:nvPr/>
          </p:nvSpPr>
          <p:spPr bwMode="auto">
            <a:xfrm>
              <a:off x="4790107" y="3612825"/>
              <a:ext cx="459136" cy="489600"/>
            </a:xfrm>
            <a:custGeom>
              <a:avLst/>
              <a:gdLst>
                <a:gd name="T0" fmla="*/ 75 w 89"/>
                <a:gd name="T1" fmla="*/ 22 h 95"/>
                <a:gd name="T2" fmla="*/ 89 w 89"/>
                <a:gd name="T3" fmla="*/ 53 h 95"/>
                <a:gd name="T4" fmla="*/ 78 w 89"/>
                <a:gd name="T5" fmla="*/ 80 h 95"/>
                <a:gd name="T6" fmla="*/ 47 w 89"/>
                <a:gd name="T7" fmla="*/ 53 h 95"/>
                <a:gd name="T8" fmla="*/ 75 w 89"/>
                <a:gd name="T9" fmla="*/ 22 h 95"/>
                <a:gd name="T10" fmla="*/ 76 w 89"/>
                <a:gd name="T11" fmla="*/ 83 h 95"/>
                <a:gd name="T12" fmla="*/ 69 w 89"/>
                <a:gd name="T13" fmla="*/ 88 h 95"/>
                <a:gd name="T14" fmla="*/ 74 w 89"/>
                <a:gd name="T15" fmla="*/ 81 h 95"/>
                <a:gd name="T16" fmla="*/ 76 w 89"/>
                <a:gd name="T17" fmla="*/ 83 h 95"/>
                <a:gd name="T18" fmla="*/ 64 w 89"/>
                <a:gd name="T19" fmla="*/ 92 h 95"/>
                <a:gd name="T20" fmla="*/ 72 w 89"/>
                <a:gd name="T21" fmla="*/ 79 h 95"/>
                <a:gd name="T22" fmla="*/ 70 w 89"/>
                <a:gd name="T23" fmla="*/ 77 h 95"/>
                <a:gd name="T24" fmla="*/ 60 w 89"/>
                <a:gd name="T25" fmla="*/ 94 h 95"/>
                <a:gd name="T26" fmla="*/ 64 w 89"/>
                <a:gd name="T27" fmla="*/ 92 h 95"/>
                <a:gd name="T28" fmla="*/ 58 w 89"/>
                <a:gd name="T29" fmla="*/ 91 h 95"/>
                <a:gd name="T30" fmla="*/ 67 w 89"/>
                <a:gd name="T31" fmla="*/ 75 h 95"/>
                <a:gd name="T32" fmla="*/ 65 w 89"/>
                <a:gd name="T33" fmla="*/ 74 h 95"/>
                <a:gd name="T34" fmla="*/ 57 w 89"/>
                <a:gd name="T35" fmla="*/ 88 h 95"/>
                <a:gd name="T36" fmla="*/ 58 w 89"/>
                <a:gd name="T37" fmla="*/ 91 h 95"/>
                <a:gd name="T38" fmla="*/ 56 w 89"/>
                <a:gd name="T39" fmla="*/ 84 h 95"/>
                <a:gd name="T40" fmla="*/ 63 w 89"/>
                <a:gd name="T41" fmla="*/ 72 h 95"/>
                <a:gd name="T42" fmla="*/ 61 w 89"/>
                <a:gd name="T43" fmla="*/ 70 h 95"/>
                <a:gd name="T44" fmla="*/ 55 w 89"/>
                <a:gd name="T45" fmla="*/ 81 h 95"/>
                <a:gd name="T46" fmla="*/ 56 w 89"/>
                <a:gd name="T47" fmla="*/ 84 h 95"/>
                <a:gd name="T48" fmla="*/ 53 w 89"/>
                <a:gd name="T49" fmla="*/ 78 h 95"/>
                <a:gd name="T50" fmla="*/ 59 w 89"/>
                <a:gd name="T51" fmla="*/ 68 h 95"/>
                <a:gd name="T52" fmla="*/ 57 w 89"/>
                <a:gd name="T53" fmla="*/ 66 h 95"/>
                <a:gd name="T54" fmla="*/ 52 w 89"/>
                <a:gd name="T55" fmla="*/ 75 h 95"/>
                <a:gd name="T56" fmla="*/ 53 w 89"/>
                <a:gd name="T57" fmla="*/ 78 h 95"/>
                <a:gd name="T58" fmla="*/ 51 w 89"/>
                <a:gd name="T59" fmla="*/ 71 h 95"/>
                <a:gd name="T60" fmla="*/ 55 w 89"/>
                <a:gd name="T61" fmla="*/ 64 h 95"/>
                <a:gd name="T62" fmla="*/ 53 w 89"/>
                <a:gd name="T63" fmla="*/ 62 h 95"/>
                <a:gd name="T64" fmla="*/ 50 w 89"/>
                <a:gd name="T65" fmla="*/ 68 h 95"/>
                <a:gd name="T66" fmla="*/ 51 w 89"/>
                <a:gd name="T67" fmla="*/ 71 h 95"/>
                <a:gd name="T68" fmla="*/ 48 w 89"/>
                <a:gd name="T69" fmla="*/ 65 h 95"/>
                <a:gd name="T70" fmla="*/ 51 w 89"/>
                <a:gd name="T71" fmla="*/ 61 h 95"/>
                <a:gd name="T72" fmla="*/ 49 w 89"/>
                <a:gd name="T73" fmla="*/ 59 h 95"/>
                <a:gd name="T74" fmla="*/ 47 w 89"/>
                <a:gd name="T75" fmla="*/ 61 h 95"/>
                <a:gd name="T76" fmla="*/ 48 w 89"/>
                <a:gd name="T77" fmla="*/ 65 h 95"/>
                <a:gd name="T78" fmla="*/ 46 w 89"/>
                <a:gd name="T79" fmla="*/ 58 h 95"/>
                <a:gd name="T80" fmla="*/ 45 w 89"/>
                <a:gd name="T81" fmla="*/ 55 h 95"/>
                <a:gd name="T82" fmla="*/ 47 w 89"/>
                <a:gd name="T83" fmla="*/ 57 h 95"/>
                <a:gd name="T84" fmla="*/ 46 w 89"/>
                <a:gd name="T85" fmla="*/ 58 h 95"/>
                <a:gd name="T86" fmla="*/ 59 w 89"/>
                <a:gd name="T87" fmla="*/ 17 h 95"/>
                <a:gd name="T88" fmla="*/ 41 w 89"/>
                <a:gd name="T89" fmla="*/ 54 h 95"/>
                <a:gd name="T90" fmla="*/ 36 w 89"/>
                <a:gd name="T91" fmla="*/ 13 h 95"/>
                <a:gd name="T92" fmla="*/ 0 w 89"/>
                <a:gd name="T93" fmla="*/ 54 h 95"/>
                <a:gd name="T94" fmla="*/ 41 w 89"/>
                <a:gd name="T95" fmla="*/ 95 h 95"/>
                <a:gd name="T96" fmla="*/ 55 w 89"/>
                <a:gd name="T97" fmla="*/ 93 h 95"/>
                <a:gd name="T98" fmla="*/ 41 w 89"/>
                <a:gd name="T99" fmla="*/ 54 h 95"/>
                <a:gd name="T100" fmla="*/ 68 w 89"/>
                <a:gd name="T101" fmla="*/ 23 h 95"/>
                <a:gd name="T102" fmla="*/ 59 w 89"/>
                <a:gd name="T103" fmla="*/ 17 h 95"/>
                <a:gd name="T104" fmla="*/ 43 w 89"/>
                <a:gd name="T105" fmla="*/ 0 h 95"/>
                <a:gd name="T106" fmla="*/ 38 w 89"/>
                <a:gd name="T107" fmla="*/ 0 h 95"/>
                <a:gd name="T108" fmla="*/ 43 w 89"/>
                <a:gd name="T109" fmla="*/ 41 h 95"/>
                <a:gd name="T110" fmla="*/ 61 w 89"/>
                <a:gd name="T111" fmla="*/ 4 h 95"/>
                <a:gd name="T112" fmla="*/ 43 w 89"/>
                <a:gd name="T113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89" h="95">
                  <a:moveTo>
                    <a:pt x="75" y="22"/>
                  </a:moveTo>
                  <a:cubicBezTo>
                    <a:pt x="83" y="29"/>
                    <a:pt x="89" y="40"/>
                    <a:pt x="89" y="53"/>
                  </a:cubicBezTo>
                  <a:cubicBezTo>
                    <a:pt x="89" y="63"/>
                    <a:pt x="85" y="73"/>
                    <a:pt x="78" y="80"/>
                  </a:cubicBezTo>
                  <a:cubicBezTo>
                    <a:pt x="47" y="53"/>
                    <a:pt x="47" y="53"/>
                    <a:pt x="47" y="53"/>
                  </a:cubicBezTo>
                  <a:cubicBezTo>
                    <a:pt x="75" y="22"/>
                    <a:pt x="75" y="22"/>
                    <a:pt x="75" y="22"/>
                  </a:cubicBezTo>
                  <a:close/>
                  <a:moveTo>
                    <a:pt x="76" y="83"/>
                  </a:moveTo>
                  <a:cubicBezTo>
                    <a:pt x="74" y="85"/>
                    <a:pt x="72" y="87"/>
                    <a:pt x="69" y="88"/>
                  </a:cubicBezTo>
                  <a:cubicBezTo>
                    <a:pt x="74" y="81"/>
                    <a:pt x="74" y="81"/>
                    <a:pt x="74" y="81"/>
                  </a:cubicBezTo>
                  <a:cubicBezTo>
                    <a:pt x="76" y="83"/>
                    <a:pt x="76" y="83"/>
                    <a:pt x="76" y="83"/>
                  </a:cubicBezTo>
                  <a:close/>
                  <a:moveTo>
                    <a:pt x="64" y="92"/>
                  </a:moveTo>
                  <a:cubicBezTo>
                    <a:pt x="72" y="79"/>
                    <a:pt x="72" y="79"/>
                    <a:pt x="72" y="79"/>
                  </a:cubicBezTo>
                  <a:cubicBezTo>
                    <a:pt x="70" y="77"/>
                    <a:pt x="70" y="77"/>
                    <a:pt x="70" y="77"/>
                  </a:cubicBezTo>
                  <a:cubicBezTo>
                    <a:pt x="60" y="94"/>
                    <a:pt x="60" y="94"/>
                    <a:pt x="60" y="94"/>
                  </a:cubicBezTo>
                  <a:cubicBezTo>
                    <a:pt x="61" y="93"/>
                    <a:pt x="63" y="92"/>
                    <a:pt x="64" y="92"/>
                  </a:cubicBezTo>
                  <a:close/>
                  <a:moveTo>
                    <a:pt x="58" y="91"/>
                  </a:moveTo>
                  <a:cubicBezTo>
                    <a:pt x="67" y="75"/>
                    <a:pt x="67" y="75"/>
                    <a:pt x="67" y="75"/>
                  </a:cubicBezTo>
                  <a:cubicBezTo>
                    <a:pt x="65" y="74"/>
                    <a:pt x="65" y="74"/>
                    <a:pt x="65" y="74"/>
                  </a:cubicBezTo>
                  <a:cubicBezTo>
                    <a:pt x="57" y="88"/>
                    <a:pt x="57" y="88"/>
                    <a:pt x="57" y="88"/>
                  </a:cubicBezTo>
                  <a:cubicBezTo>
                    <a:pt x="58" y="91"/>
                    <a:pt x="58" y="91"/>
                    <a:pt x="58" y="91"/>
                  </a:cubicBezTo>
                  <a:close/>
                  <a:moveTo>
                    <a:pt x="56" y="84"/>
                  </a:moveTo>
                  <a:cubicBezTo>
                    <a:pt x="63" y="72"/>
                    <a:pt x="63" y="72"/>
                    <a:pt x="63" y="72"/>
                  </a:cubicBezTo>
                  <a:cubicBezTo>
                    <a:pt x="61" y="70"/>
                    <a:pt x="61" y="70"/>
                    <a:pt x="61" y="70"/>
                  </a:cubicBezTo>
                  <a:cubicBezTo>
                    <a:pt x="55" y="81"/>
                    <a:pt x="55" y="81"/>
                    <a:pt x="55" y="81"/>
                  </a:cubicBezTo>
                  <a:cubicBezTo>
                    <a:pt x="56" y="84"/>
                    <a:pt x="56" y="84"/>
                    <a:pt x="56" y="84"/>
                  </a:cubicBezTo>
                  <a:close/>
                  <a:moveTo>
                    <a:pt x="53" y="78"/>
                  </a:moveTo>
                  <a:cubicBezTo>
                    <a:pt x="59" y="68"/>
                    <a:pt x="59" y="68"/>
                    <a:pt x="59" y="68"/>
                  </a:cubicBezTo>
                  <a:cubicBezTo>
                    <a:pt x="57" y="66"/>
                    <a:pt x="57" y="66"/>
                    <a:pt x="57" y="66"/>
                  </a:cubicBezTo>
                  <a:cubicBezTo>
                    <a:pt x="52" y="75"/>
                    <a:pt x="52" y="75"/>
                    <a:pt x="52" y="75"/>
                  </a:cubicBezTo>
                  <a:cubicBezTo>
                    <a:pt x="53" y="78"/>
                    <a:pt x="53" y="78"/>
                    <a:pt x="53" y="78"/>
                  </a:cubicBezTo>
                  <a:close/>
                  <a:moveTo>
                    <a:pt x="51" y="71"/>
                  </a:moveTo>
                  <a:cubicBezTo>
                    <a:pt x="55" y="64"/>
                    <a:pt x="55" y="64"/>
                    <a:pt x="55" y="64"/>
                  </a:cubicBezTo>
                  <a:cubicBezTo>
                    <a:pt x="53" y="62"/>
                    <a:pt x="53" y="62"/>
                    <a:pt x="53" y="62"/>
                  </a:cubicBezTo>
                  <a:cubicBezTo>
                    <a:pt x="50" y="68"/>
                    <a:pt x="50" y="68"/>
                    <a:pt x="50" y="68"/>
                  </a:cubicBezTo>
                  <a:cubicBezTo>
                    <a:pt x="51" y="71"/>
                    <a:pt x="51" y="71"/>
                    <a:pt x="51" y="71"/>
                  </a:cubicBezTo>
                  <a:close/>
                  <a:moveTo>
                    <a:pt x="48" y="65"/>
                  </a:moveTo>
                  <a:cubicBezTo>
                    <a:pt x="51" y="61"/>
                    <a:pt x="51" y="61"/>
                    <a:pt x="51" y="61"/>
                  </a:cubicBezTo>
                  <a:cubicBezTo>
                    <a:pt x="49" y="59"/>
                    <a:pt x="49" y="59"/>
                    <a:pt x="49" y="59"/>
                  </a:cubicBezTo>
                  <a:cubicBezTo>
                    <a:pt x="47" y="61"/>
                    <a:pt x="47" y="61"/>
                    <a:pt x="47" y="61"/>
                  </a:cubicBezTo>
                  <a:cubicBezTo>
                    <a:pt x="48" y="65"/>
                    <a:pt x="48" y="65"/>
                    <a:pt x="48" y="65"/>
                  </a:cubicBezTo>
                  <a:close/>
                  <a:moveTo>
                    <a:pt x="46" y="58"/>
                  </a:moveTo>
                  <a:cubicBezTo>
                    <a:pt x="45" y="55"/>
                    <a:pt x="45" y="55"/>
                    <a:pt x="45" y="55"/>
                  </a:cubicBezTo>
                  <a:cubicBezTo>
                    <a:pt x="47" y="57"/>
                    <a:pt x="47" y="57"/>
                    <a:pt x="47" y="57"/>
                  </a:cubicBezTo>
                  <a:cubicBezTo>
                    <a:pt x="46" y="58"/>
                    <a:pt x="46" y="58"/>
                    <a:pt x="46" y="58"/>
                  </a:cubicBezTo>
                  <a:close/>
                  <a:moveTo>
                    <a:pt x="59" y="17"/>
                  </a:moveTo>
                  <a:cubicBezTo>
                    <a:pt x="41" y="54"/>
                    <a:pt x="41" y="54"/>
                    <a:pt x="41" y="54"/>
                  </a:cubicBezTo>
                  <a:cubicBezTo>
                    <a:pt x="41" y="54"/>
                    <a:pt x="38" y="28"/>
                    <a:pt x="36" y="13"/>
                  </a:cubicBezTo>
                  <a:cubicBezTo>
                    <a:pt x="16" y="15"/>
                    <a:pt x="0" y="33"/>
                    <a:pt x="0" y="54"/>
                  </a:cubicBezTo>
                  <a:cubicBezTo>
                    <a:pt x="0" y="77"/>
                    <a:pt x="18" y="95"/>
                    <a:pt x="41" y="95"/>
                  </a:cubicBezTo>
                  <a:cubicBezTo>
                    <a:pt x="46" y="95"/>
                    <a:pt x="51" y="94"/>
                    <a:pt x="55" y="93"/>
                  </a:cubicBezTo>
                  <a:cubicBezTo>
                    <a:pt x="41" y="54"/>
                    <a:pt x="41" y="54"/>
                    <a:pt x="41" y="54"/>
                  </a:cubicBezTo>
                  <a:cubicBezTo>
                    <a:pt x="68" y="23"/>
                    <a:pt x="68" y="23"/>
                    <a:pt x="68" y="23"/>
                  </a:cubicBezTo>
                  <a:cubicBezTo>
                    <a:pt x="66" y="20"/>
                    <a:pt x="63" y="18"/>
                    <a:pt x="59" y="17"/>
                  </a:cubicBezTo>
                  <a:close/>
                  <a:moveTo>
                    <a:pt x="43" y="0"/>
                  </a:moveTo>
                  <a:cubicBezTo>
                    <a:pt x="41" y="0"/>
                    <a:pt x="40" y="0"/>
                    <a:pt x="38" y="0"/>
                  </a:cubicBezTo>
                  <a:cubicBezTo>
                    <a:pt x="40" y="15"/>
                    <a:pt x="43" y="41"/>
                    <a:pt x="43" y="41"/>
                  </a:cubicBezTo>
                  <a:cubicBezTo>
                    <a:pt x="61" y="4"/>
                    <a:pt x="61" y="4"/>
                    <a:pt x="61" y="4"/>
                  </a:cubicBezTo>
                  <a:cubicBezTo>
                    <a:pt x="56" y="1"/>
                    <a:pt x="49" y="0"/>
                    <a:pt x="43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900">
                <a:solidFill>
                  <a:prstClr val="black">
                    <a:lumMod val="75000"/>
                    <a:lumOff val="25000"/>
                  </a:prst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5985054" y="2546293"/>
            <a:ext cx="876115" cy="876228"/>
            <a:chOff x="8886825" y="3219450"/>
            <a:chExt cx="1276350" cy="1276350"/>
          </a:xfrm>
        </p:grpSpPr>
        <p:sp>
          <p:nvSpPr>
            <p:cNvPr id="30" name="椭圆 29"/>
            <p:cNvSpPr/>
            <p:nvPr/>
          </p:nvSpPr>
          <p:spPr>
            <a:xfrm>
              <a:off x="8886825" y="3219450"/>
              <a:ext cx="1276350" cy="1276350"/>
            </a:xfrm>
            <a:prstGeom prst="ellipse">
              <a:avLst/>
            </a:prstGeom>
            <a:solidFill>
              <a:srgbClr val="C4CF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900">
                <a:solidFill>
                  <a:prstClr val="black">
                    <a:lumMod val="75000"/>
                    <a:lumOff val="25000"/>
                  </a:prst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31" name="Freeform 122"/>
            <p:cNvSpPr>
              <a:spLocks noChangeAspect="1" noEditPoints="1"/>
            </p:cNvSpPr>
            <p:nvPr/>
          </p:nvSpPr>
          <p:spPr bwMode="auto">
            <a:xfrm>
              <a:off x="9365640" y="3612825"/>
              <a:ext cx="318721" cy="489600"/>
            </a:xfrm>
            <a:custGeom>
              <a:avLst/>
              <a:gdLst>
                <a:gd name="T0" fmla="*/ 31 w 70"/>
                <a:gd name="T1" fmla="*/ 20 h 108"/>
                <a:gd name="T2" fmla="*/ 36 w 70"/>
                <a:gd name="T3" fmla="*/ 20 h 108"/>
                <a:gd name="T4" fmla="*/ 51 w 70"/>
                <a:gd name="T5" fmla="*/ 32 h 108"/>
                <a:gd name="T6" fmla="*/ 62 w 70"/>
                <a:gd name="T7" fmla="*/ 51 h 108"/>
                <a:gd name="T8" fmla="*/ 64 w 70"/>
                <a:gd name="T9" fmla="*/ 69 h 108"/>
                <a:gd name="T10" fmla="*/ 63 w 70"/>
                <a:gd name="T11" fmla="*/ 74 h 108"/>
                <a:gd name="T12" fmla="*/ 54 w 70"/>
                <a:gd name="T13" fmla="*/ 60 h 108"/>
                <a:gd name="T14" fmla="*/ 49 w 70"/>
                <a:gd name="T15" fmla="*/ 55 h 108"/>
                <a:gd name="T16" fmla="*/ 41 w 70"/>
                <a:gd name="T17" fmla="*/ 42 h 108"/>
                <a:gd name="T18" fmla="*/ 40 w 70"/>
                <a:gd name="T19" fmla="*/ 34 h 108"/>
                <a:gd name="T20" fmla="*/ 31 w 70"/>
                <a:gd name="T21" fmla="*/ 20 h 108"/>
                <a:gd name="T22" fmla="*/ 39 w 70"/>
                <a:gd name="T23" fmla="*/ 60 h 108"/>
                <a:gd name="T24" fmla="*/ 36 w 70"/>
                <a:gd name="T25" fmla="*/ 70 h 108"/>
                <a:gd name="T26" fmla="*/ 54 w 70"/>
                <a:gd name="T27" fmla="*/ 103 h 108"/>
                <a:gd name="T28" fmla="*/ 65 w 70"/>
                <a:gd name="T29" fmla="*/ 106 h 108"/>
                <a:gd name="T30" fmla="*/ 65 w 70"/>
                <a:gd name="T31" fmla="*/ 106 h 108"/>
                <a:gd name="T32" fmla="*/ 68 w 70"/>
                <a:gd name="T33" fmla="*/ 95 h 108"/>
                <a:gd name="T34" fmla="*/ 49 w 70"/>
                <a:gd name="T35" fmla="*/ 63 h 108"/>
                <a:gd name="T36" fmla="*/ 39 w 70"/>
                <a:gd name="T37" fmla="*/ 60 h 108"/>
                <a:gd name="T38" fmla="*/ 39 w 70"/>
                <a:gd name="T39" fmla="*/ 60 h 108"/>
                <a:gd name="T40" fmla="*/ 5 w 70"/>
                <a:gd name="T41" fmla="*/ 2 h 108"/>
                <a:gd name="T42" fmla="*/ 2 w 70"/>
                <a:gd name="T43" fmla="*/ 13 h 108"/>
                <a:gd name="T44" fmla="*/ 21 w 70"/>
                <a:gd name="T45" fmla="*/ 45 h 108"/>
                <a:gd name="T46" fmla="*/ 32 w 70"/>
                <a:gd name="T47" fmla="*/ 48 h 108"/>
                <a:gd name="T48" fmla="*/ 32 w 70"/>
                <a:gd name="T49" fmla="*/ 48 h 108"/>
                <a:gd name="T50" fmla="*/ 35 w 70"/>
                <a:gd name="T51" fmla="*/ 37 h 108"/>
                <a:gd name="T52" fmla="*/ 16 w 70"/>
                <a:gd name="T53" fmla="*/ 5 h 108"/>
                <a:gd name="T54" fmla="*/ 5 w 70"/>
                <a:gd name="T55" fmla="*/ 2 h 108"/>
                <a:gd name="T56" fmla="*/ 5 w 70"/>
                <a:gd name="T57" fmla="*/ 2 h 108"/>
                <a:gd name="T58" fmla="*/ 39 w 70"/>
                <a:gd name="T59" fmla="*/ 88 h 108"/>
                <a:gd name="T60" fmla="*/ 31 w 70"/>
                <a:gd name="T61" fmla="*/ 73 h 108"/>
                <a:gd name="T62" fmla="*/ 29 w 70"/>
                <a:gd name="T63" fmla="*/ 66 h 108"/>
                <a:gd name="T64" fmla="*/ 22 w 70"/>
                <a:gd name="T65" fmla="*/ 53 h 108"/>
                <a:gd name="T66" fmla="*/ 16 w 70"/>
                <a:gd name="T67" fmla="*/ 48 h 108"/>
                <a:gd name="T68" fmla="*/ 8 w 70"/>
                <a:gd name="T69" fmla="*/ 33 h 108"/>
                <a:gd name="T70" fmla="*/ 6 w 70"/>
                <a:gd name="T71" fmla="*/ 38 h 108"/>
                <a:gd name="T72" fmla="*/ 8 w 70"/>
                <a:gd name="T73" fmla="*/ 57 h 108"/>
                <a:gd name="T74" fmla="*/ 19 w 70"/>
                <a:gd name="T75" fmla="*/ 75 h 108"/>
                <a:gd name="T76" fmla="*/ 34 w 70"/>
                <a:gd name="T77" fmla="*/ 87 h 108"/>
                <a:gd name="T78" fmla="*/ 39 w 70"/>
                <a:gd name="T79" fmla="*/ 88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70" h="108">
                  <a:moveTo>
                    <a:pt x="31" y="20"/>
                  </a:moveTo>
                  <a:cubicBezTo>
                    <a:pt x="33" y="20"/>
                    <a:pt x="34" y="20"/>
                    <a:pt x="36" y="20"/>
                  </a:cubicBezTo>
                  <a:cubicBezTo>
                    <a:pt x="42" y="22"/>
                    <a:pt x="48" y="26"/>
                    <a:pt x="51" y="32"/>
                  </a:cubicBezTo>
                  <a:cubicBezTo>
                    <a:pt x="62" y="51"/>
                    <a:pt x="62" y="51"/>
                    <a:pt x="62" y="51"/>
                  </a:cubicBezTo>
                  <a:cubicBezTo>
                    <a:pt x="65" y="56"/>
                    <a:pt x="66" y="63"/>
                    <a:pt x="64" y="69"/>
                  </a:cubicBezTo>
                  <a:cubicBezTo>
                    <a:pt x="64" y="71"/>
                    <a:pt x="63" y="73"/>
                    <a:pt x="63" y="74"/>
                  </a:cubicBezTo>
                  <a:cubicBezTo>
                    <a:pt x="54" y="60"/>
                    <a:pt x="54" y="60"/>
                    <a:pt x="54" y="60"/>
                  </a:cubicBezTo>
                  <a:cubicBezTo>
                    <a:pt x="53" y="58"/>
                    <a:pt x="51" y="56"/>
                    <a:pt x="49" y="55"/>
                  </a:cubicBezTo>
                  <a:cubicBezTo>
                    <a:pt x="41" y="42"/>
                    <a:pt x="41" y="42"/>
                    <a:pt x="41" y="42"/>
                  </a:cubicBezTo>
                  <a:cubicBezTo>
                    <a:pt x="41" y="39"/>
                    <a:pt x="41" y="37"/>
                    <a:pt x="40" y="34"/>
                  </a:cubicBezTo>
                  <a:cubicBezTo>
                    <a:pt x="31" y="20"/>
                    <a:pt x="31" y="20"/>
                    <a:pt x="31" y="20"/>
                  </a:cubicBezTo>
                  <a:close/>
                  <a:moveTo>
                    <a:pt x="39" y="60"/>
                  </a:moveTo>
                  <a:cubicBezTo>
                    <a:pt x="35" y="62"/>
                    <a:pt x="34" y="67"/>
                    <a:pt x="36" y="70"/>
                  </a:cubicBezTo>
                  <a:cubicBezTo>
                    <a:pt x="54" y="103"/>
                    <a:pt x="54" y="103"/>
                    <a:pt x="54" y="103"/>
                  </a:cubicBezTo>
                  <a:cubicBezTo>
                    <a:pt x="57" y="107"/>
                    <a:pt x="61" y="108"/>
                    <a:pt x="65" y="106"/>
                  </a:cubicBezTo>
                  <a:cubicBezTo>
                    <a:pt x="65" y="106"/>
                    <a:pt x="65" y="106"/>
                    <a:pt x="65" y="106"/>
                  </a:cubicBezTo>
                  <a:cubicBezTo>
                    <a:pt x="69" y="104"/>
                    <a:pt x="70" y="99"/>
                    <a:pt x="68" y="95"/>
                  </a:cubicBezTo>
                  <a:cubicBezTo>
                    <a:pt x="49" y="63"/>
                    <a:pt x="49" y="63"/>
                    <a:pt x="49" y="63"/>
                  </a:cubicBezTo>
                  <a:cubicBezTo>
                    <a:pt x="47" y="59"/>
                    <a:pt x="42" y="57"/>
                    <a:pt x="39" y="60"/>
                  </a:cubicBezTo>
                  <a:cubicBezTo>
                    <a:pt x="39" y="60"/>
                    <a:pt x="39" y="60"/>
                    <a:pt x="39" y="60"/>
                  </a:cubicBezTo>
                  <a:close/>
                  <a:moveTo>
                    <a:pt x="5" y="2"/>
                  </a:moveTo>
                  <a:cubicBezTo>
                    <a:pt x="2" y="4"/>
                    <a:pt x="0" y="9"/>
                    <a:pt x="2" y="13"/>
                  </a:cubicBezTo>
                  <a:cubicBezTo>
                    <a:pt x="21" y="45"/>
                    <a:pt x="21" y="45"/>
                    <a:pt x="21" y="45"/>
                  </a:cubicBezTo>
                  <a:cubicBezTo>
                    <a:pt x="23" y="49"/>
                    <a:pt x="28" y="50"/>
                    <a:pt x="32" y="48"/>
                  </a:cubicBezTo>
                  <a:cubicBezTo>
                    <a:pt x="32" y="48"/>
                    <a:pt x="32" y="48"/>
                    <a:pt x="32" y="48"/>
                  </a:cubicBezTo>
                  <a:cubicBezTo>
                    <a:pt x="36" y="46"/>
                    <a:pt x="37" y="41"/>
                    <a:pt x="35" y="37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4" y="1"/>
                    <a:pt x="9" y="0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lose/>
                  <a:moveTo>
                    <a:pt x="39" y="88"/>
                  </a:moveTo>
                  <a:cubicBezTo>
                    <a:pt x="31" y="73"/>
                    <a:pt x="31" y="73"/>
                    <a:pt x="31" y="73"/>
                  </a:cubicBezTo>
                  <a:cubicBezTo>
                    <a:pt x="30" y="71"/>
                    <a:pt x="29" y="69"/>
                    <a:pt x="29" y="66"/>
                  </a:cubicBezTo>
                  <a:cubicBezTo>
                    <a:pt x="22" y="53"/>
                    <a:pt x="22" y="53"/>
                    <a:pt x="22" y="53"/>
                  </a:cubicBezTo>
                  <a:cubicBezTo>
                    <a:pt x="19" y="52"/>
                    <a:pt x="18" y="50"/>
                    <a:pt x="16" y="48"/>
                  </a:cubicBezTo>
                  <a:cubicBezTo>
                    <a:pt x="8" y="33"/>
                    <a:pt x="8" y="33"/>
                    <a:pt x="8" y="33"/>
                  </a:cubicBezTo>
                  <a:cubicBezTo>
                    <a:pt x="7" y="34"/>
                    <a:pt x="6" y="36"/>
                    <a:pt x="6" y="38"/>
                  </a:cubicBezTo>
                  <a:cubicBezTo>
                    <a:pt x="4" y="44"/>
                    <a:pt x="5" y="51"/>
                    <a:pt x="8" y="57"/>
                  </a:cubicBezTo>
                  <a:cubicBezTo>
                    <a:pt x="19" y="75"/>
                    <a:pt x="19" y="75"/>
                    <a:pt x="19" y="75"/>
                  </a:cubicBezTo>
                  <a:cubicBezTo>
                    <a:pt x="22" y="81"/>
                    <a:pt x="28" y="85"/>
                    <a:pt x="34" y="87"/>
                  </a:cubicBezTo>
                  <a:cubicBezTo>
                    <a:pt x="36" y="87"/>
                    <a:pt x="38" y="88"/>
                    <a:pt x="39" y="88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900">
                <a:solidFill>
                  <a:prstClr val="black">
                    <a:lumMod val="75000"/>
                    <a:lumOff val="25000"/>
                  </a:prst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1401804" y="2546293"/>
            <a:ext cx="876115" cy="876228"/>
            <a:chOff x="2209800" y="3219450"/>
            <a:chExt cx="1276350" cy="1276350"/>
          </a:xfrm>
        </p:grpSpPr>
        <p:sp>
          <p:nvSpPr>
            <p:cNvPr id="28" name="椭圆 27"/>
            <p:cNvSpPr/>
            <p:nvPr/>
          </p:nvSpPr>
          <p:spPr>
            <a:xfrm>
              <a:off x="2209800" y="3219450"/>
              <a:ext cx="1276350" cy="1276350"/>
            </a:xfrm>
            <a:prstGeom prst="ellipse">
              <a:avLst/>
            </a:prstGeom>
            <a:solidFill>
              <a:srgbClr val="A2B45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900">
                <a:solidFill>
                  <a:prstClr val="black">
                    <a:lumMod val="75000"/>
                    <a:lumOff val="25000"/>
                  </a:prst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29" name="Freeform 357"/>
            <p:cNvSpPr>
              <a:spLocks noChangeAspect="1" noEditPoints="1"/>
            </p:cNvSpPr>
            <p:nvPr/>
          </p:nvSpPr>
          <p:spPr bwMode="auto">
            <a:xfrm>
              <a:off x="2543114" y="3641625"/>
              <a:ext cx="609723" cy="432000"/>
            </a:xfrm>
            <a:custGeom>
              <a:avLst/>
              <a:gdLst>
                <a:gd name="T0" fmla="*/ 47 w 94"/>
                <a:gd name="T1" fmla="*/ 17 h 67"/>
                <a:gd name="T2" fmla="*/ 31 w 94"/>
                <a:gd name="T3" fmla="*/ 33 h 67"/>
                <a:gd name="T4" fmla="*/ 47 w 94"/>
                <a:gd name="T5" fmla="*/ 49 h 67"/>
                <a:gd name="T6" fmla="*/ 63 w 94"/>
                <a:gd name="T7" fmla="*/ 33 h 67"/>
                <a:gd name="T8" fmla="*/ 47 w 94"/>
                <a:gd name="T9" fmla="*/ 17 h 67"/>
                <a:gd name="T10" fmla="*/ 71 w 94"/>
                <a:gd name="T11" fmla="*/ 10 h 67"/>
                <a:gd name="T12" fmla="*/ 65 w 94"/>
                <a:gd name="T13" fmla="*/ 15 h 67"/>
                <a:gd name="T14" fmla="*/ 72 w 94"/>
                <a:gd name="T15" fmla="*/ 33 h 67"/>
                <a:gd name="T16" fmla="*/ 65 w 94"/>
                <a:gd name="T17" fmla="*/ 51 h 67"/>
                <a:gd name="T18" fmla="*/ 71 w 94"/>
                <a:gd name="T19" fmla="*/ 57 h 67"/>
                <a:gd name="T20" fmla="*/ 80 w 94"/>
                <a:gd name="T21" fmla="*/ 33 h 67"/>
                <a:gd name="T22" fmla="*/ 71 w 94"/>
                <a:gd name="T23" fmla="*/ 10 h 67"/>
                <a:gd name="T24" fmla="*/ 81 w 94"/>
                <a:gd name="T25" fmla="*/ 0 h 67"/>
                <a:gd name="T26" fmla="*/ 75 w 94"/>
                <a:gd name="T27" fmla="*/ 5 h 67"/>
                <a:gd name="T28" fmla="*/ 86 w 94"/>
                <a:gd name="T29" fmla="*/ 33 h 67"/>
                <a:gd name="T30" fmla="*/ 75 w 94"/>
                <a:gd name="T31" fmla="*/ 61 h 67"/>
                <a:gd name="T32" fmla="*/ 81 w 94"/>
                <a:gd name="T33" fmla="*/ 67 h 67"/>
                <a:gd name="T34" fmla="*/ 94 w 94"/>
                <a:gd name="T35" fmla="*/ 33 h 67"/>
                <a:gd name="T36" fmla="*/ 81 w 94"/>
                <a:gd name="T37" fmla="*/ 0 h 67"/>
                <a:gd name="T38" fmla="*/ 24 w 94"/>
                <a:gd name="T39" fmla="*/ 10 h 67"/>
                <a:gd name="T40" fmla="*/ 14 w 94"/>
                <a:gd name="T41" fmla="*/ 33 h 67"/>
                <a:gd name="T42" fmla="*/ 24 w 94"/>
                <a:gd name="T43" fmla="*/ 57 h 67"/>
                <a:gd name="T44" fmla="*/ 30 w 94"/>
                <a:gd name="T45" fmla="*/ 51 h 67"/>
                <a:gd name="T46" fmla="*/ 22 w 94"/>
                <a:gd name="T47" fmla="*/ 33 h 67"/>
                <a:gd name="T48" fmla="*/ 30 w 94"/>
                <a:gd name="T49" fmla="*/ 15 h 67"/>
                <a:gd name="T50" fmla="*/ 24 w 94"/>
                <a:gd name="T51" fmla="*/ 10 h 67"/>
                <a:gd name="T52" fmla="*/ 19 w 94"/>
                <a:gd name="T53" fmla="*/ 5 h 67"/>
                <a:gd name="T54" fmla="*/ 14 w 94"/>
                <a:gd name="T55" fmla="*/ 0 h 67"/>
                <a:gd name="T56" fmla="*/ 0 w 94"/>
                <a:gd name="T57" fmla="*/ 33 h 67"/>
                <a:gd name="T58" fmla="*/ 14 w 94"/>
                <a:gd name="T59" fmla="*/ 67 h 67"/>
                <a:gd name="T60" fmla="*/ 19 w 94"/>
                <a:gd name="T61" fmla="*/ 61 h 67"/>
                <a:gd name="T62" fmla="*/ 8 w 94"/>
                <a:gd name="T63" fmla="*/ 33 h 67"/>
                <a:gd name="T64" fmla="*/ 19 w 94"/>
                <a:gd name="T65" fmla="*/ 5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4" h="67">
                  <a:moveTo>
                    <a:pt x="47" y="17"/>
                  </a:moveTo>
                  <a:cubicBezTo>
                    <a:pt x="38" y="17"/>
                    <a:pt x="31" y="24"/>
                    <a:pt x="31" y="33"/>
                  </a:cubicBezTo>
                  <a:cubicBezTo>
                    <a:pt x="31" y="42"/>
                    <a:pt x="38" y="49"/>
                    <a:pt x="47" y="49"/>
                  </a:cubicBezTo>
                  <a:cubicBezTo>
                    <a:pt x="56" y="49"/>
                    <a:pt x="63" y="42"/>
                    <a:pt x="63" y="33"/>
                  </a:cubicBezTo>
                  <a:cubicBezTo>
                    <a:pt x="63" y="24"/>
                    <a:pt x="56" y="17"/>
                    <a:pt x="47" y="17"/>
                  </a:cubicBezTo>
                  <a:close/>
                  <a:moveTo>
                    <a:pt x="71" y="10"/>
                  </a:moveTo>
                  <a:cubicBezTo>
                    <a:pt x="65" y="15"/>
                    <a:pt x="65" y="15"/>
                    <a:pt x="65" y="15"/>
                  </a:cubicBezTo>
                  <a:cubicBezTo>
                    <a:pt x="69" y="20"/>
                    <a:pt x="72" y="26"/>
                    <a:pt x="72" y="33"/>
                  </a:cubicBezTo>
                  <a:cubicBezTo>
                    <a:pt x="72" y="40"/>
                    <a:pt x="69" y="46"/>
                    <a:pt x="65" y="51"/>
                  </a:cubicBezTo>
                  <a:cubicBezTo>
                    <a:pt x="71" y="57"/>
                    <a:pt x="71" y="57"/>
                    <a:pt x="71" y="57"/>
                  </a:cubicBezTo>
                  <a:cubicBezTo>
                    <a:pt x="77" y="50"/>
                    <a:pt x="80" y="42"/>
                    <a:pt x="80" y="33"/>
                  </a:cubicBezTo>
                  <a:cubicBezTo>
                    <a:pt x="80" y="24"/>
                    <a:pt x="77" y="16"/>
                    <a:pt x="71" y="10"/>
                  </a:cubicBezTo>
                  <a:close/>
                  <a:moveTo>
                    <a:pt x="81" y="0"/>
                  </a:moveTo>
                  <a:cubicBezTo>
                    <a:pt x="75" y="5"/>
                    <a:pt x="75" y="5"/>
                    <a:pt x="75" y="5"/>
                  </a:cubicBezTo>
                  <a:cubicBezTo>
                    <a:pt x="82" y="13"/>
                    <a:pt x="86" y="22"/>
                    <a:pt x="86" y="33"/>
                  </a:cubicBezTo>
                  <a:cubicBezTo>
                    <a:pt x="86" y="44"/>
                    <a:pt x="82" y="54"/>
                    <a:pt x="75" y="61"/>
                  </a:cubicBezTo>
                  <a:cubicBezTo>
                    <a:pt x="81" y="67"/>
                    <a:pt x="81" y="67"/>
                    <a:pt x="81" y="67"/>
                  </a:cubicBezTo>
                  <a:cubicBezTo>
                    <a:pt x="89" y="58"/>
                    <a:pt x="94" y="46"/>
                    <a:pt x="94" y="33"/>
                  </a:cubicBezTo>
                  <a:cubicBezTo>
                    <a:pt x="94" y="20"/>
                    <a:pt x="89" y="8"/>
                    <a:pt x="81" y="0"/>
                  </a:cubicBezTo>
                  <a:close/>
                  <a:moveTo>
                    <a:pt x="24" y="10"/>
                  </a:moveTo>
                  <a:cubicBezTo>
                    <a:pt x="18" y="16"/>
                    <a:pt x="14" y="24"/>
                    <a:pt x="14" y="33"/>
                  </a:cubicBezTo>
                  <a:cubicBezTo>
                    <a:pt x="14" y="42"/>
                    <a:pt x="18" y="50"/>
                    <a:pt x="24" y="57"/>
                  </a:cubicBezTo>
                  <a:cubicBezTo>
                    <a:pt x="30" y="51"/>
                    <a:pt x="30" y="51"/>
                    <a:pt x="30" y="51"/>
                  </a:cubicBezTo>
                  <a:cubicBezTo>
                    <a:pt x="25" y="46"/>
                    <a:pt x="22" y="40"/>
                    <a:pt x="22" y="33"/>
                  </a:cubicBezTo>
                  <a:cubicBezTo>
                    <a:pt x="22" y="26"/>
                    <a:pt x="25" y="20"/>
                    <a:pt x="30" y="15"/>
                  </a:cubicBezTo>
                  <a:lnTo>
                    <a:pt x="24" y="10"/>
                  </a:lnTo>
                  <a:close/>
                  <a:moveTo>
                    <a:pt x="19" y="5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5" y="8"/>
                    <a:pt x="0" y="20"/>
                    <a:pt x="0" y="33"/>
                  </a:cubicBezTo>
                  <a:cubicBezTo>
                    <a:pt x="0" y="46"/>
                    <a:pt x="5" y="58"/>
                    <a:pt x="14" y="67"/>
                  </a:cubicBezTo>
                  <a:cubicBezTo>
                    <a:pt x="19" y="61"/>
                    <a:pt x="19" y="61"/>
                    <a:pt x="19" y="61"/>
                  </a:cubicBezTo>
                  <a:cubicBezTo>
                    <a:pt x="12" y="54"/>
                    <a:pt x="8" y="44"/>
                    <a:pt x="8" y="33"/>
                  </a:cubicBezTo>
                  <a:cubicBezTo>
                    <a:pt x="8" y="22"/>
                    <a:pt x="12" y="12"/>
                    <a:pt x="19" y="5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900">
                <a:solidFill>
                  <a:prstClr val="black">
                    <a:lumMod val="75000"/>
                    <a:lumOff val="25000"/>
                  </a:prst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4500891" y="2546293"/>
            <a:ext cx="876115" cy="876228"/>
            <a:chOff x="6724650" y="3219450"/>
            <a:chExt cx="1276350" cy="1276350"/>
          </a:xfrm>
        </p:grpSpPr>
        <p:sp>
          <p:nvSpPr>
            <p:cNvPr id="26" name="椭圆 25"/>
            <p:cNvSpPr/>
            <p:nvPr/>
          </p:nvSpPr>
          <p:spPr>
            <a:xfrm>
              <a:off x="6724650" y="3219450"/>
              <a:ext cx="1276350" cy="1276350"/>
            </a:xfrm>
            <a:prstGeom prst="ellipse">
              <a:avLst/>
            </a:prstGeom>
            <a:solidFill>
              <a:srgbClr val="A2B45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900">
                <a:solidFill>
                  <a:prstClr val="black">
                    <a:lumMod val="75000"/>
                    <a:lumOff val="25000"/>
                  </a:prst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27" name="Freeform 359"/>
            <p:cNvSpPr>
              <a:spLocks noChangeAspect="1" noEditPoints="1"/>
            </p:cNvSpPr>
            <p:nvPr/>
          </p:nvSpPr>
          <p:spPr bwMode="auto">
            <a:xfrm>
              <a:off x="7167647" y="3612825"/>
              <a:ext cx="390357" cy="489600"/>
            </a:xfrm>
            <a:custGeom>
              <a:avLst/>
              <a:gdLst>
                <a:gd name="T0" fmla="*/ 144 w 177"/>
                <a:gd name="T1" fmla="*/ 61 h 222"/>
                <a:gd name="T2" fmla="*/ 144 w 177"/>
                <a:gd name="T3" fmla="*/ 222 h 222"/>
                <a:gd name="T4" fmla="*/ 177 w 177"/>
                <a:gd name="T5" fmla="*/ 222 h 222"/>
                <a:gd name="T6" fmla="*/ 177 w 177"/>
                <a:gd name="T7" fmla="*/ 61 h 222"/>
                <a:gd name="T8" fmla="*/ 144 w 177"/>
                <a:gd name="T9" fmla="*/ 61 h 222"/>
                <a:gd name="T10" fmla="*/ 96 w 177"/>
                <a:gd name="T11" fmla="*/ 222 h 222"/>
                <a:gd name="T12" fmla="*/ 130 w 177"/>
                <a:gd name="T13" fmla="*/ 222 h 222"/>
                <a:gd name="T14" fmla="*/ 130 w 177"/>
                <a:gd name="T15" fmla="*/ 90 h 222"/>
                <a:gd name="T16" fmla="*/ 96 w 177"/>
                <a:gd name="T17" fmla="*/ 90 h 222"/>
                <a:gd name="T18" fmla="*/ 96 w 177"/>
                <a:gd name="T19" fmla="*/ 222 h 222"/>
                <a:gd name="T20" fmla="*/ 47 w 177"/>
                <a:gd name="T21" fmla="*/ 222 h 222"/>
                <a:gd name="T22" fmla="*/ 80 w 177"/>
                <a:gd name="T23" fmla="*/ 222 h 222"/>
                <a:gd name="T24" fmla="*/ 80 w 177"/>
                <a:gd name="T25" fmla="*/ 0 h 222"/>
                <a:gd name="T26" fmla="*/ 47 w 177"/>
                <a:gd name="T27" fmla="*/ 0 h 222"/>
                <a:gd name="T28" fmla="*/ 47 w 177"/>
                <a:gd name="T29" fmla="*/ 222 h 222"/>
                <a:gd name="T30" fmla="*/ 0 w 177"/>
                <a:gd name="T31" fmla="*/ 222 h 222"/>
                <a:gd name="T32" fmla="*/ 33 w 177"/>
                <a:gd name="T33" fmla="*/ 222 h 222"/>
                <a:gd name="T34" fmla="*/ 33 w 177"/>
                <a:gd name="T35" fmla="*/ 139 h 222"/>
                <a:gd name="T36" fmla="*/ 0 w 177"/>
                <a:gd name="T37" fmla="*/ 139 h 222"/>
                <a:gd name="T38" fmla="*/ 0 w 177"/>
                <a:gd name="T39" fmla="*/ 222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77" h="222">
                  <a:moveTo>
                    <a:pt x="144" y="61"/>
                  </a:moveTo>
                  <a:lnTo>
                    <a:pt x="144" y="222"/>
                  </a:lnTo>
                  <a:lnTo>
                    <a:pt x="177" y="222"/>
                  </a:lnTo>
                  <a:lnTo>
                    <a:pt x="177" y="61"/>
                  </a:lnTo>
                  <a:lnTo>
                    <a:pt x="144" y="61"/>
                  </a:lnTo>
                  <a:close/>
                  <a:moveTo>
                    <a:pt x="96" y="222"/>
                  </a:moveTo>
                  <a:lnTo>
                    <a:pt x="130" y="222"/>
                  </a:lnTo>
                  <a:lnTo>
                    <a:pt x="130" y="90"/>
                  </a:lnTo>
                  <a:lnTo>
                    <a:pt x="96" y="90"/>
                  </a:lnTo>
                  <a:lnTo>
                    <a:pt x="96" y="222"/>
                  </a:lnTo>
                  <a:close/>
                  <a:moveTo>
                    <a:pt x="47" y="222"/>
                  </a:moveTo>
                  <a:lnTo>
                    <a:pt x="80" y="222"/>
                  </a:lnTo>
                  <a:lnTo>
                    <a:pt x="80" y="0"/>
                  </a:lnTo>
                  <a:lnTo>
                    <a:pt x="47" y="0"/>
                  </a:lnTo>
                  <a:lnTo>
                    <a:pt x="47" y="222"/>
                  </a:lnTo>
                  <a:close/>
                  <a:moveTo>
                    <a:pt x="0" y="222"/>
                  </a:moveTo>
                  <a:lnTo>
                    <a:pt x="33" y="222"/>
                  </a:lnTo>
                  <a:lnTo>
                    <a:pt x="33" y="139"/>
                  </a:lnTo>
                  <a:lnTo>
                    <a:pt x="0" y="139"/>
                  </a:lnTo>
                  <a:lnTo>
                    <a:pt x="0" y="222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900">
                <a:solidFill>
                  <a:prstClr val="black">
                    <a:lumMod val="75000"/>
                    <a:lumOff val="25000"/>
                  </a:prst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803710" y="1363058"/>
            <a:ext cx="1458012" cy="690475"/>
            <a:chOff x="803710" y="1363058"/>
            <a:chExt cx="1458012" cy="690475"/>
          </a:xfrm>
        </p:grpSpPr>
        <p:sp>
          <p:nvSpPr>
            <p:cNvPr id="16" name="矩形 15"/>
            <p:cNvSpPr/>
            <p:nvPr/>
          </p:nvSpPr>
          <p:spPr>
            <a:xfrm>
              <a:off x="1024284" y="1363058"/>
              <a:ext cx="1016864" cy="330852"/>
            </a:xfrm>
            <a:prstGeom prst="rect">
              <a:avLst/>
            </a:prstGeom>
          </p:spPr>
          <p:txBody>
            <a:bodyPr wrap="none" lIns="68540" tIns="34286" rIns="68540" bIns="34286">
              <a:spAutoFit/>
            </a:bodyPr>
            <a:lstStyle/>
            <a:p>
              <a:pPr algn="ctr"/>
              <a:r>
                <a:rPr lang="en-US" altLang="zh-CN" sz="1700" b="1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Minimalist</a:t>
              </a:r>
              <a:endParaRPr lang="zh-CN" altLang="en-US" sz="1700" b="1" dirty="0">
                <a:solidFill>
                  <a:prstClr val="black">
                    <a:lumMod val="75000"/>
                    <a:lumOff val="25000"/>
                  </a:prst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17" name="矩形 47"/>
            <p:cNvSpPr>
              <a:spLocks noChangeArrowheads="1"/>
            </p:cNvSpPr>
            <p:nvPr/>
          </p:nvSpPr>
          <p:spPr bwMode="auto">
            <a:xfrm>
              <a:off x="803710" y="1629130"/>
              <a:ext cx="1458012" cy="4244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40" tIns="34286" rIns="68540" bIns="34286">
              <a:spAutoFit/>
            </a:bodyPr>
            <a:lstStyle/>
            <a:p>
              <a:pPr algn="ctr">
                <a:lnSpc>
                  <a:spcPct val="12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10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  <a:sym typeface="微软雅黑" panose="020B0503020204020204" charset="-122"/>
                </a:rPr>
                <a:t>Minimalist literature and art small fresh report template</a:t>
              </a:r>
              <a:endParaRPr lang="zh-CN" altLang="en-US" sz="1000" dirty="0">
                <a:solidFill>
                  <a:prstClr val="black">
                    <a:lumMod val="75000"/>
                    <a:lumOff val="25000"/>
                  </a:prst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微软雅黑" panose="020B0503020204020204" charset="-122"/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1736817" y="3688884"/>
            <a:ext cx="1458012" cy="690475"/>
            <a:chOff x="803710" y="1363058"/>
            <a:chExt cx="1458012" cy="690475"/>
          </a:xfrm>
        </p:grpSpPr>
        <p:sp>
          <p:nvSpPr>
            <p:cNvPr id="52" name="矩形 51"/>
            <p:cNvSpPr/>
            <p:nvPr/>
          </p:nvSpPr>
          <p:spPr>
            <a:xfrm>
              <a:off x="1024284" y="1363058"/>
              <a:ext cx="1016864" cy="330852"/>
            </a:xfrm>
            <a:prstGeom prst="rect">
              <a:avLst/>
            </a:prstGeom>
          </p:spPr>
          <p:txBody>
            <a:bodyPr wrap="none" lIns="68540" tIns="34286" rIns="68540" bIns="34286">
              <a:spAutoFit/>
            </a:bodyPr>
            <a:lstStyle/>
            <a:p>
              <a:pPr algn="ctr"/>
              <a:r>
                <a:rPr lang="en-US" altLang="zh-CN" sz="1700" b="1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Minimalist</a:t>
              </a:r>
              <a:endParaRPr lang="zh-CN" altLang="en-US" sz="1700" b="1" dirty="0">
                <a:solidFill>
                  <a:prstClr val="black">
                    <a:lumMod val="75000"/>
                    <a:lumOff val="25000"/>
                  </a:prst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53" name="矩形 47"/>
            <p:cNvSpPr>
              <a:spLocks noChangeArrowheads="1"/>
            </p:cNvSpPr>
            <p:nvPr/>
          </p:nvSpPr>
          <p:spPr bwMode="auto">
            <a:xfrm>
              <a:off x="803710" y="1629130"/>
              <a:ext cx="1458012" cy="4244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40" tIns="34286" rIns="68540" bIns="34286">
              <a:spAutoFit/>
            </a:bodyPr>
            <a:lstStyle/>
            <a:p>
              <a:pPr algn="ctr">
                <a:lnSpc>
                  <a:spcPct val="12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10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  <a:sym typeface="微软雅黑" panose="020B0503020204020204" charset="-122"/>
                </a:rPr>
                <a:t>Minimalist literature and art small fresh report template</a:t>
              </a:r>
              <a:endParaRPr lang="zh-CN" altLang="en-US" sz="1000" dirty="0">
                <a:solidFill>
                  <a:prstClr val="black">
                    <a:lumMod val="75000"/>
                    <a:lumOff val="25000"/>
                  </a:prst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微软雅黑" panose="020B0503020204020204" charset="-122"/>
              </a:endParaRP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4578243" y="3688884"/>
            <a:ext cx="1458012" cy="690475"/>
            <a:chOff x="803710" y="1363058"/>
            <a:chExt cx="1458012" cy="690475"/>
          </a:xfrm>
        </p:grpSpPr>
        <p:sp>
          <p:nvSpPr>
            <p:cNvPr id="55" name="矩形 54"/>
            <p:cNvSpPr/>
            <p:nvPr/>
          </p:nvSpPr>
          <p:spPr>
            <a:xfrm>
              <a:off x="1024284" y="1363058"/>
              <a:ext cx="1016864" cy="330852"/>
            </a:xfrm>
            <a:prstGeom prst="rect">
              <a:avLst/>
            </a:prstGeom>
          </p:spPr>
          <p:txBody>
            <a:bodyPr wrap="none" lIns="68540" tIns="34286" rIns="68540" bIns="34286">
              <a:spAutoFit/>
            </a:bodyPr>
            <a:lstStyle/>
            <a:p>
              <a:pPr algn="ctr"/>
              <a:r>
                <a:rPr lang="en-US" altLang="zh-CN" sz="1700" b="1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Minimalist</a:t>
              </a:r>
              <a:endParaRPr lang="zh-CN" altLang="en-US" sz="1700" b="1" dirty="0">
                <a:solidFill>
                  <a:prstClr val="black">
                    <a:lumMod val="75000"/>
                    <a:lumOff val="25000"/>
                  </a:prst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56" name="矩形 47"/>
            <p:cNvSpPr>
              <a:spLocks noChangeArrowheads="1"/>
            </p:cNvSpPr>
            <p:nvPr/>
          </p:nvSpPr>
          <p:spPr bwMode="auto">
            <a:xfrm>
              <a:off x="803710" y="1629130"/>
              <a:ext cx="1458012" cy="4244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40" tIns="34286" rIns="68540" bIns="34286">
              <a:spAutoFit/>
            </a:bodyPr>
            <a:lstStyle/>
            <a:p>
              <a:pPr algn="ctr">
                <a:lnSpc>
                  <a:spcPct val="12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10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  <a:sym typeface="微软雅黑" panose="020B0503020204020204" charset="-122"/>
                </a:rPr>
                <a:t>Minimalist literature and art small fresh report template</a:t>
              </a:r>
              <a:endParaRPr lang="zh-CN" altLang="en-US" sz="1000" dirty="0">
                <a:solidFill>
                  <a:prstClr val="black">
                    <a:lumMod val="75000"/>
                    <a:lumOff val="25000"/>
                  </a:prst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微软雅黑" panose="020B0503020204020204" charset="-122"/>
              </a:endParaRP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5186292" y="1363058"/>
            <a:ext cx="1458012" cy="690475"/>
            <a:chOff x="803710" y="1363058"/>
            <a:chExt cx="1458012" cy="690475"/>
          </a:xfrm>
        </p:grpSpPr>
        <p:sp>
          <p:nvSpPr>
            <p:cNvPr id="58" name="矩形 57"/>
            <p:cNvSpPr/>
            <p:nvPr/>
          </p:nvSpPr>
          <p:spPr>
            <a:xfrm>
              <a:off x="1024284" y="1363058"/>
              <a:ext cx="1016864" cy="330852"/>
            </a:xfrm>
            <a:prstGeom prst="rect">
              <a:avLst/>
            </a:prstGeom>
          </p:spPr>
          <p:txBody>
            <a:bodyPr wrap="none" lIns="68540" tIns="34286" rIns="68540" bIns="34286">
              <a:spAutoFit/>
            </a:bodyPr>
            <a:lstStyle/>
            <a:p>
              <a:pPr algn="ctr"/>
              <a:r>
                <a:rPr lang="en-US" altLang="zh-CN" sz="1700" b="1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Minimalist</a:t>
              </a:r>
              <a:endParaRPr lang="zh-CN" altLang="en-US" sz="1700" b="1" dirty="0">
                <a:solidFill>
                  <a:prstClr val="black">
                    <a:lumMod val="75000"/>
                    <a:lumOff val="25000"/>
                  </a:prst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59" name="矩形 47"/>
            <p:cNvSpPr>
              <a:spLocks noChangeArrowheads="1"/>
            </p:cNvSpPr>
            <p:nvPr/>
          </p:nvSpPr>
          <p:spPr bwMode="auto">
            <a:xfrm>
              <a:off x="803710" y="1629130"/>
              <a:ext cx="1458012" cy="4244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40" tIns="34286" rIns="68540" bIns="34286">
              <a:spAutoFit/>
            </a:bodyPr>
            <a:lstStyle/>
            <a:p>
              <a:pPr algn="ctr">
                <a:lnSpc>
                  <a:spcPct val="12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10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  <a:sym typeface="微软雅黑" panose="020B0503020204020204" charset="-122"/>
                </a:rPr>
                <a:t>Minimalist literature and art small fresh report template</a:t>
              </a:r>
              <a:endParaRPr lang="zh-CN" altLang="en-US" sz="1000" dirty="0">
                <a:solidFill>
                  <a:prstClr val="black">
                    <a:lumMod val="75000"/>
                    <a:lumOff val="25000"/>
                  </a:prst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微软雅黑" panose="020B0503020204020204" charset="-122"/>
              </a:endParaRP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3060845" y="1363058"/>
            <a:ext cx="1458012" cy="690475"/>
            <a:chOff x="803710" y="1363058"/>
            <a:chExt cx="1458012" cy="690475"/>
          </a:xfrm>
        </p:grpSpPr>
        <p:sp>
          <p:nvSpPr>
            <p:cNvPr id="61" name="矩形 60"/>
            <p:cNvSpPr/>
            <p:nvPr/>
          </p:nvSpPr>
          <p:spPr>
            <a:xfrm>
              <a:off x="1024284" y="1363058"/>
              <a:ext cx="1016864" cy="330852"/>
            </a:xfrm>
            <a:prstGeom prst="rect">
              <a:avLst/>
            </a:prstGeom>
          </p:spPr>
          <p:txBody>
            <a:bodyPr wrap="none" lIns="68540" tIns="34286" rIns="68540" bIns="34286">
              <a:spAutoFit/>
            </a:bodyPr>
            <a:lstStyle/>
            <a:p>
              <a:pPr algn="ctr"/>
              <a:r>
                <a:rPr lang="en-US" altLang="zh-CN" sz="1700" b="1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Minimalist</a:t>
              </a:r>
              <a:endParaRPr lang="zh-CN" altLang="en-US" sz="1700" b="1" dirty="0">
                <a:solidFill>
                  <a:prstClr val="black">
                    <a:lumMod val="75000"/>
                    <a:lumOff val="25000"/>
                  </a:prst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62" name="矩形 47"/>
            <p:cNvSpPr>
              <a:spLocks noChangeArrowheads="1"/>
            </p:cNvSpPr>
            <p:nvPr/>
          </p:nvSpPr>
          <p:spPr bwMode="auto">
            <a:xfrm>
              <a:off x="803710" y="1629130"/>
              <a:ext cx="1458012" cy="4244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40" tIns="34286" rIns="68540" bIns="34286">
              <a:spAutoFit/>
            </a:bodyPr>
            <a:lstStyle/>
            <a:p>
              <a:pPr algn="ctr">
                <a:lnSpc>
                  <a:spcPct val="12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10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  <a:sym typeface="微软雅黑" panose="020B0503020204020204" charset="-122"/>
                </a:rPr>
                <a:t>Minimalist literature and art small fresh report template</a:t>
              </a:r>
              <a:endParaRPr lang="zh-CN" altLang="en-US" sz="1000" dirty="0">
                <a:solidFill>
                  <a:prstClr val="black">
                    <a:lumMod val="75000"/>
                    <a:lumOff val="25000"/>
                  </a:prst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微软雅黑" panose="020B0503020204020204" charset="-122"/>
              </a:endParaRPr>
            </a:p>
          </p:txBody>
        </p: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Picture 2" descr="C:\Users\Administrator\Desktop\01119.png"/>
          <p:cNvPicPr>
            <a:picLocks noChangeAspect="1" noChangeArrowheads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239" t="40967" b="414"/>
          <a:stretch>
            <a:fillRect/>
          </a:stretch>
        </p:blipFill>
        <p:spPr bwMode="auto">
          <a:xfrm>
            <a:off x="7249214" y="2953516"/>
            <a:ext cx="1878741" cy="21899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5" name="矩形 34"/>
          <p:cNvSpPr/>
          <p:nvPr/>
        </p:nvSpPr>
        <p:spPr>
          <a:xfrm>
            <a:off x="0" y="364353"/>
            <a:ext cx="395536" cy="282258"/>
          </a:xfrm>
          <a:prstGeom prst="rect">
            <a:avLst/>
          </a:prstGeom>
          <a:solidFill>
            <a:srgbClr val="B0BF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6" tIns="45698" rIns="91396" bIns="45698" rtlCol="0" anchor="ctr"/>
          <a:lstStyle/>
          <a:p>
            <a:pPr algn="ctr"/>
            <a:endParaRPr lang="zh-CN" altLang="en-US"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467544" y="364353"/>
            <a:ext cx="62880" cy="282258"/>
          </a:xfrm>
          <a:prstGeom prst="rect">
            <a:avLst/>
          </a:prstGeom>
          <a:solidFill>
            <a:srgbClr val="B0BF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6" tIns="45698" rIns="91396" bIns="45698" rtlCol="0" anchor="ctr"/>
          <a:lstStyle/>
          <a:p>
            <a:pPr algn="ctr"/>
            <a:endParaRPr lang="zh-CN" altLang="en-US"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595840" y="364353"/>
            <a:ext cx="62880" cy="282258"/>
          </a:xfrm>
          <a:prstGeom prst="rect">
            <a:avLst/>
          </a:prstGeom>
          <a:solidFill>
            <a:srgbClr val="B0BF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6" tIns="45698" rIns="91396" bIns="45698" rtlCol="0" anchor="ctr"/>
          <a:lstStyle/>
          <a:p>
            <a:pPr algn="ctr"/>
            <a:endParaRPr lang="zh-CN" altLang="en-US"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724136" y="364353"/>
            <a:ext cx="62880" cy="282258"/>
          </a:xfrm>
          <a:prstGeom prst="rect">
            <a:avLst/>
          </a:prstGeom>
          <a:solidFill>
            <a:srgbClr val="B0BF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6" tIns="45698" rIns="91396" bIns="45698" rtlCol="0" anchor="ctr"/>
          <a:lstStyle/>
          <a:p>
            <a:pPr algn="ctr"/>
            <a:endParaRPr lang="zh-CN" altLang="en-US"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55577" y="274670"/>
            <a:ext cx="1422184" cy="461665"/>
          </a:xfrm>
          <a:prstGeom prst="rect">
            <a:avLst/>
          </a:prstGeom>
        </p:spPr>
        <p:txBody>
          <a:bodyPr wrap="none" lIns="91396" tIns="45698" rIns="91396" bIns="45698">
            <a:spAutoFit/>
          </a:bodyPr>
          <a:lstStyle/>
          <a:p>
            <a:r>
              <a:rPr lang="zh-CN" altLang="en-US" sz="2400" b="1" dirty="0">
                <a:solidFill>
                  <a:srgbClr val="B0BF7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选题背景</a:t>
            </a:r>
            <a:endParaRPr lang="zh-CN" altLang="en-US" sz="2400" b="1" dirty="0">
              <a:solidFill>
                <a:srgbClr val="B0BF7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201351" y="366982"/>
            <a:ext cx="2670924" cy="369332"/>
          </a:xfrm>
          <a:prstGeom prst="rect">
            <a:avLst/>
          </a:prstGeom>
        </p:spPr>
        <p:txBody>
          <a:bodyPr wrap="none" lIns="91396" tIns="45698" rIns="91396" bIns="45698">
            <a:spAutoFit/>
          </a:bodyPr>
          <a:lstStyle/>
          <a:p>
            <a:r>
              <a:rPr lang="en-US" altLang="zh-CN" b="1" dirty="0">
                <a:solidFill>
                  <a:srgbClr val="C4CF95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Background of topic selection</a:t>
            </a:r>
            <a:endParaRPr lang="zh-CN" altLang="en-US" b="1" dirty="0">
              <a:solidFill>
                <a:srgbClr val="C4CF95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grpSp>
        <p:nvGrpSpPr>
          <p:cNvPr id="11" name="3107dbda-bb7d-4316-84ca-925472c8e209" descr="OQAAAB+LCAAAAAAABACrVlIpqSxIVbJSCs5NLCpxyUxML0rM9SxJzVXSUfJMUbLKK83J0VFyysxLycxLdy/KLy0oVrKKjq0FALpUkis5AAAA" title="iSlide™ 版权声明  COPYRIGHT NOTICE"/>
          <p:cNvGrpSpPr>
            <a:grpSpLocks noChangeAspect="1"/>
          </p:cNvGrpSpPr>
          <p:nvPr>
            <p:custDataLst>
              <p:tags r:id="rId2"/>
            </p:custDataLst>
          </p:nvPr>
        </p:nvGrpSpPr>
        <p:grpSpPr>
          <a:xfrm>
            <a:off x="2795842" y="1595037"/>
            <a:ext cx="2552700" cy="2350094"/>
            <a:chOff x="4000032" y="1611764"/>
            <a:chExt cx="4342690" cy="3998013"/>
          </a:xfrm>
        </p:grpSpPr>
        <p:sp>
          <p:nvSpPr>
            <p:cNvPr id="24" name="ï$1îḓê"/>
            <p:cNvSpPr/>
            <p:nvPr/>
          </p:nvSpPr>
          <p:spPr>
            <a:xfrm>
              <a:off x="4852201" y="2387333"/>
              <a:ext cx="2487600" cy="2486773"/>
            </a:xfrm>
            <a:prstGeom prst="ellipse">
              <a:avLst/>
            </a:prstGeom>
            <a:blipFill>
              <a:blip r:embed="rId3"/>
              <a:srcRect/>
              <a:stretch>
                <a:fillRect l="-16789" r="-16500"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1400">
                <a:solidFill>
                  <a:prstClr val="black">
                    <a:lumMod val="85000"/>
                    <a:lumOff val="15000"/>
                  </a:prst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25" name="ïṡľiďê"/>
            <p:cNvSpPr/>
            <p:nvPr/>
          </p:nvSpPr>
          <p:spPr>
            <a:xfrm flipH="1" flipV="1">
              <a:off x="4094595" y="1611764"/>
              <a:ext cx="3998015" cy="3998013"/>
            </a:xfrm>
            <a:prstGeom prst="blockArc">
              <a:avLst>
                <a:gd name="adj1" fmla="val 21599999"/>
                <a:gd name="adj2" fmla="val 8180671"/>
                <a:gd name="adj3" fmla="val 11913"/>
              </a:avLst>
            </a:prstGeom>
            <a:solidFill>
              <a:srgbClr val="A2B45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1400">
                <a:solidFill>
                  <a:prstClr val="black">
                    <a:lumMod val="85000"/>
                    <a:lumOff val="15000"/>
                  </a:prst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26" name="iŝ1iḍé"/>
            <p:cNvSpPr/>
            <p:nvPr/>
          </p:nvSpPr>
          <p:spPr>
            <a:xfrm rot="18900000" flipH="1" flipV="1">
              <a:off x="7188463" y="2267181"/>
              <a:ext cx="821422" cy="708122"/>
            </a:xfrm>
            <a:prstGeom prst="triangle">
              <a:avLst/>
            </a:prstGeom>
            <a:solidFill>
              <a:srgbClr val="A2B45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1400">
                <a:solidFill>
                  <a:prstClr val="black">
                    <a:lumMod val="85000"/>
                    <a:lumOff val="15000"/>
                  </a:prst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grpSp>
          <p:nvGrpSpPr>
            <p:cNvPr id="27" name="iṡlïḋe"/>
            <p:cNvGrpSpPr/>
            <p:nvPr/>
          </p:nvGrpSpPr>
          <p:grpSpPr>
            <a:xfrm>
              <a:off x="4094595" y="1611764"/>
              <a:ext cx="3998015" cy="3998013"/>
              <a:chOff x="3029446" y="2446284"/>
              <a:chExt cx="3073942" cy="3073942"/>
            </a:xfrm>
            <a:solidFill>
              <a:schemeClr val="accent3"/>
            </a:solidFill>
          </p:grpSpPr>
          <p:sp>
            <p:nvSpPr>
              <p:cNvPr id="40" name="iṣ1íḓe"/>
              <p:cNvSpPr/>
              <p:nvPr/>
            </p:nvSpPr>
            <p:spPr>
              <a:xfrm>
                <a:off x="3029446" y="2446284"/>
                <a:ext cx="3073942" cy="3073942"/>
              </a:xfrm>
              <a:prstGeom prst="blockArc">
                <a:avLst>
                  <a:gd name="adj1" fmla="val 21599999"/>
                  <a:gd name="adj2" fmla="val 8180671"/>
                  <a:gd name="adj3" fmla="val 11913"/>
                </a:avLst>
              </a:prstGeom>
              <a:solidFill>
                <a:srgbClr val="C4CF9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1400">
                  <a:solidFill>
                    <a:prstClr val="black">
                      <a:lumMod val="85000"/>
                      <a:lumOff val="15000"/>
                    </a:prstClr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endParaRPr>
              </a:p>
            </p:txBody>
          </p:sp>
          <p:sp>
            <p:nvSpPr>
              <p:cNvPr id="41" name="ïṥľïḍê"/>
              <p:cNvSpPr/>
              <p:nvPr/>
            </p:nvSpPr>
            <p:spPr>
              <a:xfrm rot="8100000" flipV="1">
                <a:off x="3100799" y="4487660"/>
                <a:ext cx="631564" cy="544452"/>
              </a:xfrm>
              <a:prstGeom prst="triangle">
                <a:avLst/>
              </a:prstGeom>
              <a:solidFill>
                <a:srgbClr val="C4CF9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1400">
                  <a:solidFill>
                    <a:prstClr val="black">
                      <a:lumMod val="85000"/>
                      <a:lumOff val="15000"/>
                    </a:prstClr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endParaRPr>
              </a:p>
            </p:txBody>
          </p:sp>
        </p:grpSp>
        <p:grpSp>
          <p:nvGrpSpPr>
            <p:cNvPr id="28" name="iṩlïḓe"/>
            <p:cNvGrpSpPr/>
            <p:nvPr/>
          </p:nvGrpSpPr>
          <p:grpSpPr>
            <a:xfrm>
              <a:off x="7532518" y="2543592"/>
              <a:ext cx="810204" cy="810204"/>
              <a:chOff x="824229" y="5280877"/>
              <a:chExt cx="347557" cy="347557"/>
            </a:xfrm>
            <a:solidFill>
              <a:schemeClr val="accent1"/>
            </a:solidFill>
          </p:grpSpPr>
          <p:sp>
            <p:nvSpPr>
              <p:cNvPr id="33" name="ïşļiḑe"/>
              <p:cNvSpPr/>
              <p:nvPr/>
            </p:nvSpPr>
            <p:spPr>
              <a:xfrm>
                <a:off x="824229" y="5280877"/>
                <a:ext cx="347557" cy="347557"/>
              </a:xfrm>
              <a:prstGeom prst="ellipse">
                <a:avLst/>
              </a:prstGeom>
              <a:solidFill>
                <a:srgbClr val="A2B458"/>
              </a:solidFill>
              <a:ln w="57150">
                <a:solidFill>
                  <a:schemeClr val="bg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dirty="0">
                  <a:solidFill>
                    <a:prstClr val="black">
                      <a:lumMod val="85000"/>
                      <a:lumOff val="15000"/>
                    </a:prstClr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endParaRPr>
              </a:p>
            </p:txBody>
          </p:sp>
          <p:sp>
            <p:nvSpPr>
              <p:cNvPr id="39" name="iśľíḓé"/>
              <p:cNvSpPr/>
              <p:nvPr/>
            </p:nvSpPr>
            <p:spPr>
              <a:xfrm>
                <a:off x="911682" y="5372326"/>
                <a:ext cx="172652" cy="164657"/>
              </a:xfrm>
              <a:custGeom>
                <a:avLst/>
                <a:gdLst>
                  <a:gd name="connsiteX0" fmla="*/ 315778 w 607639"/>
                  <a:gd name="connsiteY0" fmla="*/ 173080 h 579502"/>
                  <a:gd name="connsiteX1" fmla="*/ 315778 w 607639"/>
                  <a:gd name="connsiteY1" fmla="*/ 266058 h 579502"/>
                  <a:gd name="connsiteX2" fmla="*/ 303493 w 607639"/>
                  <a:gd name="connsiteY2" fmla="*/ 278325 h 579502"/>
                  <a:gd name="connsiteX3" fmla="*/ 210375 w 607639"/>
                  <a:gd name="connsiteY3" fmla="*/ 278325 h 579502"/>
                  <a:gd name="connsiteX4" fmla="*/ 303493 w 607639"/>
                  <a:gd name="connsiteY4" fmla="*/ 359925 h 579502"/>
                  <a:gd name="connsiteX5" fmla="*/ 397500 w 607639"/>
                  <a:gd name="connsiteY5" fmla="*/ 266058 h 579502"/>
                  <a:gd name="connsiteX6" fmla="*/ 315778 w 607639"/>
                  <a:gd name="connsiteY6" fmla="*/ 173080 h 579502"/>
                  <a:gd name="connsiteX7" fmla="*/ 249814 w 607639"/>
                  <a:gd name="connsiteY7" fmla="*/ 160816 h 579502"/>
                  <a:gd name="connsiteX8" fmla="*/ 198110 w 607639"/>
                  <a:gd name="connsiteY8" fmla="*/ 212449 h 579502"/>
                  <a:gd name="connsiteX9" fmla="*/ 249814 w 607639"/>
                  <a:gd name="connsiteY9" fmla="*/ 212449 h 579502"/>
                  <a:gd name="connsiteX10" fmla="*/ 303493 w 607639"/>
                  <a:gd name="connsiteY10" fmla="*/ 147835 h 579502"/>
                  <a:gd name="connsiteX11" fmla="*/ 421981 w 607639"/>
                  <a:gd name="connsiteY11" fmla="*/ 266058 h 579502"/>
                  <a:gd name="connsiteX12" fmla="*/ 303493 w 607639"/>
                  <a:gd name="connsiteY12" fmla="*/ 384370 h 579502"/>
                  <a:gd name="connsiteX13" fmla="*/ 185093 w 607639"/>
                  <a:gd name="connsiteY13" fmla="*/ 266058 h 579502"/>
                  <a:gd name="connsiteX14" fmla="*/ 197289 w 607639"/>
                  <a:gd name="connsiteY14" fmla="*/ 253880 h 579502"/>
                  <a:gd name="connsiteX15" fmla="*/ 291297 w 607639"/>
                  <a:gd name="connsiteY15" fmla="*/ 253880 h 579502"/>
                  <a:gd name="connsiteX16" fmla="*/ 291297 w 607639"/>
                  <a:gd name="connsiteY16" fmla="*/ 160013 h 579502"/>
                  <a:gd name="connsiteX17" fmla="*/ 303493 w 607639"/>
                  <a:gd name="connsiteY17" fmla="*/ 147835 h 579502"/>
                  <a:gd name="connsiteX18" fmla="*/ 262095 w 607639"/>
                  <a:gd name="connsiteY18" fmla="*/ 135133 h 579502"/>
                  <a:gd name="connsiteX19" fmla="*/ 274287 w 607639"/>
                  <a:gd name="connsiteY19" fmla="*/ 147397 h 579502"/>
                  <a:gd name="connsiteX20" fmla="*/ 274287 w 607639"/>
                  <a:gd name="connsiteY20" fmla="*/ 224713 h 579502"/>
                  <a:gd name="connsiteX21" fmla="*/ 262095 w 607639"/>
                  <a:gd name="connsiteY21" fmla="*/ 236888 h 579502"/>
                  <a:gd name="connsiteX22" fmla="*/ 184672 w 607639"/>
                  <a:gd name="connsiteY22" fmla="*/ 236888 h 579502"/>
                  <a:gd name="connsiteX23" fmla="*/ 172391 w 607639"/>
                  <a:gd name="connsiteY23" fmla="*/ 224713 h 579502"/>
                  <a:gd name="connsiteX24" fmla="*/ 262095 w 607639"/>
                  <a:gd name="connsiteY24" fmla="*/ 135133 h 579502"/>
                  <a:gd name="connsiteX25" fmla="*/ 58120 w 607639"/>
                  <a:gd name="connsiteY25" fmla="*/ 108514 h 579502"/>
                  <a:gd name="connsiteX26" fmla="*/ 58120 w 607639"/>
                  <a:gd name="connsiteY26" fmla="*/ 413970 h 579502"/>
                  <a:gd name="connsiteX27" fmla="*/ 549430 w 607639"/>
                  <a:gd name="connsiteY27" fmla="*/ 413970 h 579502"/>
                  <a:gd name="connsiteX28" fmla="*/ 549430 w 607639"/>
                  <a:gd name="connsiteY28" fmla="*/ 108514 h 579502"/>
                  <a:gd name="connsiteX29" fmla="*/ 27236 w 607639"/>
                  <a:gd name="connsiteY29" fmla="*/ 56079 h 579502"/>
                  <a:gd name="connsiteX30" fmla="*/ 27236 w 607639"/>
                  <a:gd name="connsiteY30" fmla="*/ 81319 h 579502"/>
                  <a:gd name="connsiteX31" fmla="*/ 580403 w 607639"/>
                  <a:gd name="connsiteY31" fmla="*/ 81319 h 579502"/>
                  <a:gd name="connsiteX32" fmla="*/ 580403 w 607639"/>
                  <a:gd name="connsiteY32" fmla="*/ 56079 h 579502"/>
                  <a:gd name="connsiteX33" fmla="*/ 303775 w 607639"/>
                  <a:gd name="connsiteY33" fmla="*/ 0 h 579502"/>
                  <a:gd name="connsiteX34" fmla="*/ 317393 w 607639"/>
                  <a:gd name="connsiteY34" fmla="*/ 13597 h 579502"/>
                  <a:gd name="connsiteX35" fmla="*/ 317393 w 607639"/>
                  <a:gd name="connsiteY35" fmla="*/ 28884 h 579502"/>
                  <a:gd name="connsiteX36" fmla="*/ 580403 w 607639"/>
                  <a:gd name="connsiteY36" fmla="*/ 28884 h 579502"/>
                  <a:gd name="connsiteX37" fmla="*/ 607639 w 607639"/>
                  <a:gd name="connsiteY37" fmla="*/ 56079 h 579502"/>
                  <a:gd name="connsiteX38" fmla="*/ 607639 w 607639"/>
                  <a:gd name="connsiteY38" fmla="*/ 81319 h 579502"/>
                  <a:gd name="connsiteX39" fmla="*/ 580403 w 607639"/>
                  <a:gd name="connsiteY39" fmla="*/ 108514 h 579502"/>
                  <a:gd name="connsiteX40" fmla="*/ 576665 w 607639"/>
                  <a:gd name="connsiteY40" fmla="*/ 108514 h 579502"/>
                  <a:gd name="connsiteX41" fmla="*/ 576665 w 607639"/>
                  <a:gd name="connsiteY41" fmla="*/ 413970 h 579502"/>
                  <a:gd name="connsiteX42" fmla="*/ 549430 w 607639"/>
                  <a:gd name="connsiteY42" fmla="*/ 441165 h 579502"/>
                  <a:gd name="connsiteX43" fmla="*/ 317393 w 607639"/>
                  <a:gd name="connsiteY43" fmla="*/ 441165 h 579502"/>
                  <a:gd name="connsiteX44" fmla="*/ 317393 w 607639"/>
                  <a:gd name="connsiteY44" fmla="*/ 481069 h 579502"/>
                  <a:gd name="connsiteX45" fmla="*/ 418236 w 607639"/>
                  <a:gd name="connsiteY45" fmla="*/ 554923 h 579502"/>
                  <a:gd name="connsiteX46" fmla="*/ 421173 w 607639"/>
                  <a:gd name="connsiteY46" fmla="*/ 573942 h 579502"/>
                  <a:gd name="connsiteX47" fmla="*/ 410225 w 607639"/>
                  <a:gd name="connsiteY47" fmla="*/ 579452 h 579502"/>
                  <a:gd name="connsiteX48" fmla="*/ 402215 w 607639"/>
                  <a:gd name="connsiteY48" fmla="*/ 576874 h 579502"/>
                  <a:gd name="connsiteX49" fmla="*/ 317393 w 607639"/>
                  <a:gd name="connsiteY49" fmla="*/ 514752 h 579502"/>
                  <a:gd name="connsiteX50" fmla="*/ 317393 w 607639"/>
                  <a:gd name="connsiteY50" fmla="*/ 565854 h 579502"/>
                  <a:gd name="connsiteX51" fmla="*/ 303775 w 607639"/>
                  <a:gd name="connsiteY51" fmla="*/ 579452 h 579502"/>
                  <a:gd name="connsiteX52" fmla="*/ 290157 w 607639"/>
                  <a:gd name="connsiteY52" fmla="*/ 565854 h 579502"/>
                  <a:gd name="connsiteX53" fmla="*/ 290157 w 607639"/>
                  <a:gd name="connsiteY53" fmla="*/ 514752 h 579502"/>
                  <a:gd name="connsiteX54" fmla="*/ 205424 w 607639"/>
                  <a:gd name="connsiteY54" fmla="*/ 576874 h 579502"/>
                  <a:gd name="connsiteX55" fmla="*/ 186377 w 607639"/>
                  <a:gd name="connsiteY55" fmla="*/ 573942 h 579502"/>
                  <a:gd name="connsiteX56" fmla="*/ 189314 w 607639"/>
                  <a:gd name="connsiteY56" fmla="*/ 554923 h 579502"/>
                  <a:gd name="connsiteX57" fmla="*/ 290157 w 607639"/>
                  <a:gd name="connsiteY57" fmla="*/ 481069 h 579502"/>
                  <a:gd name="connsiteX58" fmla="*/ 290157 w 607639"/>
                  <a:gd name="connsiteY58" fmla="*/ 441165 h 579502"/>
                  <a:gd name="connsiteX59" fmla="*/ 58120 w 607639"/>
                  <a:gd name="connsiteY59" fmla="*/ 441165 h 579502"/>
                  <a:gd name="connsiteX60" fmla="*/ 30885 w 607639"/>
                  <a:gd name="connsiteY60" fmla="*/ 413970 h 579502"/>
                  <a:gd name="connsiteX61" fmla="*/ 30885 w 607639"/>
                  <a:gd name="connsiteY61" fmla="*/ 108514 h 579502"/>
                  <a:gd name="connsiteX62" fmla="*/ 27236 w 607639"/>
                  <a:gd name="connsiteY62" fmla="*/ 108514 h 579502"/>
                  <a:gd name="connsiteX63" fmla="*/ 0 w 607639"/>
                  <a:gd name="connsiteY63" fmla="*/ 81319 h 579502"/>
                  <a:gd name="connsiteX64" fmla="*/ 0 w 607639"/>
                  <a:gd name="connsiteY64" fmla="*/ 56079 h 579502"/>
                  <a:gd name="connsiteX65" fmla="*/ 27236 w 607639"/>
                  <a:gd name="connsiteY65" fmla="*/ 28884 h 579502"/>
                  <a:gd name="connsiteX66" fmla="*/ 290157 w 607639"/>
                  <a:gd name="connsiteY66" fmla="*/ 28884 h 579502"/>
                  <a:gd name="connsiteX67" fmla="*/ 290157 w 607639"/>
                  <a:gd name="connsiteY67" fmla="*/ 13597 h 579502"/>
                  <a:gd name="connsiteX68" fmla="*/ 303775 w 607639"/>
                  <a:gd name="connsiteY68" fmla="*/ 0 h 5795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</a:cxnLst>
                <a:rect l="l" t="t" r="r" b="b"/>
                <a:pathLst>
                  <a:path w="607639" h="579502">
                    <a:moveTo>
                      <a:pt x="315778" y="173080"/>
                    </a:moveTo>
                    <a:lnTo>
                      <a:pt x="315778" y="266058"/>
                    </a:lnTo>
                    <a:cubicBezTo>
                      <a:pt x="315778" y="272814"/>
                      <a:pt x="310258" y="278325"/>
                      <a:pt x="303493" y="278325"/>
                    </a:cubicBezTo>
                    <a:lnTo>
                      <a:pt x="210375" y="278325"/>
                    </a:lnTo>
                    <a:cubicBezTo>
                      <a:pt x="216429" y="324281"/>
                      <a:pt x="255866" y="359925"/>
                      <a:pt x="303493" y="359925"/>
                    </a:cubicBezTo>
                    <a:cubicBezTo>
                      <a:pt x="355303" y="359925"/>
                      <a:pt x="397500" y="317792"/>
                      <a:pt x="397500" y="266058"/>
                    </a:cubicBezTo>
                    <a:cubicBezTo>
                      <a:pt x="397500" y="218502"/>
                      <a:pt x="361802" y="179124"/>
                      <a:pt x="315778" y="173080"/>
                    </a:cubicBezTo>
                    <a:close/>
                    <a:moveTo>
                      <a:pt x="249814" y="160816"/>
                    </a:moveTo>
                    <a:cubicBezTo>
                      <a:pt x="223740" y="165793"/>
                      <a:pt x="203093" y="186410"/>
                      <a:pt x="198110" y="212449"/>
                    </a:cubicBezTo>
                    <a:lnTo>
                      <a:pt x="249814" y="212449"/>
                    </a:lnTo>
                    <a:close/>
                    <a:moveTo>
                      <a:pt x="303493" y="147835"/>
                    </a:moveTo>
                    <a:cubicBezTo>
                      <a:pt x="368835" y="147835"/>
                      <a:pt x="421981" y="200902"/>
                      <a:pt x="421981" y="266058"/>
                    </a:cubicBezTo>
                    <a:cubicBezTo>
                      <a:pt x="421981" y="331303"/>
                      <a:pt x="368835" y="384370"/>
                      <a:pt x="303493" y="384370"/>
                    </a:cubicBezTo>
                    <a:cubicBezTo>
                      <a:pt x="238239" y="384370"/>
                      <a:pt x="185093" y="331303"/>
                      <a:pt x="185093" y="266058"/>
                    </a:cubicBezTo>
                    <a:cubicBezTo>
                      <a:pt x="185093" y="259303"/>
                      <a:pt x="190523" y="253880"/>
                      <a:pt x="197289" y="253880"/>
                    </a:cubicBezTo>
                    <a:lnTo>
                      <a:pt x="291297" y="253880"/>
                    </a:lnTo>
                    <a:lnTo>
                      <a:pt x="291297" y="160013"/>
                    </a:lnTo>
                    <a:cubicBezTo>
                      <a:pt x="291297" y="153257"/>
                      <a:pt x="296727" y="147835"/>
                      <a:pt x="303493" y="147835"/>
                    </a:cubicBezTo>
                    <a:close/>
                    <a:moveTo>
                      <a:pt x="262095" y="135133"/>
                    </a:moveTo>
                    <a:cubicBezTo>
                      <a:pt x="268859" y="135133"/>
                      <a:pt x="274287" y="140643"/>
                      <a:pt x="274287" y="147397"/>
                    </a:cubicBezTo>
                    <a:lnTo>
                      <a:pt x="274287" y="224713"/>
                    </a:lnTo>
                    <a:cubicBezTo>
                      <a:pt x="274287" y="231467"/>
                      <a:pt x="268859" y="236888"/>
                      <a:pt x="262095" y="236888"/>
                    </a:cubicBezTo>
                    <a:lnTo>
                      <a:pt x="184672" y="236888"/>
                    </a:lnTo>
                    <a:cubicBezTo>
                      <a:pt x="177909" y="236888"/>
                      <a:pt x="172391" y="231467"/>
                      <a:pt x="172391" y="224713"/>
                    </a:cubicBezTo>
                    <a:cubicBezTo>
                      <a:pt x="172391" y="175302"/>
                      <a:pt x="212616" y="135133"/>
                      <a:pt x="262095" y="135133"/>
                    </a:cubicBezTo>
                    <a:close/>
                    <a:moveTo>
                      <a:pt x="58120" y="108514"/>
                    </a:moveTo>
                    <a:lnTo>
                      <a:pt x="58120" y="413970"/>
                    </a:lnTo>
                    <a:lnTo>
                      <a:pt x="549430" y="413970"/>
                    </a:lnTo>
                    <a:lnTo>
                      <a:pt x="549430" y="108514"/>
                    </a:lnTo>
                    <a:close/>
                    <a:moveTo>
                      <a:pt x="27236" y="56079"/>
                    </a:moveTo>
                    <a:lnTo>
                      <a:pt x="27236" y="81319"/>
                    </a:lnTo>
                    <a:lnTo>
                      <a:pt x="580403" y="81319"/>
                    </a:lnTo>
                    <a:lnTo>
                      <a:pt x="580403" y="56079"/>
                    </a:lnTo>
                    <a:close/>
                    <a:moveTo>
                      <a:pt x="303775" y="0"/>
                    </a:moveTo>
                    <a:cubicBezTo>
                      <a:pt x="311341" y="0"/>
                      <a:pt x="317393" y="6132"/>
                      <a:pt x="317393" y="13597"/>
                    </a:cubicBezTo>
                    <a:lnTo>
                      <a:pt x="317393" y="28884"/>
                    </a:lnTo>
                    <a:lnTo>
                      <a:pt x="580403" y="28884"/>
                    </a:lnTo>
                    <a:cubicBezTo>
                      <a:pt x="595356" y="28884"/>
                      <a:pt x="607639" y="41148"/>
                      <a:pt x="607639" y="56079"/>
                    </a:cubicBezTo>
                    <a:lnTo>
                      <a:pt x="607639" y="81319"/>
                    </a:lnTo>
                    <a:cubicBezTo>
                      <a:pt x="607639" y="96338"/>
                      <a:pt x="595356" y="108514"/>
                      <a:pt x="580403" y="108514"/>
                    </a:cubicBezTo>
                    <a:lnTo>
                      <a:pt x="576665" y="108514"/>
                    </a:lnTo>
                    <a:lnTo>
                      <a:pt x="576665" y="413970"/>
                    </a:lnTo>
                    <a:cubicBezTo>
                      <a:pt x="576665" y="428990"/>
                      <a:pt x="564472" y="441165"/>
                      <a:pt x="549430" y="441165"/>
                    </a:cubicBezTo>
                    <a:lnTo>
                      <a:pt x="317393" y="441165"/>
                    </a:lnTo>
                    <a:lnTo>
                      <a:pt x="317393" y="481069"/>
                    </a:lnTo>
                    <a:lnTo>
                      <a:pt x="418236" y="554923"/>
                    </a:lnTo>
                    <a:cubicBezTo>
                      <a:pt x="424377" y="559366"/>
                      <a:pt x="425623" y="567898"/>
                      <a:pt x="421173" y="573942"/>
                    </a:cubicBezTo>
                    <a:cubicBezTo>
                      <a:pt x="418503" y="577585"/>
                      <a:pt x="414409" y="579452"/>
                      <a:pt x="410225" y="579452"/>
                    </a:cubicBezTo>
                    <a:cubicBezTo>
                      <a:pt x="407466" y="579452"/>
                      <a:pt x="404618" y="578652"/>
                      <a:pt x="402215" y="576874"/>
                    </a:cubicBezTo>
                    <a:lnTo>
                      <a:pt x="317393" y="514752"/>
                    </a:lnTo>
                    <a:lnTo>
                      <a:pt x="317393" y="565854"/>
                    </a:lnTo>
                    <a:cubicBezTo>
                      <a:pt x="317393" y="573408"/>
                      <a:pt x="311341" y="579452"/>
                      <a:pt x="303775" y="579452"/>
                    </a:cubicBezTo>
                    <a:cubicBezTo>
                      <a:pt x="296299" y="579452"/>
                      <a:pt x="290157" y="573408"/>
                      <a:pt x="290157" y="565854"/>
                    </a:cubicBezTo>
                    <a:lnTo>
                      <a:pt x="290157" y="514752"/>
                    </a:lnTo>
                    <a:lnTo>
                      <a:pt x="205424" y="576874"/>
                    </a:lnTo>
                    <a:cubicBezTo>
                      <a:pt x="199372" y="581318"/>
                      <a:pt x="190827" y="579985"/>
                      <a:pt x="186377" y="573942"/>
                    </a:cubicBezTo>
                    <a:cubicBezTo>
                      <a:pt x="181927" y="567898"/>
                      <a:pt x="183262" y="559366"/>
                      <a:pt x="189314" y="554923"/>
                    </a:cubicBezTo>
                    <a:lnTo>
                      <a:pt x="290157" y="481069"/>
                    </a:lnTo>
                    <a:lnTo>
                      <a:pt x="290157" y="441165"/>
                    </a:lnTo>
                    <a:lnTo>
                      <a:pt x="58120" y="441165"/>
                    </a:lnTo>
                    <a:cubicBezTo>
                      <a:pt x="43167" y="441165"/>
                      <a:pt x="30885" y="428990"/>
                      <a:pt x="30885" y="413970"/>
                    </a:cubicBezTo>
                    <a:lnTo>
                      <a:pt x="30885" y="108514"/>
                    </a:lnTo>
                    <a:lnTo>
                      <a:pt x="27236" y="108514"/>
                    </a:lnTo>
                    <a:cubicBezTo>
                      <a:pt x="12194" y="108514"/>
                      <a:pt x="0" y="96338"/>
                      <a:pt x="0" y="81319"/>
                    </a:cubicBezTo>
                    <a:lnTo>
                      <a:pt x="0" y="56079"/>
                    </a:lnTo>
                    <a:cubicBezTo>
                      <a:pt x="0" y="41148"/>
                      <a:pt x="12194" y="28884"/>
                      <a:pt x="27236" y="28884"/>
                    </a:cubicBezTo>
                    <a:lnTo>
                      <a:pt x="290157" y="28884"/>
                    </a:lnTo>
                    <a:lnTo>
                      <a:pt x="290157" y="13597"/>
                    </a:lnTo>
                    <a:cubicBezTo>
                      <a:pt x="290157" y="6132"/>
                      <a:pt x="296299" y="0"/>
                      <a:pt x="303775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anchor="ctr"/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>
                  <a:solidFill>
                    <a:prstClr val="black">
                      <a:lumMod val="85000"/>
                      <a:lumOff val="15000"/>
                    </a:prstClr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endParaRPr>
              </a:p>
            </p:txBody>
          </p:sp>
        </p:grpSp>
        <p:grpSp>
          <p:nvGrpSpPr>
            <p:cNvPr id="29" name="îsļiďé"/>
            <p:cNvGrpSpPr/>
            <p:nvPr/>
          </p:nvGrpSpPr>
          <p:grpSpPr>
            <a:xfrm>
              <a:off x="4000032" y="3810664"/>
              <a:ext cx="810204" cy="810204"/>
              <a:chOff x="824229" y="5280877"/>
              <a:chExt cx="347557" cy="347557"/>
            </a:xfrm>
            <a:solidFill>
              <a:schemeClr val="accent1"/>
            </a:solidFill>
          </p:grpSpPr>
          <p:sp>
            <p:nvSpPr>
              <p:cNvPr id="30" name="í$1íḋé"/>
              <p:cNvSpPr/>
              <p:nvPr/>
            </p:nvSpPr>
            <p:spPr>
              <a:xfrm>
                <a:off x="824229" y="5280877"/>
                <a:ext cx="347557" cy="347557"/>
              </a:xfrm>
              <a:prstGeom prst="ellipse">
                <a:avLst/>
              </a:prstGeom>
              <a:solidFill>
                <a:srgbClr val="C4CF95"/>
              </a:solidFill>
              <a:ln w="57150">
                <a:solidFill>
                  <a:schemeClr val="bg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dirty="0">
                  <a:solidFill>
                    <a:prstClr val="black">
                      <a:lumMod val="85000"/>
                      <a:lumOff val="15000"/>
                    </a:prstClr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endParaRPr>
              </a:p>
            </p:txBody>
          </p:sp>
          <p:sp>
            <p:nvSpPr>
              <p:cNvPr id="31" name="îśḷîḓé"/>
              <p:cNvSpPr/>
              <p:nvPr/>
            </p:nvSpPr>
            <p:spPr>
              <a:xfrm>
                <a:off x="911682" y="5372326"/>
                <a:ext cx="172652" cy="164657"/>
              </a:xfrm>
              <a:custGeom>
                <a:avLst/>
                <a:gdLst>
                  <a:gd name="connsiteX0" fmla="*/ 315778 w 607639"/>
                  <a:gd name="connsiteY0" fmla="*/ 173080 h 579502"/>
                  <a:gd name="connsiteX1" fmla="*/ 315778 w 607639"/>
                  <a:gd name="connsiteY1" fmla="*/ 266058 h 579502"/>
                  <a:gd name="connsiteX2" fmla="*/ 303493 w 607639"/>
                  <a:gd name="connsiteY2" fmla="*/ 278325 h 579502"/>
                  <a:gd name="connsiteX3" fmla="*/ 210375 w 607639"/>
                  <a:gd name="connsiteY3" fmla="*/ 278325 h 579502"/>
                  <a:gd name="connsiteX4" fmla="*/ 303493 w 607639"/>
                  <a:gd name="connsiteY4" fmla="*/ 359925 h 579502"/>
                  <a:gd name="connsiteX5" fmla="*/ 397500 w 607639"/>
                  <a:gd name="connsiteY5" fmla="*/ 266058 h 579502"/>
                  <a:gd name="connsiteX6" fmla="*/ 315778 w 607639"/>
                  <a:gd name="connsiteY6" fmla="*/ 173080 h 579502"/>
                  <a:gd name="connsiteX7" fmla="*/ 249814 w 607639"/>
                  <a:gd name="connsiteY7" fmla="*/ 160816 h 579502"/>
                  <a:gd name="connsiteX8" fmla="*/ 198110 w 607639"/>
                  <a:gd name="connsiteY8" fmla="*/ 212449 h 579502"/>
                  <a:gd name="connsiteX9" fmla="*/ 249814 w 607639"/>
                  <a:gd name="connsiteY9" fmla="*/ 212449 h 579502"/>
                  <a:gd name="connsiteX10" fmla="*/ 303493 w 607639"/>
                  <a:gd name="connsiteY10" fmla="*/ 147835 h 579502"/>
                  <a:gd name="connsiteX11" fmla="*/ 421981 w 607639"/>
                  <a:gd name="connsiteY11" fmla="*/ 266058 h 579502"/>
                  <a:gd name="connsiteX12" fmla="*/ 303493 w 607639"/>
                  <a:gd name="connsiteY12" fmla="*/ 384370 h 579502"/>
                  <a:gd name="connsiteX13" fmla="*/ 185093 w 607639"/>
                  <a:gd name="connsiteY13" fmla="*/ 266058 h 579502"/>
                  <a:gd name="connsiteX14" fmla="*/ 197289 w 607639"/>
                  <a:gd name="connsiteY14" fmla="*/ 253880 h 579502"/>
                  <a:gd name="connsiteX15" fmla="*/ 291297 w 607639"/>
                  <a:gd name="connsiteY15" fmla="*/ 253880 h 579502"/>
                  <a:gd name="connsiteX16" fmla="*/ 291297 w 607639"/>
                  <a:gd name="connsiteY16" fmla="*/ 160013 h 579502"/>
                  <a:gd name="connsiteX17" fmla="*/ 303493 w 607639"/>
                  <a:gd name="connsiteY17" fmla="*/ 147835 h 579502"/>
                  <a:gd name="connsiteX18" fmla="*/ 262095 w 607639"/>
                  <a:gd name="connsiteY18" fmla="*/ 135133 h 579502"/>
                  <a:gd name="connsiteX19" fmla="*/ 274287 w 607639"/>
                  <a:gd name="connsiteY19" fmla="*/ 147397 h 579502"/>
                  <a:gd name="connsiteX20" fmla="*/ 274287 w 607639"/>
                  <a:gd name="connsiteY20" fmla="*/ 224713 h 579502"/>
                  <a:gd name="connsiteX21" fmla="*/ 262095 w 607639"/>
                  <a:gd name="connsiteY21" fmla="*/ 236888 h 579502"/>
                  <a:gd name="connsiteX22" fmla="*/ 184672 w 607639"/>
                  <a:gd name="connsiteY22" fmla="*/ 236888 h 579502"/>
                  <a:gd name="connsiteX23" fmla="*/ 172391 w 607639"/>
                  <a:gd name="connsiteY23" fmla="*/ 224713 h 579502"/>
                  <a:gd name="connsiteX24" fmla="*/ 262095 w 607639"/>
                  <a:gd name="connsiteY24" fmla="*/ 135133 h 579502"/>
                  <a:gd name="connsiteX25" fmla="*/ 58120 w 607639"/>
                  <a:gd name="connsiteY25" fmla="*/ 108514 h 579502"/>
                  <a:gd name="connsiteX26" fmla="*/ 58120 w 607639"/>
                  <a:gd name="connsiteY26" fmla="*/ 413970 h 579502"/>
                  <a:gd name="connsiteX27" fmla="*/ 549430 w 607639"/>
                  <a:gd name="connsiteY27" fmla="*/ 413970 h 579502"/>
                  <a:gd name="connsiteX28" fmla="*/ 549430 w 607639"/>
                  <a:gd name="connsiteY28" fmla="*/ 108514 h 579502"/>
                  <a:gd name="connsiteX29" fmla="*/ 27236 w 607639"/>
                  <a:gd name="connsiteY29" fmla="*/ 56079 h 579502"/>
                  <a:gd name="connsiteX30" fmla="*/ 27236 w 607639"/>
                  <a:gd name="connsiteY30" fmla="*/ 81319 h 579502"/>
                  <a:gd name="connsiteX31" fmla="*/ 580403 w 607639"/>
                  <a:gd name="connsiteY31" fmla="*/ 81319 h 579502"/>
                  <a:gd name="connsiteX32" fmla="*/ 580403 w 607639"/>
                  <a:gd name="connsiteY32" fmla="*/ 56079 h 579502"/>
                  <a:gd name="connsiteX33" fmla="*/ 303775 w 607639"/>
                  <a:gd name="connsiteY33" fmla="*/ 0 h 579502"/>
                  <a:gd name="connsiteX34" fmla="*/ 317393 w 607639"/>
                  <a:gd name="connsiteY34" fmla="*/ 13597 h 579502"/>
                  <a:gd name="connsiteX35" fmla="*/ 317393 w 607639"/>
                  <a:gd name="connsiteY35" fmla="*/ 28884 h 579502"/>
                  <a:gd name="connsiteX36" fmla="*/ 580403 w 607639"/>
                  <a:gd name="connsiteY36" fmla="*/ 28884 h 579502"/>
                  <a:gd name="connsiteX37" fmla="*/ 607639 w 607639"/>
                  <a:gd name="connsiteY37" fmla="*/ 56079 h 579502"/>
                  <a:gd name="connsiteX38" fmla="*/ 607639 w 607639"/>
                  <a:gd name="connsiteY38" fmla="*/ 81319 h 579502"/>
                  <a:gd name="connsiteX39" fmla="*/ 580403 w 607639"/>
                  <a:gd name="connsiteY39" fmla="*/ 108514 h 579502"/>
                  <a:gd name="connsiteX40" fmla="*/ 576665 w 607639"/>
                  <a:gd name="connsiteY40" fmla="*/ 108514 h 579502"/>
                  <a:gd name="connsiteX41" fmla="*/ 576665 w 607639"/>
                  <a:gd name="connsiteY41" fmla="*/ 413970 h 579502"/>
                  <a:gd name="connsiteX42" fmla="*/ 549430 w 607639"/>
                  <a:gd name="connsiteY42" fmla="*/ 441165 h 579502"/>
                  <a:gd name="connsiteX43" fmla="*/ 317393 w 607639"/>
                  <a:gd name="connsiteY43" fmla="*/ 441165 h 579502"/>
                  <a:gd name="connsiteX44" fmla="*/ 317393 w 607639"/>
                  <a:gd name="connsiteY44" fmla="*/ 481069 h 579502"/>
                  <a:gd name="connsiteX45" fmla="*/ 418236 w 607639"/>
                  <a:gd name="connsiteY45" fmla="*/ 554923 h 579502"/>
                  <a:gd name="connsiteX46" fmla="*/ 421173 w 607639"/>
                  <a:gd name="connsiteY46" fmla="*/ 573942 h 579502"/>
                  <a:gd name="connsiteX47" fmla="*/ 410225 w 607639"/>
                  <a:gd name="connsiteY47" fmla="*/ 579452 h 579502"/>
                  <a:gd name="connsiteX48" fmla="*/ 402215 w 607639"/>
                  <a:gd name="connsiteY48" fmla="*/ 576874 h 579502"/>
                  <a:gd name="connsiteX49" fmla="*/ 317393 w 607639"/>
                  <a:gd name="connsiteY49" fmla="*/ 514752 h 579502"/>
                  <a:gd name="connsiteX50" fmla="*/ 317393 w 607639"/>
                  <a:gd name="connsiteY50" fmla="*/ 565854 h 579502"/>
                  <a:gd name="connsiteX51" fmla="*/ 303775 w 607639"/>
                  <a:gd name="connsiteY51" fmla="*/ 579452 h 579502"/>
                  <a:gd name="connsiteX52" fmla="*/ 290157 w 607639"/>
                  <a:gd name="connsiteY52" fmla="*/ 565854 h 579502"/>
                  <a:gd name="connsiteX53" fmla="*/ 290157 w 607639"/>
                  <a:gd name="connsiteY53" fmla="*/ 514752 h 579502"/>
                  <a:gd name="connsiteX54" fmla="*/ 205424 w 607639"/>
                  <a:gd name="connsiteY54" fmla="*/ 576874 h 579502"/>
                  <a:gd name="connsiteX55" fmla="*/ 186377 w 607639"/>
                  <a:gd name="connsiteY55" fmla="*/ 573942 h 579502"/>
                  <a:gd name="connsiteX56" fmla="*/ 189314 w 607639"/>
                  <a:gd name="connsiteY56" fmla="*/ 554923 h 579502"/>
                  <a:gd name="connsiteX57" fmla="*/ 290157 w 607639"/>
                  <a:gd name="connsiteY57" fmla="*/ 481069 h 579502"/>
                  <a:gd name="connsiteX58" fmla="*/ 290157 w 607639"/>
                  <a:gd name="connsiteY58" fmla="*/ 441165 h 579502"/>
                  <a:gd name="connsiteX59" fmla="*/ 58120 w 607639"/>
                  <a:gd name="connsiteY59" fmla="*/ 441165 h 579502"/>
                  <a:gd name="connsiteX60" fmla="*/ 30885 w 607639"/>
                  <a:gd name="connsiteY60" fmla="*/ 413970 h 579502"/>
                  <a:gd name="connsiteX61" fmla="*/ 30885 w 607639"/>
                  <a:gd name="connsiteY61" fmla="*/ 108514 h 579502"/>
                  <a:gd name="connsiteX62" fmla="*/ 27236 w 607639"/>
                  <a:gd name="connsiteY62" fmla="*/ 108514 h 579502"/>
                  <a:gd name="connsiteX63" fmla="*/ 0 w 607639"/>
                  <a:gd name="connsiteY63" fmla="*/ 81319 h 579502"/>
                  <a:gd name="connsiteX64" fmla="*/ 0 w 607639"/>
                  <a:gd name="connsiteY64" fmla="*/ 56079 h 579502"/>
                  <a:gd name="connsiteX65" fmla="*/ 27236 w 607639"/>
                  <a:gd name="connsiteY65" fmla="*/ 28884 h 579502"/>
                  <a:gd name="connsiteX66" fmla="*/ 290157 w 607639"/>
                  <a:gd name="connsiteY66" fmla="*/ 28884 h 579502"/>
                  <a:gd name="connsiteX67" fmla="*/ 290157 w 607639"/>
                  <a:gd name="connsiteY67" fmla="*/ 13597 h 579502"/>
                  <a:gd name="connsiteX68" fmla="*/ 303775 w 607639"/>
                  <a:gd name="connsiteY68" fmla="*/ 0 h 5795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</a:cxnLst>
                <a:rect l="l" t="t" r="r" b="b"/>
                <a:pathLst>
                  <a:path w="607639" h="579502">
                    <a:moveTo>
                      <a:pt x="315778" y="173080"/>
                    </a:moveTo>
                    <a:lnTo>
                      <a:pt x="315778" y="266058"/>
                    </a:lnTo>
                    <a:cubicBezTo>
                      <a:pt x="315778" y="272814"/>
                      <a:pt x="310258" y="278325"/>
                      <a:pt x="303493" y="278325"/>
                    </a:cubicBezTo>
                    <a:lnTo>
                      <a:pt x="210375" y="278325"/>
                    </a:lnTo>
                    <a:cubicBezTo>
                      <a:pt x="216429" y="324281"/>
                      <a:pt x="255866" y="359925"/>
                      <a:pt x="303493" y="359925"/>
                    </a:cubicBezTo>
                    <a:cubicBezTo>
                      <a:pt x="355303" y="359925"/>
                      <a:pt x="397500" y="317792"/>
                      <a:pt x="397500" y="266058"/>
                    </a:cubicBezTo>
                    <a:cubicBezTo>
                      <a:pt x="397500" y="218502"/>
                      <a:pt x="361802" y="179124"/>
                      <a:pt x="315778" y="173080"/>
                    </a:cubicBezTo>
                    <a:close/>
                    <a:moveTo>
                      <a:pt x="249814" y="160816"/>
                    </a:moveTo>
                    <a:cubicBezTo>
                      <a:pt x="223740" y="165793"/>
                      <a:pt x="203093" y="186410"/>
                      <a:pt x="198110" y="212449"/>
                    </a:cubicBezTo>
                    <a:lnTo>
                      <a:pt x="249814" y="212449"/>
                    </a:lnTo>
                    <a:close/>
                    <a:moveTo>
                      <a:pt x="303493" y="147835"/>
                    </a:moveTo>
                    <a:cubicBezTo>
                      <a:pt x="368835" y="147835"/>
                      <a:pt x="421981" y="200902"/>
                      <a:pt x="421981" y="266058"/>
                    </a:cubicBezTo>
                    <a:cubicBezTo>
                      <a:pt x="421981" y="331303"/>
                      <a:pt x="368835" y="384370"/>
                      <a:pt x="303493" y="384370"/>
                    </a:cubicBezTo>
                    <a:cubicBezTo>
                      <a:pt x="238239" y="384370"/>
                      <a:pt x="185093" y="331303"/>
                      <a:pt x="185093" y="266058"/>
                    </a:cubicBezTo>
                    <a:cubicBezTo>
                      <a:pt x="185093" y="259303"/>
                      <a:pt x="190523" y="253880"/>
                      <a:pt x="197289" y="253880"/>
                    </a:cubicBezTo>
                    <a:lnTo>
                      <a:pt x="291297" y="253880"/>
                    </a:lnTo>
                    <a:lnTo>
                      <a:pt x="291297" y="160013"/>
                    </a:lnTo>
                    <a:cubicBezTo>
                      <a:pt x="291297" y="153257"/>
                      <a:pt x="296727" y="147835"/>
                      <a:pt x="303493" y="147835"/>
                    </a:cubicBezTo>
                    <a:close/>
                    <a:moveTo>
                      <a:pt x="262095" y="135133"/>
                    </a:moveTo>
                    <a:cubicBezTo>
                      <a:pt x="268859" y="135133"/>
                      <a:pt x="274287" y="140643"/>
                      <a:pt x="274287" y="147397"/>
                    </a:cubicBezTo>
                    <a:lnTo>
                      <a:pt x="274287" y="224713"/>
                    </a:lnTo>
                    <a:cubicBezTo>
                      <a:pt x="274287" y="231467"/>
                      <a:pt x="268859" y="236888"/>
                      <a:pt x="262095" y="236888"/>
                    </a:cubicBezTo>
                    <a:lnTo>
                      <a:pt x="184672" y="236888"/>
                    </a:lnTo>
                    <a:cubicBezTo>
                      <a:pt x="177909" y="236888"/>
                      <a:pt x="172391" y="231467"/>
                      <a:pt x="172391" y="224713"/>
                    </a:cubicBezTo>
                    <a:cubicBezTo>
                      <a:pt x="172391" y="175302"/>
                      <a:pt x="212616" y="135133"/>
                      <a:pt x="262095" y="135133"/>
                    </a:cubicBezTo>
                    <a:close/>
                    <a:moveTo>
                      <a:pt x="58120" y="108514"/>
                    </a:moveTo>
                    <a:lnTo>
                      <a:pt x="58120" y="413970"/>
                    </a:lnTo>
                    <a:lnTo>
                      <a:pt x="549430" y="413970"/>
                    </a:lnTo>
                    <a:lnTo>
                      <a:pt x="549430" y="108514"/>
                    </a:lnTo>
                    <a:close/>
                    <a:moveTo>
                      <a:pt x="27236" y="56079"/>
                    </a:moveTo>
                    <a:lnTo>
                      <a:pt x="27236" y="81319"/>
                    </a:lnTo>
                    <a:lnTo>
                      <a:pt x="580403" y="81319"/>
                    </a:lnTo>
                    <a:lnTo>
                      <a:pt x="580403" y="56079"/>
                    </a:lnTo>
                    <a:close/>
                    <a:moveTo>
                      <a:pt x="303775" y="0"/>
                    </a:moveTo>
                    <a:cubicBezTo>
                      <a:pt x="311341" y="0"/>
                      <a:pt x="317393" y="6132"/>
                      <a:pt x="317393" y="13597"/>
                    </a:cubicBezTo>
                    <a:lnTo>
                      <a:pt x="317393" y="28884"/>
                    </a:lnTo>
                    <a:lnTo>
                      <a:pt x="580403" y="28884"/>
                    </a:lnTo>
                    <a:cubicBezTo>
                      <a:pt x="595356" y="28884"/>
                      <a:pt x="607639" y="41148"/>
                      <a:pt x="607639" y="56079"/>
                    </a:cubicBezTo>
                    <a:lnTo>
                      <a:pt x="607639" y="81319"/>
                    </a:lnTo>
                    <a:cubicBezTo>
                      <a:pt x="607639" y="96338"/>
                      <a:pt x="595356" y="108514"/>
                      <a:pt x="580403" y="108514"/>
                    </a:cubicBezTo>
                    <a:lnTo>
                      <a:pt x="576665" y="108514"/>
                    </a:lnTo>
                    <a:lnTo>
                      <a:pt x="576665" y="413970"/>
                    </a:lnTo>
                    <a:cubicBezTo>
                      <a:pt x="576665" y="428990"/>
                      <a:pt x="564472" y="441165"/>
                      <a:pt x="549430" y="441165"/>
                    </a:cubicBezTo>
                    <a:lnTo>
                      <a:pt x="317393" y="441165"/>
                    </a:lnTo>
                    <a:lnTo>
                      <a:pt x="317393" y="481069"/>
                    </a:lnTo>
                    <a:lnTo>
                      <a:pt x="418236" y="554923"/>
                    </a:lnTo>
                    <a:cubicBezTo>
                      <a:pt x="424377" y="559366"/>
                      <a:pt x="425623" y="567898"/>
                      <a:pt x="421173" y="573942"/>
                    </a:cubicBezTo>
                    <a:cubicBezTo>
                      <a:pt x="418503" y="577585"/>
                      <a:pt x="414409" y="579452"/>
                      <a:pt x="410225" y="579452"/>
                    </a:cubicBezTo>
                    <a:cubicBezTo>
                      <a:pt x="407466" y="579452"/>
                      <a:pt x="404618" y="578652"/>
                      <a:pt x="402215" y="576874"/>
                    </a:cubicBezTo>
                    <a:lnTo>
                      <a:pt x="317393" y="514752"/>
                    </a:lnTo>
                    <a:lnTo>
                      <a:pt x="317393" y="565854"/>
                    </a:lnTo>
                    <a:cubicBezTo>
                      <a:pt x="317393" y="573408"/>
                      <a:pt x="311341" y="579452"/>
                      <a:pt x="303775" y="579452"/>
                    </a:cubicBezTo>
                    <a:cubicBezTo>
                      <a:pt x="296299" y="579452"/>
                      <a:pt x="290157" y="573408"/>
                      <a:pt x="290157" y="565854"/>
                    </a:cubicBezTo>
                    <a:lnTo>
                      <a:pt x="290157" y="514752"/>
                    </a:lnTo>
                    <a:lnTo>
                      <a:pt x="205424" y="576874"/>
                    </a:lnTo>
                    <a:cubicBezTo>
                      <a:pt x="199372" y="581318"/>
                      <a:pt x="190827" y="579985"/>
                      <a:pt x="186377" y="573942"/>
                    </a:cubicBezTo>
                    <a:cubicBezTo>
                      <a:pt x="181927" y="567898"/>
                      <a:pt x="183262" y="559366"/>
                      <a:pt x="189314" y="554923"/>
                    </a:cubicBezTo>
                    <a:lnTo>
                      <a:pt x="290157" y="481069"/>
                    </a:lnTo>
                    <a:lnTo>
                      <a:pt x="290157" y="441165"/>
                    </a:lnTo>
                    <a:lnTo>
                      <a:pt x="58120" y="441165"/>
                    </a:lnTo>
                    <a:cubicBezTo>
                      <a:pt x="43167" y="441165"/>
                      <a:pt x="30885" y="428990"/>
                      <a:pt x="30885" y="413970"/>
                    </a:cubicBezTo>
                    <a:lnTo>
                      <a:pt x="30885" y="108514"/>
                    </a:lnTo>
                    <a:lnTo>
                      <a:pt x="27236" y="108514"/>
                    </a:lnTo>
                    <a:cubicBezTo>
                      <a:pt x="12194" y="108514"/>
                      <a:pt x="0" y="96338"/>
                      <a:pt x="0" y="81319"/>
                    </a:cubicBezTo>
                    <a:lnTo>
                      <a:pt x="0" y="56079"/>
                    </a:lnTo>
                    <a:cubicBezTo>
                      <a:pt x="0" y="41148"/>
                      <a:pt x="12194" y="28884"/>
                      <a:pt x="27236" y="28884"/>
                    </a:cubicBezTo>
                    <a:lnTo>
                      <a:pt x="290157" y="28884"/>
                    </a:lnTo>
                    <a:lnTo>
                      <a:pt x="290157" y="13597"/>
                    </a:lnTo>
                    <a:cubicBezTo>
                      <a:pt x="290157" y="6132"/>
                      <a:pt x="296299" y="0"/>
                      <a:pt x="303775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anchor="ctr"/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>
                  <a:solidFill>
                    <a:prstClr val="black">
                      <a:lumMod val="85000"/>
                      <a:lumOff val="15000"/>
                    </a:prstClr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endParaRPr>
              </a:p>
            </p:txBody>
          </p:sp>
        </p:grpSp>
      </p:grpSp>
      <p:grpSp>
        <p:nvGrpSpPr>
          <p:cNvPr id="12" name="组合 11"/>
          <p:cNvGrpSpPr/>
          <p:nvPr/>
        </p:nvGrpSpPr>
        <p:grpSpPr>
          <a:xfrm>
            <a:off x="5567621" y="1782349"/>
            <a:ext cx="2161152" cy="565070"/>
            <a:chOff x="8197129" y="2192795"/>
            <a:chExt cx="2881536" cy="753429"/>
          </a:xfrm>
        </p:grpSpPr>
        <p:sp>
          <p:nvSpPr>
            <p:cNvPr id="22" name="矩形 21"/>
            <p:cNvSpPr/>
            <p:nvPr/>
          </p:nvSpPr>
          <p:spPr>
            <a:xfrm>
              <a:off x="8197129" y="2192795"/>
              <a:ext cx="2501951" cy="441318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400" b="1" dirty="0">
                  <a:solidFill>
                    <a:prstClr val="black">
                      <a:lumMod val="85000"/>
                      <a:lumOff val="15000"/>
                    </a:prstClr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Minimalist</a:t>
              </a:r>
              <a:endParaRPr lang="zh-CN" altLang="en-US" sz="1400" b="1" dirty="0">
                <a:solidFill>
                  <a:prstClr val="black">
                    <a:lumMod val="85000"/>
                    <a:lumOff val="15000"/>
                  </a:prst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23" name="文本框 31"/>
            <p:cNvSpPr txBox="1"/>
            <p:nvPr/>
          </p:nvSpPr>
          <p:spPr>
            <a:xfrm>
              <a:off x="8197129" y="2542352"/>
              <a:ext cx="2881536" cy="40387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600" dirty="0">
                  <a:solidFill>
                    <a:prstClr val="black">
                      <a:lumMod val="85000"/>
                      <a:lumOff val="15000"/>
                    </a:prstClr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Minimalist literature and art small fresh report </a:t>
              </a:r>
              <a:r>
                <a:rPr lang="en-US" altLang="zh-CN" sz="600" dirty="0" err="1">
                  <a:solidFill>
                    <a:prstClr val="black">
                      <a:lumMod val="85000"/>
                      <a:lumOff val="15000"/>
                    </a:prstClr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templateMinimalist</a:t>
              </a:r>
              <a:r>
                <a:rPr lang="en-US" altLang="zh-CN" sz="600" dirty="0">
                  <a:solidFill>
                    <a:prstClr val="black">
                      <a:lumMod val="85000"/>
                      <a:lumOff val="15000"/>
                    </a:prstClr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 literature and art small fresh report template</a:t>
              </a:r>
              <a:endParaRPr lang="en-US" altLang="zh-CN" sz="600" dirty="0">
                <a:solidFill>
                  <a:prstClr val="black">
                    <a:lumMod val="85000"/>
                    <a:lumOff val="15000"/>
                  </a:prst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426019" y="1782349"/>
            <a:ext cx="2161152" cy="565070"/>
            <a:chOff x="8197129" y="2192795"/>
            <a:chExt cx="2881536" cy="753429"/>
          </a:xfrm>
        </p:grpSpPr>
        <p:sp>
          <p:nvSpPr>
            <p:cNvPr id="18" name="矩形 17"/>
            <p:cNvSpPr/>
            <p:nvPr/>
          </p:nvSpPr>
          <p:spPr>
            <a:xfrm>
              <a:off x="8576714" y="2192795"/>
              <a:ext cx="2501951" cy="441318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1400" b="1" dirty="0">
                  <a:solidFill>
                    <a:prstClr val="black">
                      <a:lumMod val="85000"/>
                      <a:lumOff val="15000"/>
                    </a:prstClr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Minimalist</a:t>
              </a:r>
              <a:endParaRPr lang="zh-CN" altLang="en-US" sz="1400" b="1" dirty="0">
                <a:solidFill>
                  <a:prstClr val="black">
                    <a:lumMod val="85000"/>
                    <a:lumOff val="15000"/>
                  </a:prst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19" name="文本框 37"/>
            <p:cNvSpPr txBox="1"/>
            <p:nvPr/>
          </p:nvSpPr>
          <p:spPr>
            <a:xfrm>
              <a:off x="8197129" y="2542352"/>
              <a:ext cx="2881536" cy="40387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14000"/>
                </a:lnSpc>
              </a:pPr>
              <a:r>
                <a:rPr lang="en-US" altLang="zh-CN" sz="600" dirty="0">
                  <a:solidFill>
                    <a:prstClr val="black">
                      <a:lumMod val="85000"/>
                      <a:lumOff val="15000"/>
                    </a:prstClr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Minimalist literature and art small fresh report </a:t>
              </a:r>
              <a:r>
                <a:rPr lang="en-US" altLang="zh-CN" sz="600" dirty="0" err="1">
                  <a:solidFill>
                    <a:prstClr val="black">
                      <a:lumMod val="85000"/>
                      <a:lumOff val="15000"/>
                    </a:prstClr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templateMinimalist</a:t>
              </a:r>
              <a:r>
                <a:rPr lang="en-US" altLang="zh-CN" sz="600" dirty="0">
                  <a:solidFill>
                    <a:prstClr val="black">
                      <a:lumMod val="85000"/>
                      <a:lumOff val="15000"/>
                    </a:prstClr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 literature and art small fresh report template</a:t>
              </a:r>
              <a:endParaRPr lang="en-US" altLang="zh-CN" sz="600" dirty="0">
                <a:solidFill>
                  <a:prstClr val="black">
                    <a:lumMod val="85000"/>
                    <a:lumOff val="15000"/>
                  </a:prst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386093" y="3363834"/>
            <a:ext cx="2161152" cy="565070"/>
            <a:chOff x="8197129" y="2192795"/>
            <a:chExt cx="2881536" cy="753429"/>
          </a:xfrm>
        </p:grpSpPr>
        <p:sp>
          <p:nvSpPr>
            <p:cNvPr id="43" name="矩形 42"/>
            <p:cNvSpPr/>
            <p:nvPr/>
          </p:nvSpPr>
          <p:spPr>
            <a:xfrm>
              <a:off x="8576714" y="2192795"/>
              <a:ext cx="2501951" cy="441318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1400" b="1" dirty="0">
                  <a:solidFill>
                    <a:prstClr val="black">
                      <a:lumMod val="85000"/>
                      <a:lumOff val="15000"/>
                    </a:prstClr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Minimalist</a:t>
              </a:r>
              <a:endParaRPr lang="zh-CN" altLang="en-US" sz="1400" b="1" dirty="0">
                <a:solidFill>
                  <a:prstClr val="black">
                    <a:lumMod val="85000"/>
                    <a:lumOff val="15000"/>
                  </a:prst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44" name="文本框 37"/>
            <p:cNvSpPr txBox="1"/>
            <p:nvPr/>
          </p:nvSpPr>
          <p:spPr>
            <a:xfrm>
              <a:off x="8197129" y="2542352"/>
              <a:ext cx="2881536" cy="40387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14000"/>
                </a:lnSpc>
              </a:pPr>
              <a:r>
                <a:rPr lang="en-US" altLang="zh-CN" sz="600" dirty="0">
                  <a:solidFill>
                    <a:prstClr val="black">
                      <a:lumMod val="85000"/>
                      <a:lumOff val="15000"/>
                    </a:prstClr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Minimalist literature and art small fresh report </a:t>
              </a:r>
              <a:r>
                <a:rPr lang="en-US" altLang="zh-CN" sz="600" dirty="0" err="1">
                  <a:solidFill>
                    <a:prstClr val="black">
                      <a:lumMod val="85000"/>
                      <a:lumOff val="15000"/>
                    </a:prstClr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templateMinimalist</a:t>
              </a:r>
              <a:r>
                <a:rPr lang="en-US" altLang="zh-CN" sz="600" dirty="0">
                  <a:solidFill>
                    <a:prstClr val="black">
                      <a:lumMod val="85000"/>
                      <a:lumOff val="15000"/>
                    </a:prstClr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 literature and art small fresh report template</a:t>
              </a:r>
              <a:endParaRPr lang="en-US" altLang="zh-CN" sz="600" dirty="0">
                <a:solidFill>
                  <a:prstClr val="black">
                    <a:lumMod val="85000"/>
                    <a:lumOff val="15000"/>
                  </a:prst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5567621" y="3363834"/>
            <a:ext cx="2161152" cy="565070"/>
            <a:chOff x="8197129" y="2192795"/>
            <a:chExt cx="2881536" cy="753429"/>
          </a:xfrm>
        </p:grpSpPr>
        <p:sp>
          <p:nvSpPr>
            <p:cNvPr id="46" name="矩形 45"/>
            <p:cNvSpPr/>
            <p:nvPr/>
          </p:nvSpPr>
          <p:spPr>
            <a:xfrm>
              <a:off x="8197129" y="2192795"/>
              <a:ext cx="2501951" cy="441318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400" b="1" dirty="0">
                  <a:solidFill>
                    <a:prstClr val="black">
                      <a:lumMod val="85000"/>
                      <a:lumOff val="15000"/>
                    </a:prstClr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Minimalist</a:t>
              </a:r>
              <a:endParaRPr lang="zh-CN" altLang="en-US" sz="1400" b="1" dirty="0">
                <a:solidFill>
                  <a:prstClr val="black">
                    <a:lumMod val="85000"/>
                    <a:lumOff val="15000"/>
                  </a:prst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47" name="文本框 31"/>
            <p:cNvSpPr txBox="1"/>
            <p:nvPr/>
          </p:nvSpPr>
          <p:spPr>
            <a:xfrm>
              <a:off x="8197129" y="2542352"/>
              <a:ext cx="2881536" cy="40387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600" dirty="0">
                  <a:solidFill>
                    <a:prstClr val="black">
                      <a:lumMod val="85000"/>
                      <a:lumOff val="15000"/>
                    </a:prstClr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Minimalist literature and art small fresh report </a:t>
              </a:r>
              <a:r>
                <a:rPr lang="en-US" altLang="zh-CN" sz="600" dirty="0" err="1">
                  <a:solidFill>
                    <a:prstClr val="black">
                      <a:lumMod val="85000"/>
                      <a:lumOff val="15000"/>
                    </a:prstClr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templateMinimalist</a:t>
              </a:r>
              <a:r>
                <a:rPr lang="en-US" altLang="zh-CN" sz="600" dirty="0">
                  <a:solidFill>
                    <a:prstClr val="black">
                      <a:lumMod val="85000"/>
                      <a:lumOff val="15000"/>
                    </a:prstClr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 literature and art small fresh report template</a:t>
              </a:r>
              <a:endParaRPr lang="en-US" altLang="zh-CN" sz="600" dirty="0">
                <a:solidFill>
                  <a:prstClr val="black">
                    <a:lumMod val="85000"/>
                    <a:lumOff val="15000"/>
                  </a:prst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:\Users\Administrator\Desktop\01119.png"/>
          <p:cNvPicPr>
            <a:picLocks noChangeAspect="1" noChangeArrowheads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239" t="40967" b="414"/>
          <a:stretch>
            <a:fillRect/>
          </a:stretch>
        </p:blipFill>
        <p:spPr bwMode="auto">
          <a:xfrm>
            <a:off x="7249214" y="2953516"/>
            <a:ext cx="1878741" cy="21899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矩形 10"/>
          <p:cNvSpPr/>
          <p:nvPr>
            <p:custDataLst>
              <p:tags r:id="rId2"/>
            </p:custDataLst>
          </p:nvPr>
        </p:nvSpPr>
        <p:spPr>
          <a:xfrm>
            <a:off x="0" y="2002536"/>
            <a:ext cx="9144000" cy="637794"/>
          </a:xfrm>
          <a:prstGeom prst="rect">
            <a:avLst/>
          </a:prstGeom>
          <a:solidFill>
            <a:srgbClr val="B0BF7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396" tIns="45698" rIns="91396" bIns="45698" rtlCol="0" anchor="ctr"/>
          <a:lstStyle/>
          <a:p>
            <a:pPr algn="ctr">
              <a:defRPr/>
            </a:pPr>
            <a:endParaRPr lang="zh-CN" altLang="en-US" kern="0">
              <a:solidFill>
                <a:prstClr val="white"/>
              </a:solidFill>
            </a:endParaRPr>
          </a:p>
        </p:txBody>
      </p:sp>
      <p:sp>
        <p:nvSpPr>
          <p:cNvPr id="13" name="椭圆 12"/>
          <p:cNvSpPr/>
          <p:nvPr>
            <p:custDataLst>
              <p:tags r:id="rId3"/>
            </p:custDataLst>
          </p:nvPr>
        </p:nvSpPr>
        <p:spPr>
          <a:xfrm>
            <a:off x="5641848" y="1275606"/>
            <a:ext cx="2414016" cy="2376264"/>
          </a:xfrm>
          <a:prstGeom prst="ellipse">
            <a:avLst/>
          </a:prstGeom>
          <a:blipFill dpi="0" rotWithShape="1">
            <a:blip r:embed="rId4"/>
            <a:srcRect/>
            <a:stretch>
              <a:fillRect l="-15706" r="-15542"/>
            </a:stretch>
          </a:blipFill>
          <a:ln w="57150" cap="flat" cmpd="sng" algn="ctr">
            <a:solidFill>
              <a:srgbClr val="C4CF95"/>
            </a:solidFill>
            <a:prstDash val="solid"/>
            <a:miter lim="800000"/>
          </a:ln>
          <a:effectLst/>
        </p:spPr>
        <p:txBody>
          <a:bodyPr lIns="91396" tIns="45698" rIns="91396" bIns="45698" rtlCol="0" anchor="ctr"/>
          <a:lstStyle/>
          <a:p>
            <a:pPr algn="ctr">
              <a:defRPr/>
            </a:pPr>
            <a:endParaRPr lang="zh-CN" altLang="en-US" kern="0">
              <a:solidFill>
                <a:prstClr val="white"/>
              </a:solidFill>
            </a:endParaRPr>
          </a:p>
        </p:txBody>
      </p:sp>
      <p:sp>
        <p:nvSpPr>
          <p:cNvPr id="9" name="MH_Number_1">
            <a:hlinkClick r:id="rId5" action="ppaction://hlinksldjump"/>
          </p:cNvPr>
          <p:cNvSpPr/>
          <p:nvPr>
            <p:custDataLst>
              <p:tags r:id="rId6"/>
            </p:custDataLst>
          </p:nvPr>
        </p:nvSpPr>
        <p:spPr>
          <a:xfrm>
            <a:off x="372246" y="2116410"/>
            <a:ext cx="383332" cy="383332"/>
          </a:xfrm>
          <a:prstGeom prst="ellipse">
            <a:avLst/>
          </a:prstGeom>
          <a:solidFill>
            <a:srgbClr val="B0BF7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altLang="zh-CN" sz="2400" b="1" dirty="0">
                <a:solidFill>
                  <a:srgbClr val="FFFFFF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Times New Roman" panose="02020603050405020304" pitchFamily="18" charset="0"/>
              </a:rPr>
              <a:t>2</a:t>
            </a:r>
            <a:endParaRPr lang="zh-CN" altLang="en-US" sz="2400" b="1" dirty="0">
              <a:solidFill>
                <a:srgbClr val="FFFFFF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27586" y="2090623"/>
            <a:ext cx="1422184" cy="461665"/>
          </a:xfrm>
          <a:prstGeom prst="rect">
            <a:avLst/>
          </a:prstGeom>
        </p:spPr>
        <p:txBody>
          <a:bodyPr wrap="none" lIns="91396" tIns="45698" rIns="91396" bIns="45698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作品概述</a:t>
            </a:r>
            <a:endParaRPr lang="zh-CN" altLang="en-US" sz="2400" b="1" dirty="0">
              <a:solidFill>
                <a:schemeClr val="bg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273359" y="2182933"/>
            <a:ext cx="2670924" cy="369332"/>
          </a:xfrm>
          <a:prstGeom prst="rect">
            <a:avLst/>
          </a:prstGeom>
        </p:spPr>
        <p:txBody>
          <a:bodyPr wrap="square" lIns="91396" tIns="45698" rIns="91396" bIns="45698">
            <a:spAutoFit/>
          </a:bodyPr>
          <a:lstStyle/>
          <a:p>
            <a:pPr algn="dist"/>
            <a:r>
              <a:rPr lang="en-US" altLang="zh-CN" b="1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An overview of the works</a:t>
            </a:r>
            <a:endParaRPr lang="zh-CN" altLang="en-US" b="1" dirty="0">
              <a:solidFill>
                <a:schemeClr val="bg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</p:spTree>
    <p:custDataLst>
      <p:tags r:id="rId7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Picture 2" descr="C:\Users\Administrator\Desktop\01119.png"/>
          <p:cNvPicPr>
            <a:picLocks noChangeAspect="1" noChangeArrowheads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239" t="40967" b="414"/>
          <a:stretch>
            <a:fillRect/>
          </a:stretch>
        </p:blipFill>
        <p:spPr bwMode="auto">
          <a:xfrm>
            <a:off x="7249214" y="2953516"/>
            <a:ext cx="1878741" cy="21899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5" name="矩形 34"/>
          <p:cNvSpPr/>
          <p:nvPr/>
        </p:nvSpPr>
        <p:spPr>
          <a:xfrm>
            <a:off x="0" y="364353"/>
            <a:ext cx="395536" cy="282258"/>
          </a:xfrm>
          <a:prstGeom prst="rect">
            <a:avLst/>
          </a:prstGeom>
          <a:solidFill>
            <a:srgbClr val="B0BF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6" tIns="45698" rIns="91396" bIns="45698" rtlCol="0" anchor="ctr"/>
          <a:lstStyle/>
          <a:p>
            <a:pPr algn="ctr"/>
            <a:endParaRPr lang="zh-CN" altLang="en-US"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467544" y="364353"/>
            <a:ext cx="62880" cy="282258"/>
          </a:xfrm>
          <a:prstGeom prst="rect">
            <a:avLst/>
          </a:prstGeom>
          <a:solidFill>
            <a:srgbClr val="B0BF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6" tIns="45698" rIns="91396" bIns="45698" rtlCol="0" anchor="ctr"/>
          <a:lstStyle/>
          <a:p>
            <a:pPr algn="ctr"/>
            <a:endParaRPr lang="zh-CN" altLang="en-US"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595840" y="364353"/>
            <a:ext cx="62880" cy="282258"/>
          </a:xfrm>
          <a:prstGeom prst="rect">
            <a:avLst/>
          </a:prstGeom>
          <a:solidFill>
            <a:srgbClr val="B0BF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6" tIns="45698" rIns="91396" bIns="45698" rtlCol="0" anchor="ctr"/>
          <a:lstStyle/>
          <a:p>
            <a:pPr algn="ctr"/>
            <a:endParaRPr lang="zh-CN" altLang="en-US"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724136" y="364353"/>
            <a:ext cx="62880" cy="282258"/>
          </a:xfrm>
          <a:prstGeom prst="rect">
            <a:avLst/>
          </a:prstGeom>
          <a:solidFill>
            <a:srgbClr val="B0BF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6" tIns="45698" rIns="91396" bIns="45698" rtlCol="0" anchor="ctr"/>
          <a:lstStyle/>
          <a:p>
            <a:pPr algn="ctr"/>
            <a:endParaRPr lang="zh-CN" altLang="en-US"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815343" y="309908"/>
            <a:ext cx="1422184" cy="461665"/>
          </a:xfrm>
          <a:prstGeom prst="rect">
            <a:avLst/>
          </a:prstGeom>
        </p:spPr>
        <p:txBody>
          <a:bodyPr wrap="none" lIns="91396" tIns="45698" rIns="91396" bIns="45698">
            <a:spAutoFit/>
          </a:bodyPr>
          <a:lstStyle/>
          <a:p>
            <a:r>
              <a:rPr lang="zh-CN" altLang="en-US" sz="2400" b="1" dirty="0">
                <a:solidFill>
                  <a:srgbClr val="B0BF7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作品概述</a:t>
            </a:r>
            <a:endParaRPr lang="zh-CN" altLang="en-US" sz="2400" b="1" dirty="0">
              <a:solidFill>
                <a:srgbClr val="B0BF7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261116" y="402220"/>
            <a:ext cx="2670924" cy="369332"/>
          </a:xfrm>
          <a:prstGeom prst="rect">
            <a:avLst/>
          </a:prstGeom>
        </p:spPr>
        <p:txBody>
          <a:bodyPr wrap="square" lIns="91396" tIns="45698" rIns="91396" bIns="45698">
            <a:spAutoFit/>
          </a:bodyPr>
          <a:lstStyle/>
          <a:p>
            <a:pPr algn="dist"/>
            <a:r>
              <a:rPr lang="en-US" altLang="zh-CN" b="1" dirty="0">
                <a:solidFill>
                  <a:srgbClr val="C4CF95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An overview of the works</a:t>
            </a:r>
            <a:endParaRPr lang="zh-CN" altLang="en-US" b="1" dirty="0">
              <a:solidFill>
                <a:srgbClr val="C4CF95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4569955" y="1244941"/>
            <a:ext cx="3274586" cy="3274464"/>
            <a:chOff x="6502400" y="1407028"/>
            <a:chExt cx="4749800" cy="4749624"/>
          </a:xfrm>
        </p:grpSpPr>
        <p:sp>
          <p:nvSpPr>
            <p:cNvPr id="50" name="任意多边形 49"/>
            <p:cNvSpPr/>
            <p:nvPr/>
          </p:nvSpPr>
          <p:spPr>
            <a:xfrm>
              <a:off x="6805211" y="1795106"/>
              <a:ext cx="4127402" cy="3990071"/>
            </a:xfrm>
            <a:custGeom>
              <a:avLst/>
              <a:gdLst>
                <a:gd name="connsiteX0" fmla="*/ 1870096 w 3740192"/>
                <a:gd name="connsiteY0" fmla="*/ 0 h 3615744"/>
                <a:gd name="connsiteX1" fmla="*/ 3740192 w 3740192"/>
                <a:gd name="connsiteY1" fmla="*/ 1807872 h 3615744"/>
                <a:gd name="connsiteX2" fmla="*/ 1870096 w 3740192"/>
                <a:gd name="connsiteY2" fmla="*/ 3615744 h 3615744"/>
                <a:gd name="connsiteX3" fmla="*/ 0 w 3740192"/>
                <a:gd name="connsiteY3" fmla="*/ 1807872 h 3615744"/>
                <a:gd name="connsiteX4" fmla="*/ 1870096 w 3740192"/>
                <a:gd name="connsiteY4" fmla="*/ 0 h 36157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740192" h="3615744">
                  <a:moveTo>
                    <a:pt x="1870096" y="0"/>
                  </a:moveTo>
                  <a:cubicBezTo>
                    <a:pt x="2902922" y="0"/>
                    <a:pt x="3740192" y="809412"/>
                    <a:pt x="3740192" y="1807872"/>
                  </a:cubicBezTo>
                  <a:cubicBezTo>
                    <a:pt x="3740192" y="2806332"/>
                    <a:pt x="2902922" y="3615744"/>
                    <a:pt x="1870096" y="3615744"/>
                  </a:cubicBezTo>
                  <a:cubicBezTo>
                    <a:pt x="837270" y="3615744"/>
                    <a:pt x="0" y="2806332"/>
                    <a:pt x="0" y="1807872"/>
                  </a:cubicBezTo>
                  <a:cubicBezTo>
                    <a:pt x="0" y="809412"/>
                    <a:pt x="837270" y="0"/>
                    <a:pt x="1870096" y="0"/>
                  </a:cubicBezTo>
                  <a:close/>
                </a:path>
              </a:pathLst>
            </a:custGeom>
            <a:blipFill>
              <a:blip r:embed="rId2"/>
              <a:srcRect/>
              <a:stretch>
                <a:fillRect l="-14513" r="-14385"/>
              </a:stretch>
            </a:blip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51" name="Arc 3"/>
            <p:cNvSpPr/>
            <p:nvPr/>
          </p:nvSpPr>
          <p:spPr>
            <a:xfrm>
              <a:off x="6502400" y="1423631"/>
              <a:ext cx="4733024" cy="4733021"/>
            </a:xfrm>
            <a:prstGeom prst="arc">
              <a:avLst>
                <a:gd name="adj1" fmla="val 20125963"/>
                <a:gd name="adj2" fmla="val 20857199"/>
              </a:avLst>
            </a:prstGeom>
            <a:noFill/>
            <a:ln w="57150" cap="rnd" cmpd="sng" algn="ctr">
              <a:solidFill>
                <a:srgbClr val="A2B458"/>
              </a:solidFill>
              <a:prstDash val="solid"/>
              <a:round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4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52" name="Arc 4"/>
            <p:cNvSpPr/>
            <p:nvPr/>
          </p:nvSpPr>
          <p:spPr>
            <a:xfrm>
              <a:off x="6519176" y="1423631"/>
              <a:ext cx="4733024" cy="4733021"/>
            </a:xfrm>
            <a:prstGeom prst="arc">
              <a:avLst>
                <a:gd name="adj1" fmla="val 21351872"/>
                <a:gd name="adj2" fmla="val 3708306"/>
              </a:avLst>
            </a:prstGeom>
            <a:noFill/>
            <a:ln w="57150" cap="rnd" cmpd="sng" algn="ctr">
              <a:solidFill>
                <a:srgbClr val="A2B458"/>
              </a:solidFill>
              <a:prstDash val="solid"/>
              <a:round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4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53" name="Arc 5"/>
            <p:cNvSpPr/>
            <p:nvPr/>
          </p:nvSpPr>
          <p:spPr>
            <a:xfrm>
              <a:off x="6502400" y="1407028"/>
              <a:ext cx="4733024" cy="4733021"/>
            </a:xfrm>
            <a:prstGeom prst="arc">
              <a:avLst>
                <a:gd name="adj1" fmla="val 19281250"/>
                <a:gd name="adj2" fmla="val 19714970"/>
              </a:avLst>
            </a:prstGeom>
            <a:noFill/>
            <a:ln w="57150" cap="rnd" cmpd="sng" algn="ctr">
              <a:solidFill>
                <a:srgbClr val="C4CF95"/>
              </a:solidFill>
              <a:prstDash val="solid"/>
              <a:round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4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</p:grpSp>
      <p:cxnSp>
        <p:nvCxnSpPr>
          <p:cNvPr id="31" name="直接连接符 30"/>
          <p:cNvCxnSpPr/>
          <p:nvPr/>
        </p:nvCxnSpPr>
        <p:spPr>
          <a:xfrm>
            <a:off x="349209" y="2698245"/>
            <a:ext cx="4038095" cy="0"/>
          </a:xfrm>
          <a:prstGeom prst="line">
            <a:avLst/>
          </a:prstGeom>
          <a:noFill/>
          <a:ln w="9525" cap="rnd" cmpd="sng" algn="ctr">
            <a:solidFill>
              <a:sysClr val="window" lastClr="FFFFFF">
                <a:lumMod val="75000"/>
              </a:sysClr>
            </a:solidFill>
            <a:prstDash val="dash"/>
            <a:round/>
            <a:headEnd type="none"/>
            <a:tailEnd type="none" w="med" len="med"/>
          </a:ln>
          <a:effectLst/>
        </p:spPr>
      </p:cxnSp>
      <p:grpSp>
        <p:nvGrpSpPr>
          <p:cNvPr id="33" name="组合 32"/>
          <p:cNvGrpSpPr/>
          <p:nvPr/>
        </p:nvGrpSpPr>
        <p:grpSpPr>
          <a:xfrm>
            <a:off x="271122" y="3248922"/>
            <a:ext cx="1876463" cy="670356"/>
            <a:chOff x="8386922" y="2192795"/>
            <a:chExt cx="2501951" cy="893808"/>
          </a:xfrm>
        </p:grpSpPr>
        <p:sp>
          <p:nvSpPr>
            <p:cNvPr id="48" name="矩形 47"/>
            <p:cNvSpPr/>
            <p:nvPr/>
          </p:nvSpPr>
          <p:spPr>
            <a:xfrm>
              <a:off x="8386922" y="2192795"/>
              <a:ext cx="2501951" cy="441317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 algn="ctr" defTabSz="914400">
                <a:lnSpc>
                  <a:spcPct val="120000"/>
                </a:lnSpc>
              </a:pPr>
              <a:r>
                <a:rPr lang="en-US" altLang="zh-CN" sz="1400" b="1" kern="0" dirty="0">
                  <a:solidFill>
                    <a:prstClr val="black">
                      <a:lumMod val="85000"/>
                      <a:lumOff val="15000"/>
                    </a:prstClr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Minimalist</a:t>
              </a:r>
              <a:endParaRPr kumimoji="0" lang="zh-CN" altLang="en-US" sz="14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49" name="文本框 13"/>
            <p:cNvSpPr txBox="1"/>
            <p:nvPr/>
          </p:nvSpPr>
          <p:spPr>
            <a:xfrm>
              <a:off x="8504910" y="2542351"/>
              <a:ext cx="2265974" cy="54425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ctr" defTabSz="914400" eaLnBrk="1" fontAlgn="auto" latinLnBrk="0" hangingPunct="1">
                <a:lnSpc>
                  <a:spcPct val="114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6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The user can demonstrate on a projector or computer, or print the presentation and make it into a film to be used in a wider field. Using PowerPoint,</a:t>
              </a:r>
              <a:endParaRPr kumimoji="0" lang="en-US" altLang="zh-CN" sz="6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2599337" y="3248922"/>
            <a:ext cx="1876463" cy="670356"/>
            <a:chOff x="8386922" y="2192795"/>
            <a:chExt cx="2501951" cy="893808"/>
          </a:xfrm>
        </p:grpSpPr>
        <p:sp>
          <p:nvSpPr>
            <p:cNvPr id="46" name="矩形 45"/>
            <p:cNvSpPr/>
            <p:nvPr/>
          </p:nvSpPr>
          <p:spPr>
            <a:xfrm>
              <a:off x="8386922" y="2192795"/>
              <a:ext cx="2501951" cy="441317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 algn="ctr" defTabSz="914400">
                <a:lnSpc>
                  <a:spcPct val="120000"/>
                </a:lnSpc>
              </a:pPr>
              <a:r>
                <a:rPr lang="en-US" altLang="zh-CN" sz="1400" b="1" kern="0" dirty="0">
                  <a:solidFill>
                    <a:prstClr val="black">
                      <a:lumMod val="85000"/>
                      <a:lumOff val="15000"/>
                    </a:prstClr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Minimalist</a:t>
              </a:r>
              <a:endParaRPr kumimoji="0" lang="zh-CN" altLang="en-US" sz="14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47" name="文本框 16"/>
            <p:cNvSpPr txBox="1"/>
            <p:nvPr/>
          </p:nvSpPr>
          <p:spPr>
            <a:xfrm>
              <a:off x="8504910" y="2542351"/>
              <a:ext cx="2265974" cy="54425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ctr" defTabSz="914400" eaLnBrk="1" fontAlgn="auto" latinLnBrk="0" hangingPunct="1">
                <a:lnSpc>
                  <a:spcPct val="114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6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The user can demonstrate on a projector or computer, or print the presentation and make it into a film to be used in a wider field. Using PowerPoint,</a:t>
              </a:r>
              <a:endParaRPr kumimoji="0" lang="en-US" altLang="zh-CN" sz="6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377060" y="1777455"/>
            <a:ext cx="4072981" cy="751808"/>
            <a:chOff x="1383689" y="1845089"/>
            <a:chExt cx="5430641" cy="1102650"/>
          </a:xfrm>
        </p:grpSpPr>
        <p:sp>
          <p:nvSpPr>
            <p:cNvPr id="44" name="矩形 43"/>
            <p:cNvSpPr/>
            <p:nvPr/>
          </p:nvSpPr>
          <p:spPr>
            <a:xfrm>
              <a:off x="1383690" y="1845089"/>
              <a:ext cx="2501951" cy="485448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 defTabSz="914400">
                <a:lnSpc>
                  <a:spcPct val="120000"/>
                </a:lnSpc>
              </a:pPr>
              <a:r>
                <a:rPr lang="en-US" altLang="zh-CN" sz="1400" b="1" kern="0" dirty="0">
                  <a:solidFill>
                    <a:prstClr val="black">
                      <a:lumMod val="85000"/>
                      <a:lumOff val="15000"/>
                    </a:prstClr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Minimalist</a:t>
              </a:r>
              <a:endParaRPr kumimoji="0" lang="zh-CN" altLang="en-US" sz="14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45" name="文本框 19"/>
            <p:cNvSpPr txBox="1"/>
            <p:nvPr/>
          </p:nvSpPr>
          <p:spPr>
            <a:xfrm>
              <a:off x="1383689" y="2194645"/>
              <a:ext cx="5430641" cy="75309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defTabSz="914400" eaLnBrk="1" fontAlgn="auto" latinLnBrk="0" hangingPunct="1">
                <a:lnSpc>
                  <a:spcPct val="114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6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The user can demonstrate on a projector or computer, or print the presentation and make it into a film to be used in a wider field. Using PowerPoint, The user can demonstrate on a projector or computer, or print the presentation and make it into a film to be used in a wider field. Using PowerPoint, The user can demonstrate on a projector or computer, or print the presentation and make it into a film to be used in a wider field. Using PowerPoint,</a:t>
              </a:r>
              <a:endParaRPr kumimoji="0" lang="en-US" altLang="zh-CN" sz="6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</p:grpSp>
      <p:sp>
        <p:nvSpPr>
          <p:cNvPr id="41" name="椭圆 1"/>
          <p:cNvSpPr/>
          <p:nvPr/>
        </p:nvSpPr>
        <p:spPr>
          <a:xfrm>
            <a:off x="1084727" y="2882384"/>
            <a:ext cx="249213" cy="248837"/>
          </a:xfrm>
          <a:custGeom>
            <a:avLst/>
            <a:gdLst>
              <a:gd name="connsiteX0" fmla="*/ 506334 w 607638"/>
              <a:gd name="connsiteY0" fmla="*/ 455027 h 606722"/>
              <a:gd name="connsiteX1" fmla="*/ 506334 w 607638"/>
              <a:gd name="connsiteY1" fmla="*/ 505592 h 606722"/>
              <a:gd name="connsiteX2" fmla="*/ 531616 w 607638"/>
              <a:gd name="connsiteY2" fmla="*/ 505592 h 606722"/>
              <a:gd name="connsiteX3" fmla="*/ 556986 w 607638"/>
              <a:gd name="connsiteY3" fmla="*/ 480265 h 606722"/>
              <a:gd name="connsiteX4" fmla="*/ 531616 w 607638"/>
              <a:gd name="connsiteY4" fmla="*/ 455027 h 606722"/>
              <a:gd name="connsiteX5" fmla="*/ 430401 w 607638"/>
              <a:gd name="connsiteY5" fmla="*/ 353896 h 606722"/>
              <a:gd name="connsiteX6" fmla="*/ 405031 w 607638"/>
              <a:gd name="connsiteY6" fmla="*/ 379223 h 606722"/>
              <a:gd name="connsiteX7" fmla="*/ 430401 w 607638"/>
              <a:gd name="connsiteY7" fmla="*/ 404461 h 606722"/>
              <a:gd name="connsiteX8" fmla="*/ 455683 w 607638"/>
              <a:gd name="connsiteY8" fmla="*/ 404461 h 606722"/>
              <a:gd name="connsiteX9" fmla="*/ 455683 w 607638"/>
              <a:gd name="connsiteY9" fmla="*/ 353896 h 606722"/>
              <a:gd name="connsiteX10" fmla="*/ 480964 w 607638"/>
              <a:gd name="connsiteY10" fmla="*/ 252766 h 606722"/>
              <a:gd name="connsiteX11" fmla="*/ 506334 w 607638"/>
              <a:gd name="connsiteY11" fmla="*/ 278093 h 606722"/>
              <a:gd name="connsiteX12" fmla="*/ 506334 w 607638"/>
              <a:gd name="connsiteY12" fmla="*/ 303331 h 606722"/>
              <a:gd name="connsiteX13" fmla="*/ 556986 w 607638"/>
              <a:gd name="connsiteY13" fmla="*/ 303331 h 606722"/>
              <a:gd name="connsiteX14" fmla="*/ 582268 w 607638"/>
              <a:gd name="connsiteY14" fmla="*/ 328658 h 606722"/>
              <a:gd name="connsiteX15" fmla="*/ 556986 w 607638"/>
              <a:gd name="connsiteY15" fmla="*/ 353896 h 606722"/>
              <a:gd name="connsiteX16" fmla="*/ 506334 w 607638"/>
              <a:gd name="connsiteY16" fmla="*/ 353896 h 606722"/>
              <a:gd name="connsiteX17" fmla="*/ 506334 w 607638"/>
              <a:gd name="connsiteY17" fmla="*/ 404461 h 606722"/>
              <a:gd name="connsiteX18" fmla="*/ 531616 w 607638"/>
              <a:gd name="connsiteY18" fmla="*/ 404461 h 606722"/>
              <a:gd name="connsiteX19" fmla="*/ 607638 w 607638"/>
              <a:gd name="connsiteY19" fmla="*/ 480265 h 606722"/>
              <a:gd name="connsiteX20" fmla="*/ 531616 w 607638"/>
              <a:gd name="connsiteY20" fmla="*/ 556157 h 606722"/>
              <a:gd name="connsiteX21" fmla="*/ 506334 w 607638"/>
              <a:gd name="connsiteY21" fmla="*/ 556157 h 606722"/>
              <a:gd name="connsiteX22" fmla="*/ 506334 w 607638"/>
              <a:gd name="connsiteY22" fmla="*/ 581395 h 606722"/>
              <a:gd name="connsiteX23" fmla="*/ 480964 w 607638"/>
              <a:gd name="connsiteY23" fmla="*/ 606722 h 606722"/>
              <a:gd name="connsiteX24" fmla="*/ 455683 w 607638"/>
              <a:gd name="connsiteY24" fmla="*/ 581395 h 606722"/>
              <a:gd name="connsiteX25" fmla="*/ 455683 w 607638"/>
              <a:gd name="connsiteY25" fmla="*/ 556157 h 606722"/>
              <a:gd name="connsiteX26" fmla="*/ 405031 w 607638"/>
              <a:gd name="connsiteY26" fmla="*/ 556157 h 606722"/>
              <a:gd name="connsiteX27" fmla="*/ 379749 w 607638"/>
              <a:gd name="connsiteY27" fmla="*/ 530830 h 606722"/>
              <a:gd name="connsiteX28" fmla="*/ 405031 w 607638"/>
              <a:gd name="connsiteY28" fmla="*/ 505592 h 606722"/>
              <a:gd name="connsiteX29" fmla="*/ 455683 w 607638"/>
              <a:gd name="connsiteY29" fmla="*/ 505592 h 606722"/>
              <a:gd name="connsiteX30" fmla="*/ 455683 w 607638"/>
              <a:gd name="connsiteY30" fmla="*/ 455027 h 606722"/>
              <a:gd name="connsiteX31" fmla="*/ 430401 w 607638"/>
              <a:gd name="connsiteY31" fmla="*/ 455027 h 606722"/>
              <a:gd name="connsiteX32" fmla="*/ 354379 w 607638"/>
              <a:gd name="connsiteY32" fmla="*/ 379223 h 606722"/>
              <a:gd name="connsiteX33" fmla="*/ 430401 w 607638"/>
              <a:gd name="connsiteY33" fmla="*/ 303331 h 606722"/>
              <a:gd name="connsiteX34" fmla="*/ 455683 w 607638"/>
              <a:gd name="connsiteY34" fmla="*/ 303331 h 606722"/>
              <a:gd name="connsiteX35" fmla="*/ 455683 w 607638"/>
              <a:gd name="connsiteY35" fmla="*/ 278093 h 606722"/>
              <a:gd name="connsiteX36" fmla="*/ 480964 w 607638"/>
              <a:gd name="connsiteY36" fmla="*/ 252766 h 606722"/>
              <a:gd name="connsiteX37" fmla="*/ 303759 w 607638"/>
              <a:gd name="connsiteY37" fmla="*/ 151716 h 606722"/>
              <a:gd name="connsiteX38" fmla="*/ 329117 w 607638"/>
              <a:gd name="connsiteY38" fmla="*/ 176950 h 606722"/>
              <a:gd name="connsiteX39" fmla="*/ 329117 w 607638"/>
              <a:gd name="connsiteY39" fmla="*/ 303301 h 606722"/>
              <a:gd name="connsiteX40" fmla="*/ 303759 w 607638"/>
              <a:gd name="connsiteY40" fmla="*/ 328624 h 606722"/>
              <a:gd name="connsiteX41" fmla="*/ 227862 w 607638"/>
              <a:gd name="connsiteY41" fmla="*/ 328624 h 606722"/>
              <a:gd name="connsiteX42" fmla="*/ 202593 w 607638"/>
              <a:gd name="connsiteY42" fmla="*/ 303301 h 606722"/>
              <a:gd name="connsiteX43" fmla="*/ 227862 w 607638"/>
              <a:gd name="connsiteY43" fmla="*/ 278066 h 606722"/>
              <a:gd name="connsiteX44" fmla="*/ 278490 w 607638"/>
              <a:gd name="connsiteY44" fmla="*/ 278066 h 606722"/>
              <a:gd name="connsiteX45" fmla="*/ 278490 w 607638"/>
              <a:gd name="connsiteY45" fmla="*/ 176950 h 606722"/>
              <a:gd name="connsiteX46" fmla="*/ 303759 w 607638"/>
              <a:gd name="connsiteY46" fmla="*/ 151716 h 606722"/>
              <a:gd name="connsiteX47" fmla="*/ 303762 w 607638"/>
              <a:gd name="connsiteY47" fmla="*/ 0 h 606722"/>
              <a:gd name="connsiteX48" fmla="*/ 606634 w 607638"/>
              <a:gd name="connsiteY48" fmla="*/ 220667 h 606722"/>
              <a:gd name="connsiteX49" fmla="*/ 589190 w 607638"/>
              <a:gd name="connsiteY49" fmla="*/ 251860 h 606722"/>
              <a:gd name="connsiteX50" fmla="*/ 557950 w 607638"/>
              <a:gd name="connsiteY50" fmla="*/ 234353 h 606722"/>
              <a:gd name="connsiteX51" fmla="*/ 303762 w 607638"/>
              <a:gd name="connsiteY51" fmla="*/ 50568 h 606722"/>
              <a:gd name="connsiteX52" fmla="*/ 50642 w 607638"/>
              <a:gd name="connsiteY52" fmla="*/ 303317 h 606722"/>
              <a:gd name="connsiteX53" fmla="*/ 303762 w 607638"/>
              <a:gd name="connsiteY53" fmla="*/ 556154 h 606722"/>
              <a:gd name="connsiteX54" fmla="*/ 329127 w 607638"/>
              <a:gd name="connsiteY54" fmla="*/ 581394 h 606722"/>
              <a:gd name="connsiteX55" fmla="*/ 303762 w 607638"/>
              <a:gd name="connsiteY55" fmla="*/ 606722 h 606722"/>
              <a:gd name="connsiteX56" fmla="*/ 0 w 607638"/>
              <a:gd name="connsiteY56" fmla="*/ 303317 h 606722"/>
              <a:gd name="connsiteX57" fmla="*/ 303762 w 607638"/>
              <a:gd name="connsiteY57" fmla="*/ 0 h 60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</a:cxnLst>
            <a:rect l="l" t="t" r="r" b="b"/>
            <a:pathLst>
              <a:path w="607638" h="606722">
                <a:moveTo>
                  <a:pt x="506334" y="455027"/>
                </a:moveTo>
                <a:lnTo>
                  <a:pt x="506334" y="505592"/>
                </a:lnTo>
                <a:lnTo>
                  <a:pt x="531616" y="505592"/>
                </a:lnTo>
                <a:cubicBezTo>
                  <a:pt x="545592" y="505592"/>
                  <a:pt x="556986" y="494217"/>
                  <a:pt x="556986" y="480265"/>
                </a:cubicBezTo>
                <a:cubicBezTo>
                  <a:pt x="556986" y="466401"/>
                  <a:pt x="545592" y="455027"/>
                  <a:pt x="531616" y="455027"/>
                </a:cubicBezTo>
                <a:close/>
                <a:moveTo>
                  <a:pt x="430401" y="353896"/>
                </a:moveTo>
                <a:cubicBezTo>
                  <a:pt x="416425" y="353896"/>
                  <a:pt x="405031" y="365271"/>
                  <a:pt x="405031" y="379223"/>
                </a:cubicBezTo>
                <a:cubicBezTo>
                  <a:pt x="405031" y="393087"/>
                  <a:pt x="416425" y="404461"/>
                  <a:pt x="430401" y="404461"/>
                </a:cubicBezTo>
                <a:lnTo>
                  <a:pt x="455683" y="404461"/>
                </a:lnTo>
                <a:lnTo>
                  <a:pt x="455683" y="353896"/>
                </a:lnTo>
                <a:close/>
                <a:moveTo>
                  <a:pt x="480964" y="252766"/>
                </a:moveTo>
                <a:cubicBezTo>
                  <a:pt x="495029" y="252766"/>
                  <a:pt x="506334" y="264141"/>
                  <a:pt x="506334" y="278093"/>
                </a:cubicBezTo>
                <a:lnTo>
                  <a:pt x="506334" y="303331"/>
                </a:lnTo>
                <a:lnTo>
                  <a:pt x="556986" y="303331"/>
                </a:lnTo>
                <a:cubicBezTo>
                  <a:pt x="570962" y="303331"/>
                  <a:pt x="582268" y="314706"/>
                  <a:pt x="582268" y="328658"/>
                </a:cubicBezTo>
                <a:cubicBezTo>
                  <a:pt x="582268" y="342610"/>
                  <a:pt x="570962" y="353896"/>
                  <a:pt x="556986" y="353896"/>
                </a:cubicBezTo>
                <a:lnTo>
                  <a:pt x="506334" y="353896"/>
                </a:lnTo>
                <a:lnTo>
                  <a:pt x="506334" y="404461"/>
                </a:lnTo>
                <a:lnTo>
                  <a:pt x="531616" y="404461"/>
                </a:lnTo>
                <a:cubicBezTo>
                  <a:pt x="573544" y="404461"/>
                  <a:pt x="607638" y="438497"/>
                  <a:pt x="607638" y="480265"/>
                </a:cubicBezTo>
                <a:cubicBezTo>
                  <a:pt x="607638" y="522121"/>
                  <a:pt x="573544" y="556157"/>
                  <a:pt x="531616" y="556157"/>
                </a:cubicBezTo>
                <a:lnTo>
                  <a:pt x="506334" y="556157"/>
                </a:lnTo>
                <a:lnTo>
                  <a:pt x="506334" y="581395"/>
                </a:lnTo>
                <a:cubicBezTo>
                  <a:pt x="506334" y="595347"/>
                  <a:pt x="495029" y="606722"/>
                  <a:pt x="480964" y="606722"/>
                </a:cubicBezTo>
                <a:cubicBezTo>
                  <a:pt x="466988" y="606722"/>
                  <a:pt x="455683" y="595347"/>
                  <a:pt x="455683" y="581395"/>
                </a:cubicBezTo>
                <a:lnTo>
                  <a:pt x="455683" y="556157"/>
                </a:lnTo>
                <a:lnTo>
                  <a:pt x="405031" y="556157"/>
                </a:lnTo>
                <a:cubicBezTo>
                  <a:pt x="391055" y="556157"/>
                  <a:pt x="379749" y="544782"/>
                  <a:pt x="379749" y="530830"/>
                </a:cubicBezTo>
                <a:cubicBezTo>
                  <a:pt x="379749" y="516878"/>
                  <a:pt x="391055" y="505592"/>
                  <a:pt x="405031" y="505592"/>
                </a:cubicBezTo>
                <a:lnTo>
                  <a:pt x="455683" y="505592"/>
                </a:lnTo>
                <a:lnTo>
                  <a:pt x="455683" y="455027"/>
                </a:lnTo>
                <a:lnTo>
                  <a:pt x="430401" y="455027"/>
                </a:lnTo>
                <a:cubicBezTo>
                  <a:pt x="388473" y="455027"/>
                  <a:pt x="354379" y="420991"/>
                  <a:pt x="354379" y="379223"/>
                </a:cubicBezTo>
                <a:cubicBezTo>
                  <a:pt x="354379" y="337367"/>
                  <a:pt x="388473" y="303331"/>
                  <a:pt x="430401" y="303331"/>
                </a:cubicBezTo>
                <a:lnTo>
                  <a:pt x="455683" y="303331"/>
                </a:lnTo>
                <a:lnTo>
                  <a:pt x="455683" y="278093"/>
                </a:lnTo>
                <a:cubicBezTo>
                  <a:pt x="455683" y="264141"/>
                  <a:pt x="466988" y="252766"/>
                  <a:pt x="480964" y="252766"/>
                </a:cubicBezTo>
                <a:close/>
                <a:moveTo>
                  <a:pt x="303759" y="151716"/>
                </a:moveTo>
                <a:cubicBezTo>
                  <a:pt x="317817" y="151716"/>
                  <a:pt x="329117" y="163000"/>
                  <a:pt x="329117" y="176950"/>
                </a:cubicBezTo>
                <a:lnTo>
                  <a:pt x="329117" y="303301"/>
                </a:lnTo>
                <a:cubicBezTo>
                  <a:pt x="329117" y="317251"/>
                  <a:pt x="317817" y="328624"/>
                  <a:pt x="303759" y="328624"/>
                </a:cubicBezTo>
                <a:lnTo>
                  <a:pt x="227862" y="328624"/>
                </a:lnTo>
                <a:cubicBezTo>
                  <a:pt x="213893" y="328624"/>
                  <a:pt x="202593" y="317251"/>
                  <a:pt x="202593" y="303301"/>
                </a:cubicBezTo>
                <a:cubicBezTo>
                  <a:pt x="202593" y="289351"/>
                  <a:pt x="213893" y="278066"/>
                  <a:pt x="227862" y="278066"/>
                </a:cubicBezTo>
                <a:lnTo>
                  <a:pt x="278490" y="278066"/>
                </a:lnTo>
                <a:lnTo>
                  <a:pt x="278490" y="176950"/>
                </a:lnTo>
                <a:cubicBezTo>
                  <a:pt x="278490" y="163000"/>
                  <a:pt x="289790" y="151716"/>
                  <a:pt x="303759" y="151716"/>
                </a:cubicBezTo>
                <a:close/>
                <a:moveTo>
                  <a:pt x="303762" y="0"/>
                </a:moveTo>
                <a:cubicBezTo>
                  <a:pt x="443049" y="0"/>
                  <a:pt x="570410" y="92781"/>
                  <a:pt x="606634" y="220667"/>
                </a:cubicBezTo>
                <a:cubicBezTo>
                  <a:pt x="610461" y="234086"/>
                  <a:pt x="602629" y="248039"/>
                  <a:pt x="589190" y="251860"/>
                </a:cubicBezTo>
                <a:cubicBezTo>
                  <a:pt x="575839" y="255504"/>
                  <a:pt x="561688" y="247861"/>
                  <a:pt x="557950" y="234353"/>
                </a:cubicBezTo>
                <a:cubicBezTo>
                  <a:pt x="527779" y="127885"/>
                  <a:pt x="420888" y="50568"/>
                  <a:pt x="303762" y="50568"/>
                </a:cubicBezTo>
                <a:cubicBezTo>
                  <a:pt x="164208" y="50568"/>
                  <a:pt x="50642" y="163967"/>
                  <a:pt x="50642" y="303317"/>
                </a:cubicBezTo>
                <a:cubicBezTo>
                  <a:pt x="50642" y="442755"/>
                  <a:pt x="164208" y="556154"/>
                  <a:pt x="303762" y="556154"/>
                </a:cubicBezTo>
                <a:cubicBezTo>
                  <a:pt x="317824" y="556154"/>
                  <a:pt x="329127" y="567441"/>
                  <a:pt x="329127" y="581394"/>
                </a:cubicBezTo>
                <a:cubicBezTo>
                  <a:pt x="329127" y="595347"/>
                  <a:pt x="317824" y="606722"/>
                  <a:pt x="303762" y="606722"/>
                </a:cubicBezTo>
                <a:cubicBezTo>
                  <a:pt x="136261" y="606722"/>
                  <a:pt x="0" y="470661"/>
                  <a:pt x="0" y="303317"/>
                </a:cubicBezTo>
                <a:cubicBezTo>
                  <a:pt x="0" y="136061"/>
                  <a:pt x="136261" y="0"/>
                  <a:pt x="303762" y="0"/>
                </a:cubicBezTo>
                <a:close/>
              </a:path>
            </a:pathLst>
          </a:custGeom>
          <a:solidFill>
            <a:srgbClr val="A2B458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="horz" wrap="square" lIns="68547" tIns="34289" rIns="68547" bIns="34289" numCol="1" spcCol="0" rtlCol="0" fromWordArt="0" anchor="ctr" anchorCtr="0" forceAA="0" compatLnSpc="1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42" name="椭圆 14"/>
          <p:cNvSpPr/>
          <p:nvPr/>
        </p:nvSpPr>
        <p:spPr>
          <a:xfrm>
            <a:off x="3416975" y="2882173"/>
            <a:ext cx="241143" cy="249213"/>
          </a:xfrm>
          <a:custGeom>
            <a:avLst/>
            <a:gdLst>
              <a:gd name="T0" fmla="*/ 743 w 743"/>
              <a:gd name="T1" fmla="*/ 27 h 769"/>
              <a:gd name="T2" fmla="*/ 736 w 743"/>
              <a:gd name="T3" fmla="*/ 8 h 769"/>
              <a:gd name="T4" fmla="*/ 717 w 743"/>
              <a:gd name="T5" fmla="*/ 0 h 769"/>
              <a:gd name="T6" fmla="*/ 599 w 743"/>
              <a:gd name="T7" fmla="*/ 0 h 769"/>
              <a:gd name="T8" fmla="*/ 591 w 743"/>
              <a:gd name="T9" fmla="*/ 1 h 769"/>
              <a:gd name="T10" fmla="*/ 569 w 743"/>
              <a:gd name="T11" fmla="*/ 1 h 769"/>
              <a:gd name="T12" fmla="*/ 555 w 743"/>
              <a:gd name="T13" fmla="*/ 2 h 769"/>
              <a:gd name="T14" fmla="*/ 184 w 743"/>
              <a:gd name="T15" fmla="*/ 2 h 769"/>
              <a:gd name="T16" fmla="*/ 171 w 743"/>
              <a:gd name="T17" fmla="*/ 1 h 769"/>
              <a:gd name="T18" fmla="*/ 152 w 743"/>
              <a:gd name="T19" fmla="*/ 1 h 769"/>
              <a:gd name="T20" fmla="*/ 144 w 743"/>
              <a:gd name="T21" fmla="*/ 0 h 769"/>
              <a:gd name="T22" fmla="*/ 26 w 743"/>
              <a:gd name="T23" fmla="*/ 0 h 769"/>
              <a:gd name="T24" fmla="*/ 8 w 743"/>
              <a:gd name="T25" fmla="*/ 8 h 769"/>
              <a:gd name="T26" fmla="*/ 0 w 743"/>
              <a:gd name="T27" fmla="*/ 27 h 769"/>
              <a:gd name="T28" fmla="*/ 118 w 743"/>
              <a:gd name="T29" fmla="*/ 266 h 769"/>
              <a:gd name="T30" fmla="*/ 118 w 743"/>
              <a:gd name="T31" fmla="*/ 267 h 769"/>
              <a:gd name="T32" fmla="*/ 118 w 743"/>
              <a:gd name="T33" fmla="*/ 270 h 769"/>
              <a:gd name="T34" fmla="*/ 342 w 743"/>
              <a:gd name="T35" fmla="*/ 511 h 769"/>
              <a:gd name="T36" fmla="*/ 342 w 743"/>
              <a:gd name="T37" fmla="*/ 713 h 769"/>
              <a:gd name="T38" fmla="*/ 242 w 743"/>
              <a:gd name="T39" fmla="*/ 713 h 769"/>
              <a:gd name="T40" fmla="*/ 228 w 743"/>
              <a:gd name="T41" fmla="*/ 727 h 769"/>
              <a:gd name="T42" fmla="*/ 228 w 743"/>
              <a:gd name="T43" fmla="*/ 756 h 769"/>
              <a:gd name="T44" fmla="*/ 242 w 743"/>
              <a:gd name="T45" fmla="*/ 769 h 769"/>
              <a:gd name="T46" fmla="*/ 498 w 743"/>
              <a:gd name="T47" fmla="*/ 769 h 769"/>
              <a:gd name="T48" fmla="*/ 511 w 743"/>
              <a:gd name="T49" fmla="*/ 756 h 769"/>
              <a:gd name="T50" fmla="*/ 511 w 743"/>
              <a:gd name="T51" fmla="*/ 727 h 769"/>
              <a:gd name="T52" fmla="*/ 498 w 743"/>
              <a:gd name="T53" fmla="*/ 713 h 769"/>
              <a:gd name="T54" fmla="*/ 398 w 743"/>
              <a:gd name="T55" fmla="*/ 713 h 769"/>
              <a:gd name="T56" fmla="*/ 398 w 743"/>
              <a:gd name="T57" fmla="*/ 511 h 769"/>
              <a:gd name="T58" fmla="*/ 621 w 743"/>
              <a:gd name="T59" fmla="*/ 279 h 769"/>
              <a:gd name="T60" fmla="*/ 623 w 743"/>
              <a:gd name="T61" fmla="*/ 271 h 769"/>
              <a:gd name="T62" fmla="*/ 623 w 743"/>
              <a:gd name="T63" fmla="*/ 266 h 769"/>
              <a:gd name="T64" fmla="*/ 743 w 743"/>
              <a:gd name="T65" fmla="*/ 27 h 769"/>
              <a:gd name="T66" fmla="*/ 370 w 743"/>
              <a:gd name="T67" fmla="*/ 457 h 769"/>
              <a:gd name="T68" fmla="*/ 174 w 743"/>
              <a:gd name="T69" fmla="*/ 261 h 769"/>
              <a:gd name="T70" fmla="*/ 174 w 743"/>
              <a:gd name="T71" fmla="*/ 58 h 769"/>
              <a:gd name="T72" fmla="*/ 566 w 743"/>
              <a:gd name="T73" fmla="*/ 58 h 769"/>
              <a:gd name="T74" fmla="*/ 566 w 743"/>
              <a:gd name="T75" fmla="*/ 261 h 769"/>
              <a:gd name="T76" fmla="*/ 370 w 743"/>
              <a:gd name="T77" fmla="*/ 457 h 769"/>
              <a:gd name="T78" fmla="*/ 118 w 743"/>
              <a:gd name="T79" fmla="*/ 209 h 769"/>
              <a:gd name="T80" fmla="*/ 55 w 743"/>
              <a:gd name="T81" fmla="*/ 53 h 769"/>
              <a:gd name="T82" fmla="*/ 118 w 743"/>
              <a:gd name="T83" fmla="*/ 53 h 769"/>
              <a:gd name="T84" fmla="*/ 118 w 743"/>
              <a:gd name="T85" fmla="*/ 209 h 769"/>
              <a:gd name="T86" fmla="*/ 626 w 743"/>
              <a:gd name="T87" fmla="*/ 209 h 769"/>
              <a:gd name="T88" fmla="*/ 626 w 743"/>
              <a:gd name="T89" fmla="*/ 53 h 769"/>
              <a:gd name="T90" fmla="*/ 688 w 743"/>
              <a:gd name="T91" fmla="*/ 53 h 769"/>
              <a:gd name="T92" fmla="*/ 626 w 743"/>
              <a:gd name="T93" fmla="*/ 209 h 7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43" h="769">
                <a:moveTo>
                  <a:pt x="743" y="27"/>
                </a:moveTo>
                <a:cubicBezTo>
                  <a:pt x="743" y="20"/>
                  <a:pt x="741" y="13"/>
                  <a:pt x="736" y="8"/>
                </a:cubicBezTo>
                <a:cubicBezTo>
                  <a:pt x="731" y="3"/>
                  <a:pt x="724" y="0"/>
                  <a:pt x="717" y="0"/>
                </a:cubicBezTo>
                <a:lnTo>
                  <a:pt x="599" y="0"/>
                </a:lnTo>
                <a:cubicBezTo>
                  <a:pt x="596" y="0"/>
                  <a:pt x="594" y="0"/>
                  <a:pt x="591" y="1"/>
                </a:cubicBezTo>
                <a:lnTo>
                  <a:pt x="569" y="1"/>
                </a:lnTo>
                <a:cubicBezTo>
                  <a:pt x="565" y="1"/>
                  <a:pt x="560" y="1"/>
                  <a:pt x="555" y="2"/>
                </a:cubicBezTo>
                <a:lnTo>
                  <a:pt x="184" y="2"/>
                </a:lnTo>
                <a:cubicBezTo>
                  <a:pt x="179" y="1"/>
                  <a:pt x="175" y="1"/>
                  <a:pt x="171" y="1"/>
                </a:cubicBezTo>
                <a:lnTo>
                  <a:pt x="152" y="1"/>
                </a:lnTo>
                <a:cubicBezTo>
                  <a:pt x="149" y="0"/>
                  <a:pt x="147" y="0"/>
                  <a:pt x="144" y="0"/>
                </a:cubicBezTo>
                <a:lnTo>
                  <a:pt x="26" y="0"/>
                </a:lnTo>
                <a:cubicBezTo>
                  <a:pt x="19" y="0"/>
                  <a:pt x="13" y="3"/>
                  <a:pt x="8" y="8"/>
                </a:cubicBezTo>
                <a:cubicBezTo>
                  <a:pt x="2" y="13"/>
                  <a:pt x="0" y="20"/>
                  <a:pt x="0" y="27"/>
                </a:cubicBezTo>
                <a:cubicBezTo>
                  <a:pt x="0" y="36"/>
                  <a:pt x="3" y="239"/>
                  <a:pt x="118" y="266"/>
                </a:cubicBezTo>
                <a:lnTo>
                  <a:pt x="118" y="267"/>
                </a:lnTo>
                <a:cubicBezTo>
                  <a:pt x="118" y="268"/>
                  <a:pt x="118" y="269"/>
                  <a:pt x="118" y="270"/>
                </a:cubicBezTo>
                <a:cubicBezTo>
                  <a:pt x="123" y="394"/>
                  <a:pt x="220" y="497"/>
                  <a:pt x="342" y="511"/>
                </a:cubicBezTo>
                <a:lnTo>
                  <a:pt x="342" y="713"/>
                </a:lnTo>
                <a:lnTo>
                  <a:pt x="242" y="713"/>
                </a:lnTo>
                <a:cubicBezTo>
                  <a:pt x="234" y="713"/>
                  <a:pt x="228" y="719"/>
                  <a:pt x="228" y="727"/>
                </a:cubicBezTo>
                <a:lnTo>
                  <a:pt x="228" y="756"/>
                </a:lnTo>
                <a:cubicBezTo>
                  <a:pt x="228" y="763"/>
                  <a:pt x="234" y="769"/>
                  <a:pt x="242" y="769"/>
                </a:cubicBezTo>
                <a:lnTo>
                  <a:pt x="498" y="769"/>
                </a:lnTo>
                <a:cubicBezTo>
                  <a:pt x="505" y="769"/>
                  <a:pt x="511" y="763"/>
                  <a:pt x="511" y="756"/>
                </a:cubicBezTo>
                <a:lnTo>
                  <a:pt x="511" y="727"/>
                </a:lnTo>
                <a:cubicBezTo>
                  <a:pt x="511" y="719"/>
                  <a:pt x="505" y="713"/>
                  <a:pt x="498" y="713"/>
                </a:cubicBezTo>
                <a:lnTo>
                  <a:pt x="398" y="713"/>
                </a:lnTo>
                <a:lnTo>
                  <a:pt x="398" y="511"/>
                </a:lnTo>
                <a:cubicBezTo>
                  <a:pt x="519" y="498"/>
                  <a:pt x="612" y="401"/>
                  <a:pt x="621" y="279"/>
                </a:cubicBezTo>
                <a:cubicBezTo>
                  <a:pt x="622" y="277"/>
                  <a:pt x="623" y="274"/>
                  <a:pt x="623" y="271"/>
                </a:cubicBezTo>
                <a:lnTo>
                  <a:pt x="623" y="266"/>
                </a:lnTo>
                <a:cubicBezTo>
                  <a:pt x="740" y="242"/>
                  <a:pt x="743" y="36"/>
                  <a:pt x="743" y="27"/>
                </a:cubicBezTo>
                <a:close/>
                <a:moveTo>
                  <a:pt x="370" y="457"/>
                </a:moveTo>
                <a:cubicBezTo>
                  <a:pt x="262" y="457"/>
                  <a:pt x="174" y="369"/>
                  <a:pt x="174" y="261"/>
                </a:cubicBezTo>
                <a:lnTo>
                  <a:pt x="174" y="58"/>
                </a:lnTo>
                <a:lnTo>
                  <a:pt x="566" y="58"/>
                </a:lnTo>
                <a:lnTo>
                  <a:pt x="566" y="261"/>
                </a:lnTo>
                <a:cubicBezTo>
                  <a:pt x="566" y="369"/>
                  <a:pt x="478" y="457"/>
                  <a:pt x="370" y="457"/>
                </a:cubicBezTo>
                <a:close/>
                <a:moveTo>
                  <a:pt x="118" y="209"/>
                </a:moveTo>
                <a:cubicBezTo>
                  <a:pt x="73" y="184"/>
                  <a:pt x="59" y="98"/>
                  <a:pt x="55" y="53"/>
                </a:cubicBezTo>
                <a:lnTo>
                  <a:pt x="118" y="53"/>
                </a:lnTo>
                <a:lnTo>
                  <a:pt x="118" y="209"/>
                </a:lnTo>
                <a:close/>
                <a:moveTo>
                  <a:pt x="626" y="209"/>
                </a:moveTo>
                <a:lnTo>
                  <a:pt x="626" y="53"/>
                </a:lnTo>
                <a:lnTo>
                  <a:pt x="688" y="53"/>
                </a:lnTo>
                <a:cubicBezTo>
                  <a:pt x="684" y="98"/>
                  <a:pt x="670" y="184"/>
                  <a:pt x="626" y="209"/>
                </a:cubicBezTo>
                <a:close/>
              </a:path>
            </a:pathLst>
          </a:custGeom>
          <a:solidFill>
            <a:srgbClr val="A2B458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="horz" wrap="square" lIns="68547" tIns="34289" rIns="68547" bIns="34289" numCol="1" spcCol="0" rtlCol="0" fromWordArt="0" anchor="ctr" anchorCtr="0" forceAA="0" compatLnSpc="1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cxnSp>
        <p:nvCxnSpPr>
          <p:cNvPr id="43" name="直接连接符 42"/>
          <p:cNvCxnSpPr/>
          <p:nvPr/>
        </p:nvCxnSpPr>
        <p:spPr>
          <a:xfrm>
            <a:off x="2373437" y="3110474"/>
            <a:ext cx="0" cy="801232"/>
          </a:xfrm>
          <a:prstGeom prst="line">
            <a:avLst/>
          </a:prstGeom>
          <a:noFill/>
          <a:ln w="9525" cap="rnd" cmpd="sng" algn="ctr">
            <a:solidFill>
              <a:sysClr val="window" lastClr="FFFFFF">
                <a:lumMod val="75000"/>
              </a:sysClr>
            </a:solidFill>
            <a:prstDash val="dash"/>
            <a:round/>
            <a:headEnd type="none"/>
            <a:tailEnd type="none" w="med" len="med"/>
          </a:ln>
          <a:effectLst/>
        </p:spPr>
      </p:cxnSp>
    </p:spTree>
  </p:cSld>
  <p:clrMapOvr>
    <a:masterClrMapping/>
  </p:clrMapOvr>
</p:sld>
</file>

<file path=ppt/tags/tag1.xml><?xml version="1.0" encoding="utf-8"?>
<p:tagLst xmlns:p="http://schemas.openxmlformats.org/presentationml/2006/main">
  <p:tag name="MH" val="20180325221855"/>
  <p:tag name="MH_LIBRARY" val="CONTENTS"/>
  <p:tag name="MH_TYPE" val="NUMBER"/>
  <p:tag name="ID" val="553512"/>
  <p:tag name="MH_ORDER" val="1"/>
</p:tagLst>
</file>

<file path=ppt/tags/tag10.xml><?xml version="1.0" encoding="utf-8"?>
<p:tagLst xmlns:p="http://schemas.openxmlformats.org/presentationml/2006/main">
  <p:tag name="MH" val="20180325224824"/>
  <p:tag name="MH_LIBRARY" val="GRAPHIC"/>
  <p:tag name="MH_ORDER" val="Rectangle 10"/>
</p:tagLst>
</file>

<file path=ppt/tags/tag11.xml><?xml version="1.0" encoding="utf-8"?>
<p:tagLst xmlns:p="http://schemas.openxmlformats.org/presentationml/2006/main">
  <p:tag name="MH" val="20180325224824"/>
  <p:tag name="MH_LIBRARY" val="GRAPHIC"/>
  <p:tag name="MH_ORDER" val="Oval 12"/>
</p:tagLst>
</file>

<file path=ppt/tags/tag12.xml><?xml version="1.0" encoding="utf-8"?>
<p:tagLst xmlns:p="http://schemas.openxmlformats.org/presentationml/2006/main">
  <p:tag name="MH" val="20180325221855"/>
  <p:tag name="MH_LIBRARY" val="CONTENTS"/>
  <p:tag name="MH_TYPE" val="NUMBER"/>
  <p:tag name="ID" val="553512"/>
  <p:tag name="MH_ORDER" val="1"/>
</p:tagLst>
</file>

<file path=ppt/tags/tag13.xml><?xml version="1.0" encoding="utf-8"?>
<p:tagLst xmlns:p="http://schemas.openxmlformats.org/presentationml/2006/main">
  <p:tag name="MH" val="20180325224824"/>
  <p:tag name="MH_LIBRARY" val="GRAPHIC"/>
</p:tagLst>
</file>

<file path=ppt/tags/tag14.xml><?xml version="1.0" encoding="utf-8"?>
<p:tagLst xmlns:p="http://schemas.openxmlformats.org/presentationml/2006/main">
  <p:tag name="MH" val="20180325224824"/>
  <p:tag name="MH_LIBRARY" val="GRAPHIC"/>
  <p:tag name="MH_ORDER" val="Rectangle 10"/>
</p:tagLst>
</file>

<file path=ppt/tags/tag15.xml><?xml version="1.0" encoding="utf-8"?>
<p:tagLst xmlns:p="http://schemas.openxmlformats.org/presentationml/2006/main">
  <p:tag name="MH" val="20180325224824"/>
  <p:tag name="MH_LIBRARY" val="GRAPHIC"/>
  <p:tag name="MH_ORDER" val="Oval 12"/>
</p:tagLst>
</file>

<file path=ppt/tags/tag16.xml><?xml version="1.0" encoding="utf-8"?>
<p:tagLst xmlns:p="http://schemas.openxmlformats.org/presentationml/2006/main">
  <p:tag name="MH" val="20180325221855"/>
  <p:tag name="MH_LIBRARY" val="CONTENTS"/>
  <p:tag name="MH_TYPE" val="NUMBER"/>
  <p:tag name="ID" val="553512"/>
  <p:tag name="MH_ORDER" val="1"/>
</p:tagLst>
</file>

<file path=ppt/tags/tag17.xml><?xml version="1.0" encoding="utf-8"?>
<p:tagLst xmlns:p="http://schemas.openxmlformats.org/presentationml/2006/main">
  <p:tag name="MH" val="20180325224824"/>
  <p:tag name="MH_LIBRARY" val="GRAPHIC"/>
</p:tagLst>
</file>

<file path=ppt/tags/tag18.xml><?xml version="1.0" encoding="utf-8"?>
<p:tagLst xmlns:p="http://schemas.openxmlformats.org/presentationml/2006/main">
  <p:tag name="MH" val="20180325224824"/>
  <p:tag name="MH_LIBRARY" val="GRAPHIC"/>
  <p:tag name="MH_ORDER" val="Rectangle 10"/>
</p:tagLst>
</file>

<file path=ppt/tags/tag19.xml><?xml version="1.0" encoding="utf-8"?>
<p:tagLst xmlns:p="http://schemas.openxmlformats.org/presentationml/2006/main">
  <p:tag name="MH" val="20180325224824"/>
  <p:tag name="MH_LIBRARY" val="GRAPHIC"/>
  <p:tag name="MH_ORDER" val="Oval 12"/>
</p:tagLst>
</file>

<file path=ppt/tags/tag2.xml><?xml version="1.0" encoding="utf-8"?>
<p:tagLst xmlns:p="http://schemas.openxmlformats.org/presentationml/2006/main">
  <p:tag name="MH" val="20180325221855"/>
  <p:tag name="MH_LIBRARY" val="CONTENTS"/>
  <p:tag name="MH_TYPE" val="NUMBER"/>
  <p:tag name="ID" val="553512"/>
  <p:tag name="MH_ORDER" val="1"/>
</p:tagLst>
</file>

<file path=ppt/tags/tag20.xml><?xml version="1.0" encoding="utf-8"?>
<p:tagLst xmlns:p="http://schemas.openxmlformats.org/presentationml/2006/main">
  <p:tag name="MH" val="20180325221855"/>
  <p:tag name="MH_LIBRARY" val="CONTENTS"/>
  <p:tag name="MH_TYPE" val="NUMBER"/>
  <p:tag name="ID" val="553512"/>
  <p:tag name="MH_ORDER" val="1"/>
</p:tagLst>
</file>

<file path=ppt/tags/tag21.xml><?xml version="1.0" encoding="utf-8"?>
<p:tagLst xmlns:p="http://schemas.openxmlformats.org/presentationml/2006/main">
  <p:tag name="MH" val="20180325224824"/>
  <p:tag name="MH_LIBRARY" val="GRAPHIC"/>
</p:tagLst>
</file>

<file path=ppt/tags/tag3.xml><?xml version="1.0" encoding="utf-8"?>
<p:tagLst xmlns:p="http://schemas.openxmlformats.org/presentationml/2006/main">
  <p:tag name="MH" val="20180325221855"/>
  <p:tag name="MH_LIBRARY" val="CONTENTS"/>
  <p:tag name="MH_TYPE" val="NUMBER"/>
  <p:tag name="ID" val="553512"/>
  <p:tag name="MH_ORDER" val="1"/>
</p:tagLst>
</file>

<file path=ppt/tags/tag4.xml><?xml version="1.0" encoding="utf-8"?>
<p:tagLst xmlns:p="http://schemas.openxmlformats.org/presentationml/2006/main">
  <p:tag name="MH" val="20180325221855"/>
  <p:tag name="MH_LIBRARY" val="CONTENTS"/>
  <p:tag name="MH_TYPE" val="NUMBER"/>
  <p:tag name="ID" val="553512"/>
  <p:tag name="MH_ORDER" val="1"/>
</p:tagLst>
</file>

<file path=ppt/tags/tag5.xml><?xml version="1.0" encoding="utf-8"?>
<p:tagLst xmlns:p="http://schemas.openxmlformats.org/presentationml/2006/main">
  <p:tag name="MH" val="20180325224824"/>
  <p:tag name="MH_LIBRARY" val="GRAPHIC"/>
  <p:tag name="MH_ORDER" val="Rectangle 10"/>
</p:tagLst>
</file>

<file path=ppt/tags/tag6.xml><?xml version="1.0" encoding="utf-8"?>
<p:tagLst xmlns:p="http://schemas.openxmlformats.org/presentationml/2006/main">
  <p:tag name="MH" val="20180325224824"/>
  <p:tag name="MH_LIBRARY" val="GRAPHIC"/>
  <p:tag name="MH_ORDER" val="Oval 12"/>
</p:tagLst>
</file>

<file path=ppt/tags/tag7.xml><?xml version="1.0" encoding="utf-8"?>
<p:tagLst xmlns:p="http://schemas.openxmlformats.org/presentationml/2006/main">
  <p:tag name="MH" val="20180325221855"/>
  <p:tag name="MH_LIBRARY" val="CONTENTS"/>
  <p:tag name="MH_TYPE" val="NUMBER"/>
  <p:tag name="ID" val="553512"/>
  <p:tag name="MH_ORDER" val="1"/>
</p:tagLst>
</file>

<file path=ppt/tags/tag8.xml><?xml version="1.0" encoding="utf-8"?>
<p:tagLst xmlns:p="http://schemas.openxmlformats.org/presentationml/2006/main">
  <p:tag name="MH" val="20180325224824"/>
  <p:tag name="MH_LIBRARY" val="GRAPHIC"/>
</p:tagLst>
</file>

<file path=ppt/tags/tag9.xml><?xml version="1.0" encoding="utf-8"?>
<p:tagLst xmlns:p="http://schemas.openxmlformats.org/presentationml/2006/main">
  <p:tag name="ISLIDE.DIAGRAM" val="3107dbda-bb7d-4316-84ca-925472c8e209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8735</Words>
  <Application>WPS 演示</Application>
  <PresentationFormat>全屏显示(16:9)</PresentationFormat>
  <Paragraphs>436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23</vt:i4>
      </vt:variant>
    </vt:vector>
  </HeadingPairs>
  <TitlesOfParts>
    <vt:vector size="38" baseType="lpstr">
      <vt:lpstr>Arial</vt:lpstr>
      <vt:lpstr>宋体</vt:lpstr>
      <vt:lpstr>Wingdings</vt:lpstr>
      <vt:lpstr>方正清刻本悦宋简体</vt:lpstr>
      <vt:lpstr>Times New Roman</vt:lpstr>
      <vt:lpstr>微软雅黑</vt:lpstr>
      <vt:lpstr>Calibri</vt:lpstr>
      <vt:lpstr>Arial Unicode MS</vt:lpstr>
      <vt:lpstr>Calibri</vt:lpstr>
      <vt:lpstr>Arial</vt:lpstr>
      <vt:lpstr>思源黑体 CN Normal</vt:lpstr>
      <vt:lpstr>Calibri Light</vt:lpstr>
      <vt:lpstr>方正宋刻本秀楷简体</vt:lpstr>
      <vt:lpstr>Office 主题</vt:lpstr>
      <vt:lpstr>2_Office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李慧民</cp:lastModifiedBy>
  <cp:revision>22</cp:revision>
  <dcterms:created xsi:type="dcterms:W3CDTF">2018-03-25T12:11:00Z</dcterms:created>
  <dcterms:modified xsi:type="dcterms:W3CDTF">2018-04-06T09:47:54Z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2052-10.1.0.7224</vt:lpwstr>
  </property>
</Properties>
</file>