
<file path=[Content_Types].xml><?xml version="1.0" encoding="utf-8"?>
<Types xmlns="http://schemas.openxmlformats.org/package/2006/content-types">
  <Default Extension="mp3" ContentType="audio/mpeg"/>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831" r:id="rId2"/>
    <p:sldId id="836" r:id="rId3"/>
    <p:sldId id="744" r:id="rId4"/>
    <p:sldId id="862" r:id="rId5"/>
    <p:sldId id="849" r:id="rId6"/>
    <p:sldId id="857" r:id="rId7"/>
    <p:sldId id="870" r:id="rId8"/>
    <p:sldId id="875" r:id="rId9"/>
    <p:sldId id="848" r:id="rId10"/>
    <p:sldId id="843" r:id="rId11"/>
    <p:sldId id="871" r:id="rId12"/>
    <p:sldId id="867" r:id="rId13"/>
    <p:sldId id="856" r:id="rId14"/>
    <p:sldId id="846" r:id="rId15"/>
    <p:sldId id="872" r:id="rId16"/>
    <p:sldId id="877" r:id="rId17"/>
    <p:sldId id="878" r:id="rId18"/>
    <p:sldId id="861" r:id="rId19"/>
    <p:sldId id="874" r:id="rId20"/>
  </p:sldIdLst>
  <p:sldSz cx="9144000" cy="5143500" type="screen16x9"/>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C9DE"/>
    <a:srgbClr val="DEEABE"/>
    <a:srgbClr val="66FF99"/>
    <a:srgbClr val="FFFF66"/>
    <a:srgbClr val="FFFF99"/>
    <a:srgbClr val="97BAD5"/>
    <a:srgbClr val="F2C9D8"/>
    <a:srgbClr val="A7C5DC"/>
    <a:srgbClr val="BA421E"/>
    <a:srgbClr val="0A01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5963" autoAdjust="0"/>
    <p:restoredTop sz="91579" autoAdjust="0"/>
  </p:normalViewPr>
  <p:slideViewPr>
    <p:cSldViewPr>
      <p:cViewPr varScale="1">
        <p:scale>
          <a:sx n="193" d="100"/>
          <a:sy n="193" d="100"/>
        </p:scale>
        <p:origin x="1002" y="162"/>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2018/7/14 Saturday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4232149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901356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5704039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035488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9521319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462110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854287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3240777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17</a:t>
            </a:fld>
            <a:endParaRPr lang="zh-CN" altLang="en-US"/>
          </a:p>
        </p:txBody>
      </p:sp>
    </p:spTree>
    <p:extLst>
      <p:ext uri="{BB962C8B-B14F-4D97-AF65-F5344CB8AC3E}">
        <p14:creationId xmlns:p14="http://schemas.microsoft.com/office/powerpoint/2010/main" val="3134473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24008560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1302507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256825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784285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939308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2522662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1619785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8</a:t>
            </a:fld>
            <a:endParaRPr lang="zh-CN" altLang="en-US"/>
          </a:p>
        </p:txBody>
      </p:sp>
    </p:spTree>
    <p:extLst>
      <p:ext uri="{BB962C8B-B14F-4D97-AF65-F5344CB8AC3E}">
        <p14:creationId xmlns:p14="http://schemas.microsoft.com/office/powerpoint/2010/main" val="40396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785598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2018/7/14 Saturday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2018/7/14 Saturday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291855"/>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2018/7/14 Saturday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2018/7/14 Saturday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2018/7/14 Saturday</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2018/7/14 Saturday</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2018/7/14 Saturday</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2018/7/14 Saturday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2018/7/14 Saturday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6.png"/><Relationship Id="rId7" Type="http://schemas.openxmlformats.org/officeDocument/2006/relationships/image" Target="../media/image24.sv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8.svg"/><Relationship Id="rId5" Type="http://schemas.openxmlformats.org/officeDocument/2006/relationships/image" Target="../media/image22.sv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26.sv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AFF73D24-2529-4C6B-90DE-821B72E0C054}"/>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守护甜心 - 唯美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8600" y="4443958"/>
            <a:ext cx="609600" cy="609600"/>
          </a:xfrm>
          <a:prstGeom prst="rect">
            <a:avLst/>
          </a:prstGeom>
        </p:spPr>
      </p:pic>
      <p:sp>
        <p:nvSpPr>
          <p:cNvPr id="21" name="矩形 20">
            <a:extLst>
              <a:ext uri="{FF2B5EF4-FFF2-40B4-BE49-F238E27FC236}">
                <a16:creationId xmlns:a16="http://schemas.microsoft.com/office/drawing/2014/main" xmlns="" id="{4F2D846C-3FFF-4C4C-A458-1705F2E80D02}"/>
              </a:ext>
            </a:extLst>
          </p:cNvPr>
          <p:cNvSpPr/>
          <p:nvPr/>
        </p:nvSpPr>
        <p:spPr>
          <a:xfrm>
            <a:off x="2195734" y="-164554"/>
            <a:ext cx="5112569" cy="3454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933815" y="181904"/>
            <a:ext cx="3636405" cy="338554"/>
          </a:xfrm>
          <a:prstGeom prst="rect">
            <a:avLst/>
          </a:prstGeom>
          <a:noFill/>
        </p:spPr>
        <p:txBody>
          <a:bodyPr wrap="square" rtlCol="0">
            <a:spAutoFit/>
          </a:bodyPr>
          <a:lstStyle/>
          <a:p>
            <a:r>
              <a:rPr lang="zh-CN" altLang="en-US" sz="1600" dirty="0">
                <a:solidFill>
                  <a:schemeClr val="accent1"/>
                </a:solidFill>
                <a:latin typeface="华文楷体" panose="02010600040101010101" pitchFamily="2" charset="-122"/>
                <a:ea typeface="华文楷体" panose="02010600040101010101" pitchFamily="2" charset="-122"/>
              </a:rPr>
              <a:t>汇报人</a:t>
            </a:r>
            <a:r>
              <a:rPr lang="zh-CN" altLang="en-US" sz="1600" dirty="0" smtClean="0">
                <a:solidFill>
                  <a:schemeClr val="accent1"/>
                </a:solidFill>
                <a:latin typeface="华文楷体" panose="02010600040101010101" pitchFamily="2" charset="-122"/>
                <a:ea typeface="华文楷体" panose="02010600040101010101" pitchFamily="2" charset="-122"/>
              </a:rPr>
              <a:t>：蓝素材</a:t>
            </a:r>
            <a:r>
              <a:rPr lang="en-US" altLang="zh-CN" sz="1600" dirty="0" smtClean="0">
                <a:solidFill>
                  <a:schemeClr val="accent1"/>
                </a:solidFill>
                <a:latin typeface="华文楷体" panose="02010600040101010101" pitchFamily="2" charset="-122"/>
                <a:ea typeface="华文楷体" panose="02010600040101010101" pitchFamily="2" charset="-122"/>
              </a:rPr>
              <a:t>  </a:t>
            </a:r>
            <a:r>
              <a:rPr lang="zh-CN" altLang="en-US" sz="1600" dirty="0">
                <a:solidFill>
                  <a:schemeClr val="accent1"/>
                </a:solidFill>
                <a:latin typeface="华文楷体" panose="02010600040101010101" pitchFamily="2" charset="-122"/>
                <a:ea typeface="华文楷体" panose="02010600040101010101" pitchFamily="2" charset="-122"/>
              </a:rPr>
              <a:t>汇报时间：</a:t>
            </a:r>
            <a:r>
              <a:rPr lang="en-US" altLang="zh-CN" sz="1600" dirty="0">
                <a:solidFill>
                  <a:schemeClr val="accent1"/>
                </a:solidFill>
                <a:latin typeface="华文楷体" panose="02010600040101010101" pitchFamily="2" charset="-122"/>
                <a:ea typeface="华文楷体" panose="02010600040101010101" pitchFamily="2" charset="-122"/>
              </a:rPr>
              <a:t>xxx</a:t>
            </a:r>
            <a:r>
              <a:rPr lang="zh-CN" altLang="en-US" sz="1600" dirty="0">
                <a:solidFill>
                  <a:schemeClr val="accent1"/>
                </a:solidFill>
                <a:latin typeface="华文楷体" panose="02010600040101010101" pitchFamily="2" charset="-122"/>
                <a:ea typeface="华文楷体" panose="02010600040101010101" pitchFamily="2" charset="-122"/>
              </a:rPr>
              <a:t>年</a:t>
            </a:r>
            <a:r>
              <a:rPr lang="en-US" altLang="zh-CN" sz="1600" dirty="0">
                <a:solidFill>
                  <a:schemeClr val="accent1"/>
                </a:solidFill>
                <a:latin typeface="华文楷体" panose="02010600040101010101" pitchFamily="2" charset="-122"/>
                <a:ea typeface="华文楷体" panose="02010600040101010101" pitchFamily="2" charset="-122"/>
              </a:rPr>
              <a:t>xx</a:t>
            </a:r>
            <a:r>
              <a:rPr lang="zh-CN" altLang="en-US" sz="1600" dirty="0">
                <a:solidFill>
                  <a:schemeClr val="accent1"/>
                </a:solidFill>
                <a:latin typeface="华文楷体" panose="02010600040101010101" pitchFamily="2" charset="-122"/>
                <a:ea typeface="华文楷体" panose="02010600040101010101" pitchFamily="2" charset="-122"/>
              </a:rPr>
              <a:t>月</a:t>
            </a:r>
          </a:p>
        </p:txBody>
      </p:sp>
      <p:sp>
        <p:nvSpPr>
          <p:cNvPr id="12" name="文本框 11">
            <a:extLst>
              <a:ext uri="{FF2B5EF4-FFF2-40B4-BE49-F238E27FC236}">
                <a16:creationId xmlns:a16="http://schemas.microsoft.com/office/drawing/2014/main" xmlns="" id="{D9CFCECE-EBAA-4AF1-95E4-3872B0BF68DE}"/>
              </a:ext>
            </a:extLst>
          </p:cNvPr>
          <p:cNvSpPr txBox="1"/>
          <p:nvPr/>
        </p:nvSpPr>
        <p:spPr>
          <a:xfrm>
            <a:off x="2378264" y="1120410"/>
            <a:ext cx="4824536" cy="1569660"/>
          </a:xfrm>
          <a:prstGeom prst="rect">
            <a:avLst/>
          </a:prstGeom>
          <a:noFill/>
        </p:spPr>
        <p:txBody>
          <a:bodyPr wrap="square" rtlCol="0">
            <a:spAutoFit/>
          </a:bodyPr>
          <a:lstStyle/>
          <a:p>
            <a:pPr algn="ctr"/>
            <a:r>
              <a:rPr lang="zh-CN" altLang="en-US" sz="4800" dirty="0">
                <a:solidFill>
                  <a:schemeClr val="accent1"/>
                </a:solidFill>
                <a:latin typeface="华文楷体" panose="02010600040101010101" pitchFamily="2" charset="-122"/>
                <a:ea typeface="华文楷体" panose="02010600040101010101" pitchFamily="2" charset="-122"/>
              </a:rPr>
              <a:t>手绘植物小清新</a:t>
            </a:r>
            <a:r>
              <a:rPr lang="en-US" altLang="zh-CN" sz="4800" dirty="0">
                <a:solidFill>
                  <a:schemeClr val="accent1"/>
                </a:solidFill>
                <a:latin typeface="华文楷体" panose="02010600040101010101" pitchFamily="2" charset="-122"/>
                <a:ea typeface="华文楷体" panose="02010600040101010101" pitchFamily="2" charset="-122"/>
              </a:rPr>
              <a:t>PPT</a:t>
            </a:r>
            <a:r>
              <a:rPr lang="zh-CN" altLang="en-US" sz="4800" dirty="0">
                <a:solidFill>
                  <a:schemeClr val="accent1"/>
                </a:solidFill>
                <a:latin typeface="华文楷体" panose="02010600040101010101" pitchFamily="2" charset="-122"/>
                <a:ea typeface="华文楷体" panose="02010600040101010101" pitchFamily="2" charset="-122"/>
              </a:rPr>
              <a:t>模板</a:t>
            </a:r>
          </a:p>
        </p:txBody>
      </p:sp>
      <p:pic>
        <p:nvPicPr>
          <p:cNvPr id="18" name="图片 17">
            <a:extLst>
              <a:ext uri="{FF2B5EF4-FFF2-40B4-BE49-F238E27FC236}">
                <a16:creationId xmlns:a16="http://schemas.microsoft.com/office/drawing/2014/main" xmlns="" id="{4C2C77D6-3E3C-450D-AD71-58B8DBE30A2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82155" y="2619255"/>
            <a:ext cx="3965456" cy="2846838"/>
          </a:xfrm>
          <a:prstGeom prst="rect">
            <a:avLst/>
          </a:prstGeom>
        </p:spPr>
      </p:pic>
      <p:sp>
        <p:nvSpPr>
          <p:cNvPr id="22" name="矩形 21">
            <a:extLst>
              <a:ext uri="{FF2B5EF4-FFF2-40B4-BE49-F238E27FC236}">
                <a16:creationId xmlns:a16="http://schemas.microsoft.com/office/drawing/2014/main" xmlns="" id="{96D03C24-543E-4CAC-9FFC-7E5D31D73880}"/>
              </a:ext>
            </a:extLst>
          </p:cNvPr>
          <p:cNvSpPr/>
          <p:nvPr/>
        </p:nvSpPr>
        <p:spPr>
          <a:xfrm>
            <a:off x="2051720" y="-164554"/>
            <a:ext cx="5400600" cy="3600400"/>
          </a:xfrm>
          <a:prstGeom prst="rect">
            <a:avLst/>
          </a:prstGeom>
          <a:noFill/>
          <a:ln>
            <a:solidFill>
              <a:srgbClr val="ACC9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79793D4E-2C7B-465E-924E-9B27DE6EEFA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5536" y="2613193"/>
            <a:ext cx="3965456" cy="2846838"/>
          </a:xfrm>
          <a:prstGeom prst="rect">
            <a:avLst/>
          </a:prstGeom>
        </p:spPr>
      </p:pic>
      <p:sp>
        <p:nvSpPr>
          <p:cNvPr id="24" name="矩形 23">
            <a:extLst>
              <a:ext uri="{FF2B5EF4-FFF2-40B4-BE49-F238E27FC236}">
                <a16:creationId xmlns:a16="http://schemas.microsoft.com/office/drawing/2014/main" xmlns="" id="{66BD1BAB-A766-4874-864F-C12F34475296}"/>
              </a:ext>
            </a:extLst>
          </p:cNvPr>
          <p:cNvSpPr/>
          <p:nvPr/>
        </p:nvSpPr>
        <p:spPr>
          <a:xfrm>
            <a:off x="2555776" y="-310377"/>
            <a:ext cx="4464496" cy="338618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5180690"/>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randombar(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remove" display="0">
                  <p:stCondLst>
                    <p:cond delay="indefinite"/>
                  </p:stCondLst>
                  <p:endCondLst>
                    <p:cond evt="onStopAudio" delay="0">
                      <p:tgtEl>
                        <p:sldTgt/>
                      </p:tgtEl>
                    </p:cond>
                  </p:endCondLst>
                </p:cTn>
                <p:tgtEl>
                  <p:spTgt spid="16"/>
                </p:tgtEl>
              </p:cMediaNode>
            </p:audio>
          </p:childTnLst>
        </p:cTn>
      </p:par>
    </p:tnLst>
    <p:bldLst>
      <p:bldP spid="21" grpId="0" animBg="1"/>
      <p:bldP spid="4" grpId="0"/>
      <p:bldP spid="12" grpId="0"/>
      <p:bldP spid="22" grpId="0" animBg="1"/>
      <p:bldP spid="2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xmlns="" id="{1ED5E51D-681A-4F41-A5CA-5EF67AABA671}"/>
              </a:ext>
            </a:extLst>
          </p:cNvPr>
          <p:cNvGrpSpPr/>
          <p:nvPr/>
        </p:nvGrpSpPr>
        <p:grpSpPr>
          <a:xfrm>
            <a:off x="0" y="0"/>
            <a:ext cx="9144000" cy="5143500"/>
            <a:chOff x="0" y="0"/>
            <a:chExt cx="9144000" cy="5143500"/>
          </a:xfrm>
        </p:grpSpPr>
        <p:sp>
          <p:nvSpPr>
            <p:cNvPr id="35" name="矩形 34">
              <a:extLst>
                <a:ext uri="{FF2B5EF4-FFF2-40B4-BE49-F238E27FC236}">
                  <a16:creationId xmlns:a16="http://schemas.microsoft.com/office/drawing/2014/main" xmlns="" id="{DBE946B2-CEFD-49C0-A02B-0B34E8D4373C}"/>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a:extLst>
                <a:ext uri="{FF2B5EF4-FFF2-40B4-BE49-F238E27FC236}">
                  <a16:creationId xmlns:a16="http://schemas.microsoft.com/office/drawing/2014/main" xmlns="" id="{9A6B37AD-3E1A-475F-8974-88EBCD6D2F37}"/>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xmlns="" id="{CF058252-E8EE-46AA-B0F5-44B4FECF9D8E}"/>
              </a:ext>
            </a:extLst>
          </p:cNvPr>
          <p:cNvGrpSpPr/>
          <p:nvPr/>
        </p:nvGrpSpPr>
        <p:grpSpPr>
          <a:xfrm>
            <a:off x="4211960" y="370374"/>
            <a:ext cx="3524752" cy="788287"/>
            <a:chOff x="4932040" y="411510"/>
            <a:chExt cx="3524752" cy="788287"/>
          </a:xfrm>
        </p:grpSpPr>
        <p:sp>
          <p:nvSpPr>
            <p:cNvPr id="38" name="Text Placeholder 8">
              <a:extLst>
                <a:ext uri="{FF2B5EF4-FFF2-40B4-BE49-F238E27FC236}">
                  <a16:creationId xmlns:a16="http://schemas.microsoft.com/office/drawing/2014/main" xmlns="" id="{5011B4C8-B025-4B9C-8C01-F3192B719E32}"/>
                </a:ext>
              </a:extLst>
            </p:cNvPr>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39" name="Text Placeholder 9">
              <a:extLst>
                <a:ext uri="{FF2B5EF4-FFF2-40B4-BE49-F238E27FC236}">
                  <a16:creationId xmlns:a16="http://schemas.microsoft.com/office/drawing/2014/main" xmlns="" id="{A95980AE-4290-41CA-9DD9-C71FCEA3A957}"/>
                </a:ext>
              </a:extLst>
            </p:cNvPr>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40" name="Straight Connector 12">
              <a:extLst>
                <a:ext uri="{FF2B5EF4-FFF2-40B4-BE49-F238E27FC236}">
                  <a16:creationId xmlns:a16="http://schemas.microsoft.com/office/drawing/2014/main" xmlns="" id="{3A2D00A3-8427-4488-834A-FEAAC98310D0}"/>
                </a:ext>
              </a:extLst>
            </p:cNvPr>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41" name="图片 40">
            <a:extLst>
              <a:ext uri="{FF2B5EF4-FFF2-40B4-BE49-F238E27FC236}">
                <a16:creationId xmlns:a16="http://schemas.microsoft.com/office/drawing/2014/main" xmlns="" id="{B809BAD9-1F68-4383-8937-27E3B7D26E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grpSp>
        <p:nvGrpSpPr>
          <p:cNvPr id="8" name="组合 7"/>
          <p:cNvGrpSpPr/>
          <p:nvPr/>
        </p:nvGrpSpPr>
        <p:grpSpPr>
          <a:xfrm>
            <a:off x="761775" y="2196656"/>
            <a:ext cx="7452586" cy="1025288"/>
            <a:chOff x="1015699" y="2928875"/>
            <a:chExt cx="9936781" cy="1367050"/>
          </a:xfrm>
        </p:grpSpPr>
        <p:cxnSp>
          <p:nvCxnSpPr>
            <p:cNvPr id="9"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0"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2"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4"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6"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grpSp>
      <p:sp>
        <p:nvSpPr>
          <p:cNvPr id="18" name="矩形 17"/>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9" name="矩形 18"/>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20" name="矩形 19"/>
          <p:cNvSpPr/>
          <p:nvPr/>
        </p:nvSpPr>
        <p:spPr>
          <a:xfrm>
            <a:off x="709209" y="3254515"/>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21" name="矩形 20"/>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grpSp>
        <p:nvGrpSpPr>
          <p:cNvPr id="22" name="组合 21"/>
          <p:cNvGrpSpPr/>
          <p:nvPr/>
        </p:nvGrpSpPr>
        <p:grpSpPr>
          <a:xfrm>
            <a:off x="1262027" y="1384450"/>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Arial"/>
              </a:endParaRPr>
            </a:p>
          </p:txBody>
        </p:sp>
        <p:sp>
          <p:nvSpPr>
            <p:cNvPr id="24" name="TextBox 1"/>
            <p:cNvSpPr txBox="1"/>
            <p:nvPr/>
          </p:nvSpPr>
          <p:spPr>
            <a:xfrm>
              <a:off x="1410142" y="1664221"/>
              <a:ext cx="646331" cy="369332"/>
            </a:xfrm>
            <a:prstGeom prst="rect">
              <a:avLst/>
            </a:prstGeom>
            <a:noFill/>
          </p:spPr>
          <p:txBody>
            <a:bodyPr wrap="non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标题</a:t>
              </a:r>
            </a:p>
          </p:txBody>
        </p:sp>
      </p:grpSp>
      <p:grpSp>
        <p:nvGrpSpPr>
          <p:cNvPr id="25" name="组合 24"/>
          <p:cNvGrpSpPr/>
          <p:nvPr/>
        </p:nvGrpSpPr>
        <p:grpSpPr>
          <a:xfrm>
            <a:off x="4980226" y="1384450"/>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7" name="TextBox 98"/>
            <p:cNvSpPr txBox="1"/>
            <p:nvPr/>
          </p:nvSpPr>
          <p:spPr>
            <a:xfrm>
              <a:off x="1410142" y="1664221"/>
              <a:ext cx="646331" cy="369332"/>
            </a:xfrm>
            <a:prstGeom prst="rect">
              <a:avLst/>
            </a:prstGeom>
            <a:noFill/>
          </p:spPr>
          <p:txBody>
            <a:bodyPr wrap="non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标题</a:t>
              </a:r>
            </a:p>
          </p:txBody>
        </p:sp>
      </p:grpSp>
      <p:grpSp>
        <p:nvGrpSpPr>
          <p:cNvPr id="28" name="组合 27"/>
          <p:cNvGrpSpPr/>
          <p:nvPr/>
        </p:nvGrpSpPr>
        <p:grpSpPr>
          <a:xfrm>
            <a:off x="3113749" y="3210297"/>
            <a:ext cx="938264" cy="940162"/>
            <a:chOff x="1262027" y="1384450"/>
            <a:chExt cx="938264" cy="940162"/>
          </a:xfrm>
        </p:grpSpPr>
        <p:sp>
          <p:nvSpPr>
            <p:cNvPr id="29"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30" name="TextBox 101"/>
            <p:cNvSpPr txBox="1"/>
            <p:nvPr/>
          </p:nvSpPr>
          <p:spPr>
            <a:xfrm>
              <a:off x="1410142" y="1664221"/>
              <a:ext cx="646331" cy="369332"/>
            </a:xfrm>
            <a:prstGeom prst="rect">
              <a:avLst/>
            </a:prstGeom>
            <a:noFill/>
          </p:spPr>
          <p:txBody>
            <a:bodyPr wrap="non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标题</a:t>
              </a:r>
            </a:p>
          </p:txBody>
        </p:sp>
      </p:grpSp>
      <p:grpSp>
        <p:nvGrpSpPr>
          <p:cNvPr id="31" name="组合 30"/>
          <p:cNvGrpSpPr/>
          <p:nvPr/>
        </p:nvGrpSpPr>
        <p:grpSpPr>
          <a:xfrm>
            <a:off x="6835996" y="3210297"/>
            <a:ext cx="938264" cy="940162"/>
            <a:chOff x="1262027" y="1384450"/>
            <a:chExt cx="938264" cy="940162"/>
          </a:xfrm>
        </p:grpSpPr>
        <p:sp>
          <p:nvSpPr>
            <p:cNvPr id="32"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33" name="TextBox 104"/>
            <p:cNvSpPr txBox="1"/>
            <p:nvPr/>
          </p:nvSpPr>
          <p:spPr>
            <a:xfrm>
              <a:off x="1410142" y="1664221"/>
              <a:ext cx="646331" cy="369332"/>
            </a:xfrm>
            <a:prstGeom prst="rect">
              <a:avLst/>
            </a:prstGeom>
            <a:noFill/>
          </p:spPr>
          <p:txBody>
            <a:bodyPr wrap="non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标题</a:t>
              </a:r>
            </a:p>
          </p:txBody>
        </p:sp>
      </p:grpSp>
    </p:spTree>
    <p:extLst>
      <p:ext uri="{BB962C8B-B14F-4D97-AF65-F5344CB8AC3E}">
        <p14:creationId xmlns:p14="http://schemas.microsoft.com/office/powerpoint/2010/main" val="1100702193"/>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1+#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1+#ppt_w/2"/>
                                          </p:val>
                                        </p:tav>
                                        <p:tav tm="100000">
                                          <p:val>
                                            <p:strVal val="#ppt_x"/>
                                          </p:val>
                                        </p:tav>
                                      </p:tavLst>
                                    </p:anim>
                                    <p:anim calcmode="lin" valueType="num">
                                      <p:cBhvr additive="base">
                                        <p:cTn id="42"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0-#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AB693BC6-50BE-4E65-810D-5FBD536F37E8}"/>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xmlns="" id="{090C4766-1125-4E0C-B876-A383688CC0D5}"/>
              </a:ext>
            </a:extLst>
          </p:cNvPr>
          <p:cNvSpPr/>
          <p:nvPr/>
        </p:nvSpPr>
        <p:spPr>
          <a:xfrm>
            <a:off x="3089385" y="-218863"/>
            <a:ext cx="3024336" cy="302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 Placeholder 33"/>
          <p:cNvSpPr txBox="1">
            <a:spLocks/>
          </p:cNvSpPr>
          <p:nvPr/>
        </p:nvSpPr>
        <p:spPr>
          <a:xfrm>
            <a:off x="3166517" y="1317530"/>
            <a:ext cx="2870073" cy="49878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4000" spc="-300" dirty="0">
                <a:latin typeface="陈继世-硬笔行书" panose="02010609030101010101" pitchFamily="49" charset="-122"/>
                <a:ea typeface="陈继世-硬笔行书" panose="02010609030101010101" pitchFamily="49" charset="-122"/>
              </a:rPr>
              <a:t>标题内容</a:t>
            </a:r>
            <a:endParaRPr lang="en-AU" sz="4000" spc="-300" dirty="0">
              <a:latin typeface="陈继世-硬笔行书" panose="02010609030101010101" pitchFamily="49" charset="-122"/>
              <a:ea typeface="陈继世-硬笔行书" panose="02010609030101010101" pitchFamily="49" charset="-122"/>
            </a:endParaRPr>
          </a:p>
        </p:txBody>
      </p:sp>
      <p:sp>
        <p:nvSpPr>
          <p:cNvPr id="5" name="Text Placeholder 33"/>
          <p:cNvSpPr txBox="1">
            <a:spLocks/>
          </p:cNvSpPr>
          <p:nvPr/>
        </p:nvSpPr>
        <p:spPr>
          <a:xfrm>
            <a:off x="3444302" y="1936082"/>
            <a:ext cx="2362455" cy="25339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dirty="0">
                <a:solidFill>
                  <a:schemeClr val="accent1"/>
                </a:solidFill>
                <a:latin typeface="陈继世-硬笔行书" panose="02010609030101010101" pitchFamily="49" charset="-122"/>
                <a:ea typeface="陈继世-硬笔行书" panose="02010609030101010101" pitchFamily="49" charset="-122"/>
              </a:rPr>
              <a:t>单击此处添加副标题或详细</a:t>
            </a:r>
            <a:endParaRPr lang="en-AU" sz="1400" dirty="0">
              <a:solidFill>
                <a:schemeClr val="accent1"/>
              </a:solidFill>
              <a:latin typeface="陈继世-硬笔行书" panose="02010609030101010101" pitchFamily="49" charset="-122"/>
              <a:ea typeface="陈继世-硬笔行书" panose="02010609030101010101" pitchFamily="49" charset="-122"/>
            </a:endParaRPr>
          </a:p>
        </p:txBody>
      </p:sp>
      <p:sp>
        <p:nvSpPr>
          <p:cNvPr id="6" name="Text Placeholder 33"/>
          <p:cNvSpPr txBox="1">
            <a:spLocks/>
          </p:cNvSpPr>
          <p:nvPr/>
        </p:nvSpPr>
        <p:spPr>
          <a:xfrm>
            <a:off x="4155317" y="546485"/>
            <a:ext cx="940423" cy="61989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zh-CN" sz="4800" dirty="0">
                <a:solidFill>
                  <a:schemeClr val="accent1"/>
                </a:solidFill>
                <a:latin typeface="陈继世-硬笔行书" panose="02010609030101010101" pitchFamily="49" charset="-122"/>
                <a:ea typeface="陈继世-硬笔行书" panose="02010609030101010101" pitchFamily="49" charset="-122"/>
              </a:rPr>
              <a:t>03</a:t>
            </a:r>
            <a:endParaRPr lang="en-AU" sz="4800" dirty="0">
              <a:solidFill>
                <a:schemeClr val="accent1"/>
              </a:solidFill>
              <a:latin typeface="陈继世-硬笔行书" panose="02010609030101010101" pitchFamily="49" charset="-122"/>
              <a:ea typeface="陈继世-硬笔行书" panose="02010609030101010101" pitchFamily="49" charset="-122"/>
            </a:endParaRPr>
          </a:p>
        </p:txBody>
      </p:sp>
      <p:sp>
        <p:nvSpPr>
          <p:cNvPr id="13" name="矩形 12">
            <a:extLst>
              <a:ext uri="{FF2B5EF4-FFF2-40B4-BE49-F238E27FC236}">
                <a16:creationId xmlns:a16="http://schemas.microsoft.com/office/drawing/2014/main" xmlns="" id="{D62309E7-650F-4A3E-B621-29ABA56BA7F9}"/>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13F286C6-F3A9-45C1-AA80-E528D473B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3728" y="1967468"/>
            <a:ext cx="5112917" cy="3670611"/>
          </a:xfrm>
          <a:prstGeom prst="rect">
            <a:avLst/>
          </a:prstGeom>
        </p:spPr>
      </p:pic>
    </p:spTree>
    <p:extLst>
      <p:ext uri="{BB962C8B-B14F-4D97-AF65-F5344CB8AC3E}">
        <p14:creationId xmlns:p14="http://schemas.microsoft.com/office/powerpoint/2010/main" val="1209962383"/>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xmlns="" id="{7CD4955E-615D-4FD7-A535-296EE422E4D6}"/>
              </a:ext>
            </a:extLst>
          </p:cNvPr>
          <p:cNvGrpSpPr/>
          <p:nvPr/>
        </p:nvGrpSpPr>
        <p:grpSpPr>
          <a:xfrm>
            <a:off x="0" y="0"/>
            <a:ext cx="9144000" cy="5143500"/>
            <a:chOff x="0" y="0"/>
            <a:chExt cx="9144000" cy="5143500"/>
          </a:xfrm>
        </p:grpSpPr>
        <p:sp>
          <p:nvSpPr>
            <p:cNvPr id="26" name="矩形 25">
              <a:extLst>
                <a:ext uri="{FF2B5EF4-FFF2-40B4-BE49-F238E27FC236}">
                  <a16:creationId xmlns:a16="http://schemas.microsoft.com/office/drawing/2014/main" xmlns="" id="{3A3F5378-647E-4A45-8DA7-BB6493B4B549}"/>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26">
              <a:extLst>
                <a:ext uri="{FF2B5EF4-FFF2-40B4-BE49-F238E27FC236}">
                  <a16:creationId xmlns:a16="http://schemas.microsoft.com/office/drawing/2014/main" xmlns="" id="{4DF0DCEE-1B46-4A1C-990B-8689DE281533}"/>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xmlns="" id="{F3587752-6AB7-4B8F-BED4-C22165F5C3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0342" y="1589995"/>
            <a:ext cx="1860888" cy="1860888"/>
          </a:xfrm>
          <a:prstGeom prst="rect">
            <a:avLst/>
          </a:prstGeom>
        </p:spPr>
      </p:pic>
      <p:pic>
        <p:nvPicPr>
          <p:cNvPr id="33" name="图片 32">
            <a:extLst>
              <a:ext uri="{FF2B5EF4-FFF2-40B4-BE49-F238E27FC236}">
                <a16:creationId xmlns:a16="http://schemas.microsoft.com/office/drawing/2014/main" xmlns="" id="{2E403F76-02DD-4836-965B-9E4A2D5C82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6982" y="1603665"/>
            <a:ext cx="1862044" cy="1862044"/>
          </a:xfrm>
          <a:prstGeom prst="rect">
            <a:avLst/>
          </a:prstGeom>
        </p:spPr>
      </p:pic>
      <p:pic>
        <p:nvPicPr>
          <p:cNvPr id="35" name="图片 34">
            <a:extLst>
              <a:ext uri="{FF2B5EF4-FFF2-40B4-BE49-F238E27FC236}">
                <a16:creationId xmlns:a16="http://schemas.microsoft.com/office/drawing/2014/main" xmlns="" id="{2CF1FCD4-3E10-4970-BE68-E578A8619FD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28035" y="1588839"/>
            <a:ext cx="1862044" cy="1862044"/>
          </a:xfrm>
          <a:prstGeom prst="rect">
            <a:avLst/>
          </a:prstGeom>
        </p:spPr>
      </p:pic>
      <p:grpSp>
        <p:nvGrpSpPr>
          <p:cNvPr id="28" name="组合 27">
            <a:extLst>
              <a:ext uri="{FF2B5EF4-FFF2-40B4-BE49-F238E27FC236}">
                <a16:creationId xmlns:a16="http://schemas.microsoft.com/office/drawing/2014/main" xmlns="" id="{16D3421D-7E19-40F6-8E35-FC832E0DD913}"/>
              </a:ext>
            </a:extLst>
          </p:cNvPr>
          <p:cNvGrpSpPr/>
          <p:nvPr/>
        </p:nvGrpSpPr>
        <p:grpSpPr>
          <a:xfrm>
            <a:off x="4211960" y="370374"/>
            <a:ext cx="3524752" cy="788287"/>
            <a:chOff x="4932040" y="411510"/>
            <a:chExt cx="3524752" cy="788287"/>
          </a:xfrm>
        </p:grpSpPr>
        <p:sp>
          <p:nvSpPr>
            <p:cNvPr id="29" name="Text Placeholder 8">
              <a:extLst>
                <a:ext uri="{FF2B5EF4-FFF2-40B4-BE49-F238E27FC236}">
                  <a16:creationId xmlns:a16="http://schemas.microsoft.com/office/drawing/2014/main" xmlns="" id="{A4C29D8F-B69F-4F87-B2E4-35F307633FF8}"/>
                </a:ext>
              </a:extLst>
            </p:cNvPr>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30" name="Text Placeholder 9">
              <a:extLst>
                <a:ext uri="{FF2B5EF4-FFF2-40B4-BE49-F238E27FC236}">
                  <a16:creationId xmlns:a16="http://schemas.microsoft.com/office/drawing/2014/main" xmlns="" id="{91097B68-CC26-407B-BA17-DD18DFEC40D5}"/>
                </a:ext>
              </a:extLst>
            </p:cNvPr>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31" name="Straight Connector 12">
              <a:extLst>
                <a:ext uri="{FF2B5EF4-FFF2-40B4-BE49-F238E27FC236}">
                  <a16:creationId xmlns:a16="http://schemas.microsoft.com/office/drawing/2014/main" xmlns="" id="{A85799A2-6999-449D-936E-5DC723A1700F}"/>
                </a:ext>
              </a:extLst>
            </p:cNvPr>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2" name="图片 31">
            <a:extLst>
              <a:ext uri="{FF2B5EF4-FFF2-40B4-BE49-F238E27FC236}">
                <a16:creationId xmlns:a16="http://schemas.microsoft.com/office/drawing/2014/main" xmlns="" id="{D6135108-A2AF-4DAB-BC26-C3E23B3EB6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sp>
        <p:nvSpPr>
          <p:cNvPr id="10" name="AutoShape 3"/>
          <p:cNvSpPr>
            <a:spLocks noChangeArrowheads="1"/>
          </p:cNvSpPr>
          <p:nvPr/>
        </p:nvSpPr>
        <p:spPr bwMode="auto">
          <a:xfrm>
            <a:off x="3851835" y="3206558"/>
            <a:ext cx="1510068" cy="469799"/>
          </a:xfrm>
          <a:prstGeom prst="roundRect">
            <a:avLst/>
          </a:prstGeom>
          <a:solidFill>
            <a:schemeClr val="tx1"/>
          </a:solidFill>
          <a:ln w="25400" cap="flat" cmpd="sng" algn="ctr">
            <a:noFill/>
            <a:prstDash val="solid"/>
          </a:ln>
          <a:effectLst/>
        </p:spPr>
        <p:txBody>
          <a:bodyPr anchor="ctr">
            <a:sp3d/>
          </a:bodyPr>
          <a:lstStyle/>
          <a:p>
            <a:pPr algn="ctr" eaLnBrk="0" fontAlgn="ctr" hangingPunct="0">
              <a:buClr>
                <a:srgbClr val="FF0000"/>
              </a:buClr>
              <a:buSzPct val="70000"/>
              <a:defRPr/>
            </a:pPr>
            <a:endParaRPr lang="zh-CN" altLang="zh-CN" sz="1600" b="1" kern="0">
              <a:solidFill>
                <a:srgbClr val="FFFFFF"/>
              </a:solidFill>
              <a:latin typeface="微软雅黑" pitchFamily="34" charset="-122"/>
              <a:ea typeface="微软雅黑" pitchFamily="34" charset="-122"/>
            </a:endParaRPr>
          </a:p>
        </p:txBody>
      </p:sp>
      <p:sp>
        <p:nvSpPr>
          <p:cNvPr id="11" name="TextBox 19"/>
          <p:cNvSpPr txBox="1"/>
          <p:nvPr/>
        </p:nvSpPr>
        <p:spPr bwMode="auto">
          <a:xfrm>
            <a:off x="3865167" y="3258740"/>
            <a:ext cx="1337431"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dirty="0">
                <a:solidFill>
                  <a:schemeClr val="accent2"/>
                </a:solidFill>
                <a:latin typeface="微软雅黑" pitchFamily="34" charset="-122"/>
                <a:ea typeface="微软雅黑" pitchFamily="34" charset="-122"/>
              </a:rPr>
              <a:t>标题文字</a:t>
            </a:r>
          </a:p>
        </p:txBody>
      </p:sp>
      <p:sp>
        <p:nvSpPr>
          <p:cNvPr id="12" name="AutoShape 3"/>
          <p:cNvSpPr>
            <a:spLocks noChangeArrowheads="1"/>
          </p:cNvSpPr>
          <p:nvPr/>
        </p:nvSpPr>
        <p:spPr bwMode="auto">
          <a:xfrm>
            <a:off x="1483335" y="3175165"/>
            <a:ext cx="1510068" cy="469799"/>
          </a:xfrm>
          <a:prstGeom prst="roundRect">
            <a:avLst/>
          </a:prstGeom>
          <a:solidFill>
            <a:schemeClr val="bg1"/>
          </a:solidFill>
          <a:ln w="25400" cap="flat" cmpd="sng" algn="ctr">
            <a:noFill/>
            <a:prstDash val="solid"/>
          </a:ln>
          <a:effectLst/>
        </p:spPr>
        <p:txBody>
          <a:bodyPr anchor="ctr">
            <a:sp3d/>
          </a:bodyPr>
          <a:lstStyle/>
          <a:p>
            <a:pPr algn="ctr" eaLnBrk="0" fontAlgn="ctr" hangingPunct="0">
              <a:buClr>
                <a:srgbClr val="FF0000"/>
              </a:buClr>
              <a:buSzPct val="70000"/>
              <a:defRPr/>
            </a:pPr>
            <a:endParaRPr lang="zh-CN" altLang="zh-CN" sz="1600" b="1" kern="0" dirty="0">
              <a:solidFill>
                <a:srgbClr val="FFFFFF"/>
              </a:solidFill>
              <a:latin typeface="微软雅黑" pitchFamily="34" charset="-122"/>
              <a:ea typeface="微软雅黑" pitchFamily="34" charset="-122"/>
            </a:endParaRPr>
          </a:p>
        </p:txBody>
      </p:sp>
      <p:sp>
        <p:nvSpPr>
          <p:cNvPr id="13" name="TextBox 21"/>
          <p:cNvSpPr txBox="1"/>
          <p:nvPr/>
        </p:nvSpPr>
        <p:spPr bwMode="auto">
          <a:xfrm>
            <a:off x="1487175" y="3222778"/>
            <a:ext cx="1286465"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dirty="0">
                <a:solidFill>
                  <a:schemeClr val="accent2"/>
                </a:solidFill>
                <a:latin typeface="微软雅黑" pitchFamily="34" charset="-122"/>
                <a:ea typeface="微软雅黑" pitchFamily="34" charset="-122"/>
              </a:rPr>
              <a:t>标题文字</a:t>
            </a:r>
            <a:endParaRPr lang="zh-CN" altLang="zh-CN" sz="1600" dirty="0">
              <a:solidFill>
                <a:schemeClr val="accent2"/>
              </a:solidFill>
              <a:latin typeface="微软雅黑" pitchFamily="34" charset="-122"/>
              <a:ea typeface="微软雅黑" pitchFamily="34" charset="-122"/>
            </a:endParaRPr>
          </a:p>
        </p:txBody>
      </p:sp>
      <p:sp>
        <p:nvSpPr>
          <p:cNvPr id="19" name="AutoShape 3"/>
          <p:cNvSpPr>
            <a:spLocks noChangeArrowheads="1"/>
          </p:cNvSpPr>
          <p:nvPr/>
        </p:nvSpPr>
        <p:spPr bwMode="auto">
          <a:xfrm>
            <a:off x="6210961" y="3167690"/>
            <a:ext cx="1510068" cy="469799"/>
          </a:xfrm>
          <a:prstGeom prst="roundRect">
            <a:avLst/>
          </a:prstGeom>
          <a:solidFill>
            <a:schemeClr val="bg2"/>
          </a:solidFill>
          <a:ln w="25400" cap="flat" cmpd="sng" algn="ctr">
            <a:noFill/>
            <a:prstDash val="solid"/>
          </a:ln>
          <a:effectLst/>
        </p:spPr>
        <p:txBody>
          <a:bodyPr anchor="ctr">
            <a:sp3d/>
          </a:bodyPr>
          <a:lstStyle/>
          <a:p>
            <a:pPr algn="ctr" eaLnBrk="0" fontAlgn="ctr" hangingPunct="0">
              <a:buClr>
                <a:srgbClr val="FF0000"/>
              </a:buClr>
              <a:buSzPct val="70000"/>
              <a:defRPr/>
            </a:pPr>
            <a:endParaRPr lang="zh-CN" altLang="zh-CN" sz="1600" b="1" kern="0">
              <a:solidFill>
                <a:srgbClr val="FFFFFF"/>
              </a:solidFill>
              <a:latin typeface="微软雅黑" pitchFamily="34" charset="-122"/>
              <a:ea typeface="微软雅黑" pitchFamily="34" charset="-122"/>
            </a:endParaRPr>
          </a:p>
        </p:txBody>
      </p:sp>
      <p:sp>
        <p:nvSpPr>
          <p:cNvPr id="20" name="TextBox 28"/>
          <p:cNvSpPr txBox="1"/>
          <p:nvPr/>
        </p:nvSpPr>
        <p:spPr bwMode="auto">
          <a:xfrm>
            <a:off x="6297279" y="3242920"/>
            <a:ext cx="1337431"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dirty="0">
                <a:solidFill>
                  <a:schemeClr val="accent2"/>
                </a:solidFill>
                <a:latin typeface="微软雅黑" pitchFamily="34" charset="-122"/>
                <a:ea typeface="微软雅黑" pitchFamily="34" charset="-122"/>
              </a:rPr>
              <a:t>标题文字</a:t>
            </a:r>
          </a:p>
        </p:txBody>
      </p:sp>
      <p:sp>
        <p:nvSpPr>
          <p:cNvPr id="23" name="TextBox 37"/>
          <p:cNvSpPr txBox="1"/>
          <p:nvPr/>
        </p:nvSpPr>
        <p:spPr>
          <a:xfrm>
            <a:off x="1425792" y="4131381"/>
            <a:ext cx="6696744" cy="400110"/>
          </a:xfrm>
          <a:prstGeom prst="rect">
            <a:avLst/>
          </a:prstGeom>
          <a:noFill/>
        </p:spPr>
        <p:txBody>
          <a:bodyPr wrap="square" rtlCol="0">
            <a:spAutoFit/>
          </a:bodyPr>
          <a:lstStyle/>
          <a:p>
            <a:pPr algn="ctr"/>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Tree>
    <p:extLst>
      <p:ext uri="{BB962C8B-B14F-4D97-AF65-F5344CB8AC3E}">
        <p14:creationId xmlns:p14="http://schemas.microsoft.com/office/powerpoint/2010/main" val="1300376116"/>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slide(fromBottom)">
                                      <p:cBhvr>
                                        <p:cTn id="14" dur="500"/>
                                        <p:tgtEl>
                                          <p:spTgt spid="13"/>
                                        </p:tgtEl>
                                      </p:cBhvr>
                                    </p:animEffect>
                                  </p:childTnLst>
                                </p:cTn>
                              </p:par>
                            </p:childTnLst>
                          </p:cTn>
                        </p:par>
                        <p:par>
                          <p:cTn id="15" fill="hold">
                            <p:stCondLst>
                              <p:cond delay="1500"/>
                            </p:stCondLst>
                            <p:childTnLst>
                              <p:par>
                                <p:cTn id="16" presetID="37"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900" decel="100000" fill="hold"/>
                                        <p:tgtEl>
                                          <p:spTgt spid="10"/>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12" presetClass="entr" presetSubtype="4"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slide(fromBottom)">
                                      <p:cBhvr>
                                        <p:cTn id="25" dur="500"/>
                                        <p:tgtEl>
                                          <p:spTgt spid="11"/>
                                        </p:tgtEl>
                                      </p:cBhvr>
                                    </p:animEffect>
                                  </p:childTnLst>
                                </p:cTn>
                              </p:par>
                            </p:childTnLst>
                          </p:cTn>
                        </p:par>
                        <p:par>
                          <p:cTn id="26" fill="hold">
                            <p:stCondLst>
                              <p:cond delay="3000"/>
                            </p:stCondLst>
                            <p:childTnLst>
                              <p:par>
                                <p:cTn id="27" presetID="37"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900" decel="100000" fill="hold"/>
                                        <p:tgtEl>
                                          <p:spTgt spid="19"/>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33" fill="hold">
                            <p:stCondLst>
                              <p:cond delay="4000"/>
                            </p:stCondLst>
                            <p:childTnLst>
                              <p:par>
                                <p:cTn id="34" presetID="12" presetClass="entr" presetSubtype="4"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slide(fromBottom)">
                                      <p:cBhvr>
                                        <p:cTn id="36" dur="500"/>
                                        <p:tgtEl>
                                          <p:spTgt spid="20"/>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anim calcmode="lin" valueType="num">
                                      <p:cBhvr>
                                        <p:cTn id="40" dur="500" fill="hold"/>
                                        <p:tgtEl>
                                          <p:spTgt spid="23"/>
                                        </p:tgtEl>
                                        <p:attrNameLst>
                                          <p:attrName>ppt_x</p:attrName>
                                        </p:attrNameLst>
                                      </p:cBhvr>
                                      <p:tavLst>
                                        <p:tav tm="0">
                                          <p:val>
                                            <p:strVal val="#ppt_x"/>
                                          </p:val>
                                        </p:tav>
                                        <p:tav tm="100000">
                                          <p:val>
                                            <p:strVal val="#ppt_x"/>
                                          </p:val>
                                        </p:tav>
                                      </p:tavLst>
                                    </p:anim>
                                    <p:anim calcmode="lin" valueType="num">
                                      <p:cBhvr>
                                        <p:cTn id="41"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9" grpId="0" animBg="1"/>
      <p:bldP spid="20"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ED6BAC82-59CB-4B42-8842-D5C9E8092471}"/>
              </a:ext>
            </a:extLst>
          </p:cNvPr>
          <p:cNvGrpSpPr/>
          <p:nvPr/>
        </p:nvGrpSpPr>
        <p:grpSpPr>
          <a:xfrm>
            <a:off x="0" y="0"/>
            <a:ext cx="9144000" cy="5143500"/>
            <a:chOff x="0" y="0"/>
            <a:chExt cx="9144000" cy="5143500"/>
          </a:xfrm>
        </p:grpSpPr>
        <p:sp>
          <p:nvSpPr>
            <p:cNvPr id="33" name="矩形 32">
              <a:extLst>
                <a:ext uri="{FF2B5EF4-FFF2-40B4-BE49-F238E27FC236}">
                  <a16:creationId xmlns:a16="http://schemas.microsoft.com/office/drawing/2014/main" xmlns="" id="{A218D114-A7FD-4C08-A1F8-933A933FE4B3}"/>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a:extLst>
                <a:ext uri="{FF2B5EF4-FFF2-40B4-BE49-F238E27FC236}">
                  <a16:creationId xmlns:a16="http://schemas.microsoft.com/office/drawing/2014/main" xmlns="" id="{B6AD4A81-6FB7-443C-A085-F62FA3395076}"/>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xmlns="" id="{D597C4D8-FB11-4525-8D25-E57829794C09}"/>
              </a:ext>
            </a:extLst>
          </p:cNvPr>
          <p:cNvGrpSpPr/>
          <p:nvPr/>
        </p:nvGrpSpPr>
        <p:grpSpPr>
          <a:xfrm>
            <a:off x="4211960" y="370374"/>
            <a:ext cx="3524752" cy="788287"/>
            <a:chOff x="4932040" y="411510"/>
            <a:chExt cx="3524752" cy="788287"/>
          </a:xfrm>
        </p:grpSpPr>
        <p:sp>
          <p:nvSpPr>
            <p:cNvPr id="36" name="Text Placeholder 8">
              <a:extLst>
                <a:ext uri="{FF2B5EF4-FFF2-40B4-BE49-F238E27FC236}">
                  <a16:creationId xmlns:a16="http://schemas.microsoft.com/office/drawing/2014/main" xmlns="" id="{722646D9-2BD7-4EC1-90DC-1753FF299552}"/>
                </a:ext>
              </a:extLst>
            </p:cNvPr>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37" name="Text Placeholder 9">
              <a:extLst>
                <a:ext uri="{FF2B5EF4-FFF2-40B4-BE49-F238E27FC236}">
                  <a16:creationId xmlns:a16="http://schemas.microsoft.com/office/drawing/2014/main" xmlns="" id="{59D088E3-CAD7-4487-B6B9-C759B35FB6B4}"/>
                </a:ext>
              </a:extLst>
            </p:cNvPr>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38" name="Straight Connector 12">
              <a:extLst>
                <a:ext uri="{FF2B5EF4-FFF2-40B4-BE49-F238E27FC236}">
                  <a16:creationId xmlns:a16="http://schemas.microsoft.com/office/drawing/2014/main" xmlns="" id="{07B60505-6520-4E1D-A548-32F3F5BFE306}"/>
                </a:ext>
              </a:extLst>
            </p:cNvPr>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9" name="图片 38">
            <a:extLst>
              <a:ext uri="{FF2B5EF4-FFF2-40B4-BE49-F238E27FC236}">
                <a16:creationId xmlns:a16="http://schemas.microsoft.com/office/drawing/2014/main" xmlns="" id="{89EB8D5B-2711-46FE-9EE2-D82F195041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grpSp>
        <p:nvGrpSpPr>
          <p:cNvPr id="8" name="组合 7"/>
          <p:cNvGrpSpPr/>
          <p:nvPr/>
        </p:nvGrpSpPr>
        <p:grpSpPr>
          <a:xfrm>
            <a:off x="859361" y="3773871"/>
            <a:ext cx="3310388" cy="665729"/>
            <a:chOff x="6327173" y="1681099"/>
            <a:chExt cx="4413851" cy="887639"/>
          </a:xfrm>
        </p:grpSpPr>
        <p:sp>
          <p:nvSpPr>
            <p:cNvPr id="9"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10"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15" name="六边形 14"/>
          <p:cNvSpPr/>
          <p:nvPr/>
        </p:nvSpPr>
        <p:spPr>
          <a:xfrm>
            <a:off x="3887933" y="2339274"/>
            <a:ext cx="1324184" cy="1141538"/>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8" name="六边形 17"/>
          <p:cNvSpPr/>
          <p:nvPr/>
        </p:nvSpPr>
        <p:spPr>
          <a:xfrm>
            <a:off x="5004048" y="1667964"/>
            <a:ext cx="1373799" cy="1184310"/>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1" name="六边形 20"/>
          <p:cNvSpPr/>
          <p:nvPr/>
        </p:nvSpPr>
        <p:spPr>
          <a:xfrm>
            <a:off x="3904290" y="1165906"/>
            <a:ext cx="1295591" cy="1116888"/>
          </a:xfrm>
          <a:prstGeom prst="hexagon">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grpSp>
        <p:nvGrpSpPr>
          <p:cNvPr id="26" name="组合 25"/>
          <p:cNvGrpSpPr/>
          <p:nvPr/>
        </p:nvGrpSpPr>
        <p:grpSpPr>
          <a:xfrm>
            <a:off x="5004048" y="3741987"/>
            <a:ext cx="3310388" cy="665729"/>
            <a:chOff x="6327173" y="3001742"/>
            <a:chExt cx="4413851" cy="887637"/>
          </a:xfrm>
        </p:grpSpPr>
        <p:sp>
          <p:nvSpPr>
            <p:cNvPr id="27"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8"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40" name="六边形 39">
            <a:extLst>
              <a:ext uri="{FF2B5EF4-FFF2-40B4-BE49-F238E27FC236}">
                <a16:creationId xmlns:a16="http://schemas.microsoft.com/office/drawing/2014/main" xmlns="" id="{191EAED7-C9ED-4B69-8C0E-1B7CBCC93E39}"/>
              </a:ext>
            </a:extLst>
          </p:cNvPr>
          <p:cNvSpPr/>
          <p:nvPr/>
        </p:nvSpPr>
        <p:spPr>
          <a:xfrm>
            <a:off x="2738560" y="1718879"/>
            <a:ext cx="1373799" cy="1184310"/>
          </a:xfrm>
          <a:prstGeom prst="hexagon">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1" name="六边形 40">
            <a:extLst>
              <a:ext uri="{FF2B5EF4-FFF2-40B4-BE49-F238E27FC236}">
                <a16:creationId xmlns:a16="http://schemas.microsoft.com/office/drawing/2014/main" xmlns="" id="{1793CECE-8EA8-4DE5-9658-D69C772D189D}"/>
              </a:ext>
            </a:extLst>
          </p:cNvPr>
          <p:cNvSpPr/>
          <p:nvPr/>
        </p:nvSpPr>
        <p:spPr>
          <a:xfrm>
            <a:off x="1292572" y="1716321"/>
            <a:ext cx="1373799" cy="1184310"/>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2" name="六边形 41">
            <a:extLst>
              <a:ext uri="{FF2B5EF4-FFF2-40B4-BE49-F238E27FC236}">
                <a16:creationId xmlns:a16="http://schemas.microsoft.com/office/drawing/2014/main" xmlns="" id="{37473221-5731-4D61-98F6-ECAFCE3E4DF8}"/>
              </a:ext>
            </a:extLst>
          </p:cNvPr>
          <p:cNvSpPr/>
          <p:nvPr/>
        </p:nvSpPr>
        <p:spPr>
          <a:xfrm>
            <a:off x="6450036" y="1612615"/>
            <a:ext cx="1373799" cy="1184310"/>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Tree>
    <p:extLst>
      <p:ext uri="{BB962C8B-B14F-4D97-AF65-F5344CB8AC3E}">
        <p14:creationId xmlns:p14="http://schemas.microsoft.com/office/powerpoint/2010/main" val="1053761427"/>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450" decel="100000" fill="hold"/>
                                        <p:tgtEl>
                                          <p:spTgt spid="8"/>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450" decel="100000" fill="hold"/>
                                        <p:tgtEl>
                                          <p:spTgt spid="26"/>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xmlns="" id="{BC976D90-A019-40D4-A579-DC85F5F201FA}"/>
              </a:ext>
            </a:extLst>
          </p:cNvPr>
          <p:cNvGrpSpPr/>
          <p:nvPr/>
        </p:nvGrpSpPr>
        <p:grpSpPr>
          <a:xfrm>
            <a:off x="0" y="0"/>
            <a:ext cx="9144000" cy="5143500"/>
            <a:chOff x="0" y="0"/>
            <a:chExt cx="9144000" cy="5143500"/>
          </a:xfrm>
        </p:grpSpPr>
        <p:sp>
          <p:nvSpPr>
            <p:cNvPr id="28" name="矩形 27">
              <a:extLst>
                <a:ext uri="{FF2B5EF4-FFF2-40B4-BE49-F238E27FC236}">
                  <a16:creationId xmlns:a16="http://schemas.microsoft.com/office/drawing/2014/main" xmlns="" id="{551D2204-3C00-4967-BD4A-7391FCB5DBA8}"/>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a:extLst>
                <a:ext uri="{FF2B5EF4-FFF2-40B4-BE49-F238E27FC236}">
                  <a16:creationId xmlns:a16="http://schemas.microsoft.com/office/drawing/2014/main" xmlns="" id="{E4879CB3-0538-48A1-9D31-51D0B69B6882}"/>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xmlns="" id="{F097E867-13D7-4D33-B7B1-A2924D4C6102}"/>
              </a:ext>
            </a:extLst>
          </p:cNvPr>
          <p:cNvGrpSpPr/>
          <p:nvPr/>
        </p:nvGrpSpPr>
        <p:grpSpPr>
          <a:xfrm>
            <a:off x="4211960" y="370374"/>
            <a:ext cx="3524752" cy="788287"/>
            <a:chOff x="4932040" y="411510"/>
            <a:chExt cx="3524752" cy="788287"/>
          </a:xfrm>
        </p:grpSpPr>
        <p:sp>
          <p:nvSpPr>
            <p:cNvPr id="31" name="Text Placeholder 8">
              <a:extLst>
                <a:ext uri="{FF2B5EF4-FFF2-40B4-BE49-F238E27FC236}">
                  <a16:creationId xmlns:a16="http://schemas.microsoft.com/office/drawing/2014/main" xmlns="" id="{A8FA6B78-FFD4-4E9C-98F6-DED939386AE7}"/>
                </a:ext>
              </a:extLst>
            </p:cNvPr>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32" name="Text Placeholder 9">
              <a:extLst>
                <a:ext uri="{FF2B5EF4-FFF2-40B4-BE49-F238E27FC236}">
                  <a16:creationId xmlns:a16="http://schemas.microsoft.com/office/drawing/2014/main" xmlns="" id="{5029F391-F8A8-4DA7-9FF7-DBA31BF3E2BD}"/>
                </a:ext>
              </a:extLst>
            </p:cNvPr>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33" name="Straight Connector 12">
              <a:extLst>
                <a:ext uri="{FF2B5EF4-FFF2-40B4-BE49-F238E27FC236}">
                  <a16:creationId xmlns:a16="http://schemas.microsoft.com/office/drawing/2014/main" xmlns="" id="{5916B256-8238-4E57-A94B-689AF79D3FCA}"/>
                </a:ext>
              </a:extLst>
            </p:cNvPr>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4" name="图片 33">
            <a:extLst>
              <a:ext uri="{FF2B5EF4-FFF2-40B4-BE49-F238E27FC236}">
                <a16:creationId xmlns:a16="http://schemas.microsoft.com/office/drawing/2014/main" xmlns="" id="{A35AA8C2-3CFF-44B2-9874-78ADF3047D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sp>
        <p:nvSpPr>
          <p:cNvPr id="83" name="矩形 82"/>
          <p:cNvSpPr/>
          <p:nvPr/>
        </p:nvSpPr>
        <p:spPr>
          <a:xfrm>
            <a:off x="5303044" y="3547873"/>
            <a:ext cx="3239691" cy="472950"/>
          </a:xfrm>
          <a:prstGeom prst="rect">
            <a:avLst/>
          </a:prstGeom>
        </p:spPr>
        <p:txBody>
          <a:bodyPr>
            <a:spAutoFit/>
          </a:bodyPr>
          <a:lstStyle/>
          <a:p>
            <a:pPr>
              <a:lnSpc>
                <a:spcPct val="130000"/>
              </a:lnSpc>
            </a:pPr>
            <a:r>
              <a:rPr lang="zh-CN" altLang="en-US" sz="1000" dirty="0">
                <a:solidFill>
                  <a:schemeClr val="accent1"/>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chemeClr val="accent1"/>
              </a:solidFill>
              <a:latin typeface="微软雅黑" pitchFamily="34" charset="-122"/>
              <a:ea typeface="微软雅黑" pitchFamily="34" charset="-122"/>
            </a:endParaRPr>
          </a:p>
        </p:txBody>
      </p:sp>
      <p:sp>
        <p:nvSpPr>
          <p:cNvPr id="84" name="矩形 83"/>
          <p:cNvSpPr/>
          <p:nvPr/>
        </p:nvSpPr>
        <p:spPr>
          <a:xfrm>
            <a:off x="927691" y="1375839"/>
            <a:ext cx="3238500" cy="472950"/>
          </a:xfrm>
          <a:prstGeom prst="rect">
            <a:avLst/>
          </a:prstGeom>
        </p:spPr>
        <p:txBody>
          <a:bodyPr>
            <a:spAutoFit/>
          </a:bodyPr>
          <a:lstStyle/>
          <a:p>
            <a:pPr>
              <a:lnSpc>
                <a:spcPct val="130000"/>
              </a:lnSpc>
            </a:pPr>
            <a:r>
              <a:rPr lang="zh-CN" altLang="en-US" sz="1000" dirty="0">
                <a:solidFill>
                  <a:schemeClr val="accent1"/>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chemeClr val="accent1"/>
              </a:solidFill>
              <a:latin typeface="微软雅黑" pitchFamily="34" charset="-122"/>
              <a:ea typeface="微软雅黑" pitchFamily="34" charset="-122"/>
            </a:endParaRPr>
          </a:p>
        </p:txBody>
      </p:sp>
      <p:cxnSp>
        <p:nvCxnSpPr>
          <p:cNvPr id="85" name="直接连接符 84"/>
          <p:cNvCxnSpPr/>
          <p:nvPr/>
        </p:nvCxnSpPr>
        <p:spPr>
          <a:xfrm>
            <a:off x="927692" y="1903286"/>
            <a:ext cx="3069431" cy="0"/>
          </a:xfrm>
          <a:prstGeom prst="line">
            <a:avLst/>
          </a:prstGeom>
          <a:ln w="127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303044" y="3495485"/>
            <a:ext cx="3069431" cy="0"/>
          </a:xfrm>
          <a:prstGeom prst="line">
            <a:avLst/>
          </a:prstGeom>
          <a:ln w="12700">
            <a:solidFill>
              <a:schemeClr val="tx2"/>
            </a:solidFill>
          </a:ln>
          <a:effectLst/>
        </p:spPr>
        <p:style>
          <a:lnRef idx="1">
            <a:schemeClr val="accent1"/>
          </a:lnRef>
          <a:fillRef idx="0">
            <a:schemeClr val="accent1"/>
          </a:fillRef>
          <a:effectRef idx="0">
            <a:schemeClr val="accent1"/>
          </a:effectRef>
          <a:fontRef idx="minor">
            <a:schemeClr val="tx1"/>
          </a:fontRef>
        </p:style>
      </p:cxnSp>
      <p:cxnSp>
        <p:nvCxnSpPr>
          <p:cNvPr id="87" name="直接连接符 86"/>
          <p:cNvCxnSpPr>
            <a:cxnSpLocks/>
          </p:cNvCxnSpPr>
          <p:nvPr/>
        </p:nvCxnSpPr>
        <p:spPr>
          <a:xfrm flipV="1">
            <a:off x="1517001" y="1880666"/>
            <a:ext cx="1729" cy="534590"/>
          </a:xfrm>
          <a:prstGeom prst="line">
            <a:avLst/>
          </a:prstGeom>
          <a:ln w="12700">
            <a:solidFill>
              <a:schemeClr val="tx1"/>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flipV="1">
            <a:off x="5790518" y="2724952"/>
            <a:ext cx="20241" cy="758429"/>
          </a:xfrm>
          <a:prstGeom prst="line">
            <a:avLst/>
          </a:prstGeom>
          <a:ln w="12700">
            <a:solidFill>
              <a:schemeClr val="tx2"/>
            </a:solidFill>
            <a:prstDash val="sysDot"/>
          </a:ln>
          <a:effectLst/>
        </p:spPr>
        <p:style>
          <a:lnRef idx="1">
            <a:schemeClr val="accent1"/>
          </a:lnRef>
          <a:fillRef idx="0">
            <a:schemeClr val="accent1"/>
          </a:fillRef>
          <a:effectRef idx="0">
            <a:schemeClr val="accent1"/>
          </a:effectRef>
          <a:fontRef idx="minor">
            <a:schemeClr val="tx1"/>
          </a:fontRef>
        </p:style>
      </p:cxnSp>
      <p:sp>
        <p:nvSpPr>
          <p:cNvPr id="89" name="矩形 88"/>
          <p:cNvSpPr/>
          <p:nvPr/>
        </p:nvSpPr>
        <p:spPr>
          <a:xfrm>
            <a:off x="5189935" y="1365457"/>
            <a:ext cx="3239690" cy="472950"/>
          </a:xfrm>
          <a:prstGeom prst="rect">
            <a:avLst/>
          </a:prstGeom>
        </p:spPr>
        <p:txBody>
          <a:bodyPr>
            <a:spAutoFit/>
          </a:bodyPr>
          <a:lstStyle/>
          <a:p>
            <a:pPr>
              <a:lnSpc>
                <a:spcPct val="130000"/>
              </a:lnSpc>
            </a:pPr>
            <a:r>
              <a:rPr lang="zh-CN" altLang="en-US" sz="1000" dirty="0">
                <a:solidFill>
                  <a:schemeClr val="accent1"/>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chemeClr val="accent1"/>
              </a:solidFill>
              <a:latin typeface="微软雅黑" pitchFamily="34" charset="-122"/>
              <a:ea typeface="微软雅黑" pitchFamily="34" charset="-122"/>
            </a:endParaRPr>
          </a:p>
        </p:txBody>
      </p:sp>
      <p:cxnSp>
        <p:nvCxnSpPr>
          <p:cNvPr id="90" name="直接连接符 89"/>
          <p:cNvCxnSpPr/>
          <p:nvPr/>
        </p:nvCxnSpPr>
        <p:spPr>
          <a:xfrm>
            <a:off x="5195466" y="1892904"/>
            <a:ext cx="3069431" cy="0"/>
          </a:xfrm>
          <a:prstGeom prst="line">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91" name="直接连接符 90"/>
          <p:cNvCxnSpPr>
            <a:cxnSpLocks/>
          </p:cNvCxnSpPr>
          <p:nvPr/>
        </p:nvCxnSpPr>
        <p:spPr>
          <a:xfrm flipH="1" flipV="1">
            <a:off x="7615063" y="1884498"/>
            <a:ext cx="6492" cy="534590"/>
          </a:xfrm>
          <a:prstGeom prst="line">
            <a:avLst/>
          </a:prstGeom>
          <a:ln w="12700">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953885" y="3568970"/>
            <a:ext cx="3238500" cy="472950"/>
          </a:xfrm>
          <a:prstGeom prst="rect">
            <a:avLst/>
          </a:prstGeom>
        </p:spPr>
        <p:txBody>
          <a:bodyPr>
            <a:spAutoFit/>
          </a:bodyPr>
          <a:lstStyle/>
          <a:p>
            <a:pPr>
              <a:lnSpc>
                <a:spcPct val="130000"/>
              </a:lnSpc>
            </a:pPr>
            <a:r>
              <a:rPr lang="zh-CN" altLang="en-US" sz="1000" dirty="0">
                <a:solidFill>
                  <a:schemeClr val="accent1"/>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chemeClr val="accent1"/>
              </a:solidFill>
              <a:latin typeface="微软雅黑" pitchFamily="34" charset="-122"/>
              <a:ea typeface="微软雅黑" pitchFamily="34" charset="-122"/>
            </a:endParaRPr>
          </a:p>
        </p:txBody>
      </p:sp>
      <p:cxnSp>
        <p:nvCxnSpPr>
          <p:cNvPr id="93" name="直接连接符 92"/>
          <p:cNvCxnSpPr/>
          <p:nvPr/>
        </p:nvCxnSpPr>
        <p:spPr>
          <a:xfrm>
            <a:off x="953886" y="3515392"/>
            <a:ext cx="3069431"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626329" y="2836704"/>
            <a:ext cx="0" cy="746522"/>
          </a:xfrm>
          <a:prstGeom prst="line">
            <a:avLst/>
          </a:prstGeom>
          <a:ln w="12700">
            <a:solidFill>
              <a:schemeClr val="bg2"/>
            </a:solidFill>
            <a:prstDash val="sysDot"/>
          </a:ln>
          <a:effectLst/>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2E264A63-7BF2-412F-A400-1F965CD52164}"/>
              </a:ext>
            </a:extLst>
          </p:cNvPr>
          <p:cNvSpPr/>
          <p:nvPr/>
        </p:nvSpPr>
        <p:spPr>
          <a:xfrm>
            <a:off x="3000761" y="2315138"/>
            <a:ext cx="1224136"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8EA91B7C-FCD7-475D-89ED-C48F12FF1C1F}"/>
              </a:ext>
            </a:extLst>
          </p:cNvPr>
          <p:cNvSpPr/>
          <p:nvPr/>
        </p:nvSpPr>
        <p:spPr>
          <a:xfrm>
            <a:off x="5173283" y="2200906"/>
            <a:ext cx="1224136" cy="576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D2897A1B-88C6-46B4-BC85-2280BA605799}"/>
              </a:ext>
            </a:extLst>
          </p:cNvPr>
          <p:cNvSpPr/>
          <p:nvPr/>
        </p:nvSpPr>
        <p:spPr>
          <a:xfrm>
            <a:off x="904933" y="2321358"/>
            <a:ext cx="1224136" cy="576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C48955E1-2E1B-41CF-A148-C85E2B9597E5}"/>
              </a:ext>
            </a:extLst>
          </p:cNvPr>
          <p:cNvSpPr/>
          <p:nvPr/>
        </p:nvSpPr>
        <p:spPr>
          <a:xfrm>
            <a:off x="6948264" y="2200906"/>
            <a:ext cx="1224136"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形 3" descr="花">
            <a:extLst>
              <a:ext uri="{FF2B5EF4-FFF2-40B4-BE49-F238E27FC236}">
                <a16:creationId xmlns:a16="http://schemas.microsoft.com/office/drawing/2014/main" xmlns="" id="{A6ADDEB6-BBC4-4B11-AD5B-39459632B60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245470" y="2390395"/>
            <a:ext cx="570373" cy="570373"/>
          </a:xfrm>
          <a:prstGeom prst="rect">
            <a:avLst/>
          </a:prstGeom>
        </p:spPr>
      </p:pic>
      <p:pic>
        <p:nvPicPr>
          <p:cNvPr id="9" name="图形 8" descr="盆栽花卉">
            <a:extLst>
              <a:ext uri="{FF2B5EF4-FFF2-40B4-BE49-F238E27FC236}">
                <a16:creationId xmlns:a16="http://schemas.microsoft.com/office/drawing/2014/main" xmlns="" id="{DB122C08-A499-44C3-8309-F6332078B45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508104" y="2249220"/>
            <a:ext cx="588203" cy="588203"/>
          </a:xfrm>
          <a:prstGeom prst="rect">
            <a:avLst/>
          </a:prstGeom>
        </p:spPr>
      </p:pic>
      <p:pic>
        <p:nvPicPr>
          <p:cNvPr id="11" name="图形 10" descr="时钟">
            <a:extLst>
              <a:ext uri="{FF2B5EF4-FFF2-40B4-BE49-F238E27FC236}">
                <a16:creationId xmlns:a16="http://schemas.microsoft.com/office/drawing/2014/main" xmlns="" id="{6621D8AC-8C58-4844-BAA7-C2AE0521F25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339198" y="2323160"/>
            <a:ext cx="574262" cy="574262"/>
          </a:xfrm>
          <a:prstGeom prst="rect">
            <a:avLst/>
          </a:prstGeom>
        </p:spPr>
      </p:pic>
      <p:pic>
        <p:nvPicPr>
          <p:cNvPr id="13" name="图形 12" descr="山">
            <a:extLst>
              <a:ext uri="{FF2B5EF4-FFF2-40B4-BE49-F238E27FC236}">
                <a16:creationId xmlns:a16="http://schemas.microsoft.com/office/drawing/2014/main" xmlns="" id="{9517BBB0-C666-477B-9A10-8433FB99B41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7308337" y="2190060"/>
            <a:ext cx="626435" cy="626435"/>
          </a:xfrm>
          <a:prstGeom prst="rect">
            <a:avLst/>
          </a:prstGeom>
        </p:spPr>
      </p:pic>
    </p:spTree>
    <p:extLst>
      <p:ext uri="{BB962C8B-B14F-4D97-AF65-F5344CB8AC3E}">
        <p14:creationId xmlns:p14="http://schemas.microsoft.com/office/powerpoint/2010/main" val="597141179"/>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anim calcmode="lin" valueType="num">
                                      <p:cBhvr>
                                        <p:cTn id="8" dur="500" fill="hold"/>
                                        <p:tgtEl>
                                          <p:spTgt spid="84"/>
                                        </p:tgtEl>
                                        <p:attrNameLst>
                                          <p:attrName>ppt_x</p:attrName>
                                        </p:attrNameLst>
                                      </p:cBhvr>
                                      <p:tavLst>
                                        <p:tav tm="0">
                                          <p:val>
                                            <p:strVal val="#ppt_x"/>
                                          </p:val>
                                        </p:tav>
                                        <p:tav tm="100000">
                                          <p:val>
                                            <p:strVal val="#ppt_x"/>
                                          </p:val>
                                        </p:tav>
                                      </p:tavLst>
                                    </p:anim>
                                    <p:anim calcmode="lin" valueType="num">
                                      <p:cBhvr>
                                        <p:cTn id="9" dur="500" fill="hold"/>
                                        <p:tgtEl>
                                          <p:spTgt spid="8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500"/>
                                        <p:tgtEl>
                                          <p:spTgt spid="85"/>
                                        </p:tgtEl>
                                      </p:cBhvr>
                                    </p:animEffect>
                                    <p:anim calcmode="lin" valueType="num">
                                      <p:cBhvr>
                                        <p:cTn id="13" dur="500" fill="hold"/>
                                        <p:tgtEl>
                                          <p:spTgt spid="85"/>
                                        </p:tgtEl>
                                        <p:attrNameLst>
                                          <p:attrName>ppt_x</p:attrName>
                                        </p:attrNameLst>
                                      </p:cBhvr>
                                      <p:tavLst>
                                        <p:tav tm="0">
                                          <p:val>
                                            <p:strVal val="#ppt_x"/>
                                          </p:val>
                                        </p:tav>
                                        <p:tav tm="100000">
                                          <p:val>
                                            <p:strVal val="#ppt_x"/>
                                          </p:val>
                                        </p:tav>
                                      </p:tavLst>
                                    </p:anim>
                                    <p:anim calcmode="lin" valueType="num">
                                      <p:cBhvr>
                                        <p:cTn id="14" dur="500" fill="hold"/>
                                        <p:tgtEl>
                                          <p:spTgt spid="8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500"/>
                                        <p:tgtEl>
                                          <p:spTgt spid="87"/>
                                        </p:tgtEl>
                                      </p:cBhvr>
                                    </p:animEffect>
                                    <p:anim calcmode="lin" valueType="num">
                                      <p:cBhvr>
                                        <p:cTn id="18" dur="500" fill="hold"/>
                                        <p:tgtEl>
                                          <p:spTgt spid="87"/>
                                        </p:tgtEl>
                                        <p:attrNameLst>
                                          <p:attrName>ppt_x</p:attrName>
                                        </p:attrNameLst>
                                      </p:cBhvr>
                                      <p:tavLst>
                                        <p:tav tm="0">
                                          <p:val>
                                            <p:strVal val="#ppt_x"/>
                                          </p:val>
                                        </p:tav>
                                        <p:tav tm="100000">
                                          <p:val>
                                            <p:strVal val="#ppt_x"/>
                                          </p:val>
                                        </p:tav>
                                      </p:tavLst>
                                    </p:anim>
                                    <p:anim calcmode="lin" valueType="num">
                                      <p:cBhvr>
                                        <p:cTn id="19" dur="5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fade">
                                      <p:cBhvr>
                                        <p:cTn id="24" dur="500"/>
                                        <p:tgtEl>
                                          <p:spTgt spid="89"/>
                                        </p:tgtEl>
                                      </p:cBhvr>
                                    </p:animEffect>
                                    <p:anim calcmode="lin" valueType="num">
                                      <p:cBhvr>
                                        <p:cTn id="25" dur="500" fill="hold"/>
                                        <p:tgtEl>
                                          <p:spTgt spid="89"/>
                                        </p:tgtEl>
                                        <p:attrNameLst>
                                          <p:attrName>ppt_x</p:attrName>
                                        </p:attrNameLst>
                                      </p:cBhvr>
                                      <p:tavLst>
                                        <p:tav tm="0">
                                          <p:val>
                                            <p:strVal val="#ppt_x"/>
                                          </p:val>
                                        </p:tav>
                                        <p:tav tm="100000">
                                          <p:val>
                                            <p:strVal val="#ppt_x"/>
                                          </p:val>
                                        </p:tav>
                                      </p:tavLst>
                                    </p:anim>
                                    <p:anim calcmode="lin" valueType="num">
                                      <p:cBhvr>
                                        <p:cTn id="26" dur="500" fill="hold"/>
                                        <p:tgtEl>
                                          <p:spTgt spid="8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fade">
                                      <p:cBhvr>
                                        <p:cTn id="29" dur="500"/>
                                        <p:tgtEl>
                                          <p:spTgt spid="90"/>
                                        </p:tgtEl>
                                      </p:cBhvr>
                                    </p:animEffect>
                                    <p:anim calcmode="lin" valueType="num">
                                      <p:cBhvr>
                                        <p:cTn id="30" dur="500" fill="hold"/>
                                        <p:tgtEl>
                                          <p:spTgt spid="90"/>
                                        </p:tgtEl>
                                        <p:attrNameLst>
                                          <p:attrName>ppt_x</p:attrName>
                                        </p:attrNameLst>
                                      </p:cBhvr>
                                      <p:tavLst>
                                        <p:tav tm="0">
                                          <p:val>
                                            <p:strVal val="#ppt_x"/>
                                          </p:val>
                                        </p:tav>
                                        <p:tav tm="100000">
                                          <p:val>
                                            <p:strVal val="#ppt_x"/>
                                          </p:val>
                                        </p:tav>
                                      </p:tavLst>
                                    </p:anim>
                                    <p:anim calcmode="lin" valueType="num">
                                      <p:cBhvr>
                                        <p:cTn id="31" dur="500" fill="hold"/>
                                        <p:tgtEl>
                                          <p:spTgt spid="9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fade">
                                      <p:cBhvr>
                                        <p:cTn id="34" dur="500"/>
                                        <p:tgtEl>
                                          <p:spTgt spid="91"/>
                                        </p:tgtEl>
                                      </p:cBhvr>
                                    </p:animEffect>
                                    <p:anim calcmode="lin" valueType="num">
                                      <p:cBhvr>
                                        <p:cTn id="35" dur="500" fill="hold"/>
                                        <p:tgtEl>
                                          <p:spTgt spid="91"/>
                                        </p:tgtEl>
                                        <p:attrNameLst>
                                          <p:attrName>ppt_x</p:attrName>
                                        </p:attrNameLst>
                                      </p:cBhvr>
                                      <p:tavLst>
                                        <p:tav tm="0">
                                          <p:val>
                                            <p:strVal val="#ppt_x"/>
                                          </p:val>
                                        </p:tav>
                                        <p:tav tm="100000">
                                          <p:val>
                                            <p:strVal val="#ppt_x"/>
                                          </p:val>
                                        </p:tav>
                                      </p:tavLst>
                                    </p:anim>
                                    <p:anim calcmode="lin" valueType="num">
                                      <p:cBhvr>
                                        <p:cTn id="36" dur="500" fill="hold"/>
                                        <p:tgtEl>
                                          <p:spTgt spid="9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7" presetClass="entr" presetSubtype="0" fill="hold" grpId="0" nodeType="clickEffect">
                                  <p:stCondLst>
                                    <p:cond delay="0"/>
                                  </p:stCondLst>
                                  <p:childTnLst>
                                    <p:set>
                                      <p:cBhvr>
                                        <p:cTn id="40" dur="1" fill="hold">
                                          <p:stCondLst>
                                            <p:cond delay="0"/>
                                          </p:stCondLst>
                                        </p:cTn>
                                        <p:tgtEl>
                                          <p:spTgt spid="92"/>
                                        </p:tgtEl>
                                        <p:attrNameLst>
                                          <p:attrName>style.visibility</p:attrName>
                                        </p:attrNameLst>
                                      </p:cBhvr>
                                      <p:to>
                                        <p:strVal val="visible"/>
                                      </p:to>
                                    </p:set>
                                    <p:animEffect transition="in" filter="fade">
                                      <p:cBhvr>
                                        <p:cTn id="41" dur="500"/>
                                        <p:tgtEl>
                                          <p:spTgt spid="92"/>
                                        </p:tgtEl>
                                      </p:cBhvr>
                                    </p:animEffect>
                                    <p:anim calcmode="lin" valueType="num">
                                      <p:cBhvr>
                                        <p:cTn id="42" dur="500" fill="hold"/>
                                        <p:tgtEl>
                                          <p:spTgt spid="92"/>
                                        </p:tgtEl>
                                        <p:attrNameLst>
                                          <p:attrName>ppt_x</p:attrName>
                                        </p:attrNameLst>
                                      </p:cBhvr>
                                      <p:tavLst>
                                        <p:tav tm="0">
                                          <p:val>
                                            <p:strVal val="#ppt_x"/>
                                          </p:val>
                                        </p:tav>
                                        <p:tav tm="100000">
                                          <p:val>
                                            <p:strVal val="#ppt_x"/>
                                          </p:val>
                                        </p:tav>
                                      </p:tavLst>
                                    </p:anim>
                                    <p:anim calcmode="lin" valueType="num">
                                      <p:cBhvr>
                                        <p:cTn id="43" dur="500" fill="hold"/>
                                        <p:tgtEl>
                                          <p:spTgt spid="92"/>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fade">
                                      <p:cBhvr>
                                        <p:cTn id="46" dur="500"/>
                                        <p:tgtEl>
                                          <p:spTgt spid="93"/>
                                        </p:tgtEl>
                                      </p:cBhvr>
                                    </p:animEffect>
                                    <p:anim calcmode="lin" valueType="num">
                                      <p:cBhvr>
                                        <p:cTn id="47" dur="500" fill="hold"/>
                                        <p:tgtEl>
                                          <p:spTgt spid="93"/>
                                        </p:tgtEl>
                                        <p:attrNameLst>
                                          <p:attrName>ppt_x</p:attrName>
                                        </p:attrNameLst>
                                      </p:cBhvr>
                                      <p:tavLst>
                                        <p:tav tm="0">
                                          <p:val>
                                            <p:strVal val="#ppt_x"/>
                                          </p:val>
                                        </p:tav>
                                        <p:tav tm="100000">
                                          <p:val>
                                            <p:strVal val="#ppt_x"/>
                                          </p:val>
                                        </p:tav>
                                      </p:tavLst>
                                    </p:anim>
                                    <p:anim calcmode="lin" valueType="num">
                                      <p:cBhvr>
                                        <p:cTn id="48" dur="500" fill="hold"/>
                                        <p:tgtEl>
                                          <p:spTgt spid="93"/>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94"/>
                                        </p:tgtEl>
                                        <p:attrNameLst>
                                          <p:attrName>style.visibility</p:attrName>
                                        </p:attrNameLst>
                                      </p:cBhvr>
                                      <p:to>
                                        <p:strVal val="visible"/>
                                      </p:to>
                                    </p:set>
                                    <p:animEffect transition="in" filter="fade">
                                      <p:cBhvr>
                                        <p:cTn id="51" dur="500"/>
                                        <p:tgtEl>
                                          <p:spTgt spid="94"/>
                                        </p:tgtEl>
                                      </p:cBhvr>
                                    </p:animEffect>
                                    <p:anim calcmode="lin" valueType="num">
                                      <p:cBhvr>
                                        <p:cTn id="52" dur="500" fill="hold"/>
                                        <p:tgtEl>
                                          <p:spTgt spid="94"/>
                                        </p:tgtEl>
                                        <p:attrNameLst>
                                          <p:attrName>ppt_x</p:attrName>
                                        </p:attrNameLst>
                                      </p:cBhvr>
                                      <p:tavLst>
                                        <p:tav tm="0">
                                          <p:val>
                                            <p:strVal val="#ppt_x"/>
                                          </p:val>
                                        </p:tav>
                                        <p:tav tm="100000">
                                          <p:val>
                                            <p:strVal val="#ppt_x"/>
                                          </p:val>
                                        </p:tav>
                                      </p:tavLst>
                                    </p:anim>
                                    <p:anim calcmode="lin" valueType="num">
                                      <p:cBhvr>
                                        <p:cTn id="53" dur="5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83"/>
                                        </p:tgtEl>
                                        <p:attrNameLst>
                                          <p:attrName>style.visibility</p:attrName>
                                        </p:attrNameLst>
                                      </p:cBhvr>
                                      <p:to>
                                        <p:strVal val="visible"/>
                                      </p:to>
                                    </p:set>
                                    <p:animEffect transition="in" filter="fade">
                                      <p:cBhvr>
                                        <p:cTn id="58" dur="500"/>
                                        <p:tgtEl>
                                          <p:spTgt spid="83"/>
                                        </p:tgtEl>
                                      </p:cBhvr>
                                    </p:animEffect>
                                    <p:anim calcmode="lin" valueType="num">
                                      <p:cBhvr>
                                        <p:cTn id="59" dur="500" fill="hold"/>
                                        <p:tgtEl>
                                          <p:spTgt spid="83"/>
                                        </p:tgtEl>
                                        <p:attrNameLst>
                                          <p:attrName>ppt_x</p:attrName>
                                        </p:attrNameLst>
                                      </p:cBhvr>
                                      <p:tavLst>
                                        <p:tav tm="0">
                                          <p:val>
                                            <p:strVal val="#ppt_x"/>
                                          </p:val>
                                        </p:tav>
                                        <p:tav tm="100000">
                                          <p:val>
                                            <p:strVal val="#ppt_x"/>
                                          </p:val>
                                        </p:tav>
                                      </p:tavLst>
                                    </p:anim>
                                    <p:anim calcmode="lin" valueType="num">
                                      <p:cBhvr>
                                        <p:cTn id="60" dur="500" fill="hold"/>
                                        <p:tgtEl>
                                          <p:spTgt spid="83"/>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500"/>
                                        <p:tgtEl>
                                          <p:spTgt spid="86"/>
                                        </p:tgtEl>
                                      </p:cBhvr>
                                    </p:animEffect>
                                    <p:anim calcmode="lin" valueType="num">
                                      <p:cBhvr>
                                        <p:cTn id="64" dur="500" fill="hold"/>
                                        <p:tgtEl>
                                          <p:spTgt spid="86"/>
                                        </p:tgtEl>
                                        <p:attrNameLst>
                                          <p:attrName>ppt_x</p:attrName>
                                        </p:attrNameLst>
                                      </p:cBhvr>
                                      <p:tavLst>
                                        <p:tav tm="0">
                                          <p:val>
                                            <p:strVal val="#ppt_x"/>
                                          </p:val>
                                        </p:tav>
                                        <p:tav tm="100000">
                                          <p:val>
                                            <p:strVal val="#ppt_x"/>
                                          </p:val>
                                        </p:tav>
                                      </p:tavLst>
                                    </p:anim>
                                    <p:anim calcmode="lin" valueType="num">
                                      <p:cBhvr>
                                        <p:cTn id="65" dur="500" fill="hold"/>
                                        <p:tgtEl>
                                          <p:spTgt spid="86"/>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88"/>
                                        </p:tgtEl>
                                        <p:attrNameLst>
                                          <p:attrName>style.visibility</p:attrName>
                                        </p:attrNameLst>
                                      </p:cBhvr>
                                      <p:to>
                                        <p:strVal val="visible"/>
                                      </p:to>
                                    </p:set>
                                    <p:animEffect transition="in" filter="fade">
                                      <p:cBhvr>
                                        <p:cTn id="68" dur="500"/>
                                        <p:tgtEl>
                                          <p:spTgt spid="88"/>
                                        </p:tgtEl>
                                      </p:cBhvr>
                                    </p:animEffect>
                                    <p:anim calcmode="lin" valueType="num">
                                      <p:cBhvr>
                                        <p:cTn id="69" dur="500" fill="hold"/>
                                        <p:tgtEl>
                                          <p:spTgt spid="88"/>
                                        </p:tgtEl>
                                        <p:attrNameLst>
                                          <p:attrName>ppt_x</p:attrName>
                                        </p:attrNameLst>
                                      </p:cBhvr>
                                      <p:tavLst>
                                        <p:tav tm="0">
                                          <p:val>
                                            <p:strVal val="#ppt_x"/>
                                          </p:val>
                                        </p:tav>
                                        <p:tav tm="100000">
                                          <p:val>
                                            <p:strVal val="#ppt_x"/>
                                          </p:val>
                                        </p:tav>
                                      </p:tavLst>
                                    </p:anim>
                                    <p:anim calcmode="lin" valueType="num">
                                      <p:cBhvr>
                                        <p:cTn id="70" dur="5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9" grpId="0"/>
      <p:bldP spid="9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AB693BC6-50BE-4E65-810D-5FBD536F37E8}"/>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xmlns="" id="{090C4766-1125-4E0C-B876-A383688CC0D5}"/>
              </a:ext>
            </a:extLst>
          </p:cNvPr>
          <p:cNvSpPr/>
          <p:nvPr/>
        </p:nvSpPr>
        <p:spPr>
          <a:xfrm>
            <a:off x="3089385" y="-218863"/>
            <a:ext cx="3024336" cy="302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 Placeholder 33"/>
          <p:cNvSpPr txBox="1">
            <a:spLocks/>
          </p:cNvSpPr>
          <p:nvPr/>
        </p:nvSpPr>
        <p:spPr>
          <a:xfrm>
            <a:off x="3166517" y="1317530"/>
            <a:ext cx="2870073" cy="49878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4000" spc="-300" dirty="0">
                <a:latin typeface="陈继世-硬笔行书" panose="02010609030101010101" pitchFamily="49" charset="-122"/>
                <a:ea typeface="陈继世-硬笔行书" panose="02010609030101010101" pitchFamily="49" charset="-122"/>
              </a:rPr>
              <a:t>标题内容</a:t>
            </a:r>
            <a:endParaRPr lang="en-AU" sz="4000" spc="-300" dirty="0">
              <a:latin typeface="陈继世-硬笔行书" panose="02010609030101010101" pitchFamily="49" charset="-122"/>
              <a:ea typeface="陈继世-硬笔行书" panose="02010609030101010101" pitchFamily="49" charset="-122"/>
            </a:endParaRPr>
          </a:p>
        </p:txBody>
      </p:sp>
      <p:sp>
        <p:nvSpPr>
          <p:cNvPr id="5" name="Text Placeholder 33"/>
          <p:cNvSpPr txBox="1">
            <a:spLocks/>
          </p:cNvSpPr>
          <p:nvPr/>
        </p:nvSpPr>
        <p:spPr>
          <a:xfrm>
            <a:off x="3444302" y="1936082"/>
            <a:ext cx="2362455" cy="25339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dirty="0">
                <a:solidFill>
                  <a:schemeClr val="accent1"/>
                </a:solidFill>
                <a:latin typeface="陈继世-硬笔行书" panose="02010609030101010101" pitchFamily="49" charset="-122"/>
                <a:ea typeface="陈继世-硬笔行书" panose="02010609030101010101" pitchFamily="49" charset="-122"/>
              </a:rPr>
              <a:t>单击此处添加副标题或详细</a:t>
            </a:r>
            <a:endParaRPr lang="en-AU" sz="1400" dirty="0">
              <a:solidFill>
                <a:schemeClr val="accent1"/>
              </a:solidFill>
              <a:latin typeface="陈继世-硬笔行书" panose="02010609030101010101" pitchFamily="49" charset="-122"/>
              <a:ea typeface="陈继世-硬笔行书" panose="02010609030101010101" pitchFamily="49" charset="-122"/>
            </a:endParaRPr>
          </a:p>
        </p:txBody>
      </p:sp>
      <p:sp>
        <p:nvSpPr>
          <p:cNvPr id="6" name="Text Placeholder 33"/>
          <p:cNvSpPr txBox="1">
            <a:spLocks/>
          </p:cNvSpPr>
          <p:nvPr/>
        </p:nvSpPr>
        <p:spPr>
          <a:xfrm>
            <a:off x="4155317" y="546485"/>
            <a:ext cx="940423" cy="61989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zh-CN" sz="4800" dirty="0">
                <a:solidFill>
                  <a:schemeClr val="accent1"/>
                </a:solidFill>
                <a:latin typeface="陈继世-硬笔行书" panose="02010609030101010101" pitchFamily="49" charset="-122"/>
                <a:ea typeface="陈继世-硬笔行书" panose="02010609030101010101" pitchFamily="49" charset="-122"/>
              </a:rPr>
              <a:t>04</a:t>
            </a:r>
            <a:endParaRPr lang="en-AU" sz="4800" dirty="0">
              <a:solidFill>
                <a:schemeClr val="accent1"/>
              </a:solidFill>
              <a:latin typeface="陈继世-硬笔行书" panose="02010609030101010101" pitchFamily="49" charset="-122"/>
              <a:ea typeface="陈继世-硬笔行书" panose="02010609030101010101" pitchFamily="49" charset="-122"/>
            </a:endParaRPr>
          </a:p>
        </p:txBody>
      </p:sp>
      <p:sp>
        <p:nvSpPr>
          <p:cNvPr id="13" name="矩形 12">
            <a:extLst>
              <a:ext uri="{FF2B5EF4-FFF2-40B4-BE49-F238E27FC236}">
                <a16:creationId xmlns:a16="http://schemas.microsoft.com/office/drawing/2014/main" xmlns="" id="{D62309E7-650F-4A3E-B621-29ABA56BA7F9}"/>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13F286C6-F3A9-45C1-AA80-E528D473B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3728" y="1967468"/>
            <a:ext cx="5112917" cy="3670611"/>
          </a:xfrm>
          <a:prstGeom prst="rect">
            <a:avLst/>
          </a:prstGeom>
        </p:spPr>
      </p:pic>
    </p:spTree>
    <p:extLst>
      <p:ext uri="{BB962C8B-B14F-4D97-AF65-F5344CB8AC3E}">
        <p14:creationId xmlns:p14="http://schemas.microsoft.com/office/powerpoint/2010/main" val="3620324474"/>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xmlns="" id="{5148B436-BB25-4527-955B-0D076FB2D218}"/>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xmlns="" id="{3B1D0219-87B5-4E28-8DBE-A2C7196F5AE8}"/>
              </a:ext>
            </a:extLst>
          </p:cNvPr>
          <p:cNvGrpSpPr/>
          <p:nvPr/>
        </p:nvGrpSpPr>
        <p:grpSpPr>
          <a:xfrm>
            <a:off x="4211960" y="370374"/>
            <a:ext cx="3524752" cy="788287"/>
            <a:chOff x="4932040" y="411510"/>
            <a:chExt cx="3524752" cy="788287"/>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8" name="图片 7">
            <a:extLst>
              <a:ext uri="{FF2B5EF4-FFF2-40B4-BE49-F238E27FC236}">
                <a16:creationId xmlns:a16="http://schemas.microsoft.com/office/drawing/2014/main" xmlns="" id="{6873ECD8-821C-48A9-A498-B1D08B264A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329" y="629043"/>
            <a:ext cx="1853683" cy="1853683"/>
          </a:xfrm>
          <a:prstGeom prst="rect">
            <a:avLst/>
          </a:prstGeom>
        </p:spPr>
      </p:pic>
      <p:pic>
        <p:nvPicPr>
          <p:cNvPr id="10" name="图片 9">
            <a:extLst>
              <a:ext uri="{FF2B5EF4-FFF2-40B4-BE49-F238E27FC236}">
                <a16:creationId xmlns:a16="http://schemas.microsoft.com/office/drawing/2014/main" xmlns="" id="{CEC458FD-CEDD-4164-AE1F-1B8DBEAD4D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66388" y="20538"/>
            <a:ext cx="3629486" cy="5143500"/>
          </a:xfrm>
          <a:prstGeom prst="rect">
            <a:avLst/>
          </a:prstGeom>
        </p:spPr>
      </p:pic>
      <p:sp>
        <p:nvSpPr>
          <p:cNvPr id="21" name="矩形 20">
            <a:extLst>
              <a:ext uri="{FF2B5EF4-FFF2-40B4-BE49-F238E27FC236}">
                <a16:creationId xmlns:a16="http://schemas.microsoft.com/office/drawing/2014/main" xmlns="" id="{35F7FBAC-025E-4C38-8A6A-BF301B7DFC63}"/>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xmlns="" id="{AE0C142C-9CC8-45C3-91C3-FC36EBB4A9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sp>
        <p:nvSpPr>
          <p:cNvPr id="13" name="矩形 12"/>
          <p:cNvSpPr/>
          <p:nvPr/>
        </p:nvSpPr>
        <p:spPr>
          <a:xfrm>
            <a:off x="972942" y="2463127"/>
            <a:ext cx="1728192" cy="1477328"/>
          </a:xfrm>
          <a:prstGeom prst="rect">
            <a:avLst/>
          </a:prstGeom>
          <a:ln>
            <a:noFill/>
          </a:ln>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6" name="TextBox 81">
            <a:extLst>
              <a:ext uri="{FF2B5EF4-FFF2-40B4-BE49-F238E27FC236}">
                <a16:creationId xmlns:a16="http://schemas.microsoft.com/office/drawing/2014/main" xmlns="" id="{E1A4881D-922E-4260-B3DC-A924CD826ADF}"/>
              </a:ext>
            </a:extLst>
          </p:cNvPr>
          <p:cNvSpPr txBox="1">
            <a:spLocks noChangeArrowheads="1"/>
          </p:cNvSpPr>
          <p:nvPr/>
        </p:nvSpPr>
        <p:spPr bwMode="auto">
          <a:xfrm>
            <a:off x="1878734" y="1555884"/>
            <a:ext cx="927607" cy="29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latin typeface="微软雅黑" panose="020B0503020204020204" pitchFamily="34" charset="-122"/>
                <a:ea typeface="微软雅黑" panose="020B0503020204020204" pitchFamily="34" charset="-122"/>
              </a:rPr>
              <a:t>添加标题</a:t>
            </a:r>
          </a:p>
        </p:txBody>
      </p:sp>
      <p:sp>
        <p:nvSpPr>
          <p:cNvPr id="24" name="矩形 23">
            <a:extLst>
              <a:ext uri="{FF2B5EF4-FFF2-40B4-BE49-F238E27FC236}">
                <a16:creationId xmlns:a16="http://schemas.microsoft.com/office/drawing/2014/main" xmlns="" id="{FE90D25C-2A9F-4D73-BB24-5881EB6ACBB0}"/>
              </a:ext>
            </a:extLst>
          </p:cNvPr>
          <p:cNvSpPr/>
          <p:nvPr/>
        </p:nvSpPr>
        <p:spPr>
          <a:xfrm>
            <a:off x="6281936" y="2203201"/>
            <a:ext cx="1728192" cy="1477328"/>
          </a:xfrm>
          <a:prstGeom prst="rect">
            <a:avLst/>
          </a:prstGeom>
          <a:ln>
            <a:noFill/>
          </a:ln>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65605173"/>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250" fill="hold"/>
                                        <p:tgtEl>
                                          <p:spTgt spid="16"/>
                                        </p:tgtEl>
                                        <p:attrNameLst>
                                          <p:attrName>ppt_x</p:attrName>
                                        </p:attrNameLst>
                                      </p:cBhvr>
                                      <p:tavLst>
                                        <p:tav tm="0">
                                          <p:val>
                                            <p:strVal val="#ppt_x"/>
                                          </p:val>
                                        </p:tav>
                                        <p:tav tm="100000">
                                          <p:val>
                                            <p:strVal val="#ppt_x"/>
                                          </p:val>
                                        </p:tav>
                                      </p:tavLst>
                                    </p:anim>
                                    <p:anim calcmode="lin" valueType="num">
                                      <p:cBhvr>
                                        <p:cTn id="13" dur="250" fill="hold"/>
                                        <p:tgtEl>
                                          <p:spTgt spid="16"/>
                                        </p:tgtEl>
                                        <p:attrNameLst>
                                          <p:attrName>ppt_y</p:attrName>
                                        </p:attrNameLst>
                                      </p:cBhvr>
                                      <p:tavLst>
                                        <p:tav tm="0">
                                          <p:val>
                                            <p:strVal val="#ppt_y-#ppt_h/2"/>
                                          </p:val>
                                        </p:tav>
                                        <p:tav tm="100000">
                                          <p:val>
                                            <p:strVal val="#ppt_y"/>
                                          </p:val>
                                        </p:tav>
                                      </p:tavLst>
                                    </p:anim>
                                    <p:anim calcmode="lin" valueType="num">
                                      <p:cBhvr>
                                        <p:cTn id="14" dur="250" fill="hold"/>
                                        <p:tgtEl>
                                          <p:spTgt spid="16"/>
                                        </p:tgtEl>
                                        <p:attrNameLst>
                                          <p:attrName>ppt_w</p:attrName>
                                        </p:attrNameLst>
                                      </p:cBhvr>
                                      <p:tavLst>
                                        <p:tav tm="0">
                                          <p:val>
                                            <p:strVal val="#ppt_w"/>
                                          </p:val>
                                        </p:tav>
                                        <p:tav tm="100000">
                                          <p:val>
                                            <p:strVal val="#ppt_w"/>
                                          </p:val>
                                        </p:tav>
                                      </p:tavLst>
                                    </p:anim>
                                    <p:anim calcmode="lin" valueType="num">
                                      <p:cBhvr>
                                        <p:cTn id="15" dur="250" fill="hold"/>
                                        <p:tgtEl>
                                          <p:spTgt spid="16"/>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1+#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8322340E-840A-4AE6-A7AF-0629402C43CE}"/>
              </a:ext>
            </a:extLst>
          </p:cNvPr>
          <p:cNvGrpSpPr/>
          <p:nvPr/>
        </p:nvGrpSpPr>
        <p:grpSpPr>
          <a:xfrm>
            <a:off x="0" y="0"/>
            <a:ext cx="9144000" cy="5143500"/>
            <a:chOff x="0" y="0"/>
            <a:chExt cx="9144000" cy="5143500"/>
          </a:xfrm>
        </p:grpSpPr>
        <p:sp>
          <p:nvSpPr>
            <p:cNvPr id="9" name="矩形 8">
              <a:extLst>
                <a:ext uri="{FF2B5EF4-FFF2-40B4-BE49-F238E27FC236}">
                  <a16:creationId xmlns:a16="http://schemas.microsoft.com/office/drawing/2014/main" xmlns="" id="{CE2BF7C1-1C69-48CC-A8C4-DE2E517FFCA3}"/>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xmlns="" id="{84F7AAF2-125E-4F5D-AB50-08C346DDCB14}"/>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48677B15-0AE9-4346-A581-AA3182464884}"/>
              </a:ext>
            </a:extLst>
          </p:cNvPr>
          <p:cNvGrpSpPr/>
          <p:nvPr/>
        </p:nvGrpSpPr>
        <p:grpSpPr>
          <a:xfrm>
            <a:off x="4211960" y="370374"/>
            <a:ext cx="3524752" cy="788287"/>
            <a:chOff x="4932040" y="411510"/>
            <a:chExt cx="3524752" cy="788287"/>
          </a:xfrm>
        </p:grpSpPr>
        <p:sp>
          <p:nvSpPr>
            <p:cNvPr id="12" name="Text Placeholder 8">
              <a:extLst>
                <a:ext uri="{FF2B5EF4-FFF2-40B4-BE49-F238E27FC236}">
                  <a16:creationId xmlns:a16="http://schemas.microsoft.com/office/drawing/2014/main" xmlns="" id="{B144573C-4817-4103-8452-1C1A62AF2C07}"/>
                </a:ext>
              </a:extLst>
            </p:cNvPr>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13" name="Text Placeholder 9">
              <a:extLst>
                <a:ext uri="{FF2B5EF4-FFF2-40B4-BE49-F238E27FC236}">
                  <a16:creationId xmlns:a16="http://schemas.microsoft.com/office/drawing/2014/main" xmlns="" id="{B7A605D8-F0EA-4BC6-B51C-08908773E038}"/>
                </a:ext>
              </a:extLst>
            </p:cNvPr>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14" name="Straight Connector 12">
              <a:extLst>
                <a:ext uri="{FF2B5EF4-FFF2-40B4-BE49-F238E27FC236}">
                  <a16:creationId xmlns:a16="http://schemas.microsoft.com/office/drawing/2014/main" xmlns="" id="{D65CF129-F9ED-4C18-BE89-A6915AC62208}"/>
                </a:ext>
              </a:extLst>
            </p:cNvPr>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5" name="图片 14">
            <a:extLst>
              <a:ext uri="{FF2B5EF4-FFF2-40B4-BE49-F238E27FC236}">
                <a16:creationId xmlns:a16="http://schemas.microsoft.com/office/drawing/2014/main" xmlns="" id="{03FE9A57-5E6C-43C8-81A9-0849C6CED2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pic>
        <p:nvPicPr>
          <p:cNvPr id="17" name="图片 16">
            <a:extLst>
              <a:ext uri="{FF2B5EF4-FFF2-40B4-BE49-F238E27FC236}">
                <a16:creationId xmlns:a16="http://schemas.microsoft.com/office/drawing/2014/main" xmlns="" id="{91A41334-687A-474F-9779-8BB59B19B1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584" y="805725"/>
            <a:ext cx="3521112" cy="3500992"/>
          </a:xfrm>
          <a:prstGeom prst="rect">
            <a:avLst/>
          </a:prstGeom>
        </p:spPr>
      </p:pic>
      <p:sp>
        <p:nvSpPr>
          <p:cNvPr id="18" name="矩形 17">
            <a:extLst>
              <a:ext uri="{FF2B5EF4-FFF2-40B4-BE49-F238E27FC236}">
                <a16:creationId xmlns:a16="http://schemas.microsoft.com/office/drawing/2014/main" xmlns="" id="{28F000B4-C845-4E43-ACB2-78A82D4F2B67}"/>
              </a:ext>
            </a:extLst>
          </p:cNvPr>
          <p:cNvSpPr/>
          <p:nvPr/>
        </p:nvSpPr>
        <p:spPr>
          <a:xfrm>
            <a:off x="4750200" y="1662986"/>
            <a:ext cx="3452744" cy="26056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57500D6F-0391-44E6-90D1-2A87D21C4B5F}"/>
              </a:ext>
            </a:extLst>
          </p:cNvPr>
          <p:cNvSpPr/>
          <p:nvPr/>
        </p:nvSpPr>
        <p:spPr>
          <a:xfrm>
            <a:off x="5223391" y="2593144"/>
            <a:ext cx="2513321" cy="1246495"/>
          </a:xfrm>
          <a:prstGeom prst="rect">
            <a:avLst/>
          </a:prstGeom>
          <a:ln>
            <a:noFill/>
          </a:ln>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pPr algn="ctr">
              <a:lnSpc>
                <a:spcPct val="150000"/>
              </a:lnSpc>
            </a:pPr>
            <a:endParaRPr lang="en-US" altLang="zh-CN" sz="1000" dirty="0">
              <a:solidFill>
                <a:schemeClr val="accent1"/>
              </a:solidFill>
              <a:latin typeface="微软雅黑" panose="020B0503020204020204" pitchFamily="34" charset="-122"/>
              <a:ea typeface="微软雅黑" panose="020B0503020204020204" pitchFamily="34" charset="-122"/>
            </a:endParaRPr>
          </a:p>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0" name="TextBox 81">
            <a:extLst>
              <a:ext uri="{FF2B5EF4-FFF2-40B4-BE49-F238E27FC236}">
                <a16:creationId xmlns:a16="http://schemas.microsoft.com/office/drawing/2014/main" xmlns="" id="{1782FB10-6FC7-4715-A4DA-17805D2EE054}"/>
              </a:ext>
            </a:extLst>
          </p:cNvPr>
          <p:cNvSpPr txBox="1">
            <a:spLocks noChangeArrowheads="1"/>
          </p:cNvSpPr>
          <p:nvPr/>
        </p:nvSpPr>
        <p:spPr bwMode="auto">
          <a:xfrm>
            <a:off x="6056843" y="1978237"/>
            <a:ext cx="927607" cy="29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918" tIns="26459" rIns="52918" bIns="2645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632933925"/>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20"/>
                                        </p:tgtEl>
                                        <p:attrNameLst>
                                          <p:attrName>style.visibility</p:attrName>
                                        </p:attrNameLst>
                                      </p:cBhvr>
                                      <p:to>
                                        <p:strVal val="visible"/>
                                      </p:to>
                                    </p:set>
                                    <p:anim calcmode="lin" valueType="num">
                                      <p:cBhvr>
                                        <p:cTn id="12" dur="250" fill="hold"/>
                                        <p:tgtEl>
                                          <p:spTgt spid="20"/>
                                        </p:tgtEl>
                                        <p:attrNameLst>
                                          <p:attrName>ppt_x</p:attrName>
                                        </p:attrNameLst>
                                      </p:cBhvr>
                                      <p:tavLst>
                                        <p:tav tm="0">
                                          <p:val>
                                            <p:strVal val="#ppt_x"/>
                                          </p:val>
                                        </p:tav>
                                        <p:tav tm="100000">
                                          <p:val>
                                            <p:strVal val="#ppt_x"/>
                                          </p:val>
                                        </p:tav>
                                      </p:tavLst>
                                    </p:anim>
                                    <p:anim calcmode="lin" valueType="num">
                                      <p:cBhvr>
                                        <p:cTn id="13" dur="250" fill="hold"/>
                                        <p:tgtEl>
                                          <p:spTgt spid="20"/>
                                        </p:tgtEl>
                                        <p:attrNameLst>
                                          <p:attrName>ppt_y</p:attrName>
                                        </p:attrNameLst>
                                      </p:cBhvr>
                                      <p:tavLst>
                                        <p:tav tm="0">
                                          <p:val>
                                            <p:strVal val="#ppt_y-#ppt_h/2"/>
                                          </p:val>
                                        </p:tav>
                                        <p:tav tm="100000">
                                          <p:val>
                                            <p:strVal val="#ppt_y"/>
                                          </p:val>
                                        </p:tav>
                                      </p:tavLst>
                                    </p:anim>
                                    <p:anim calcmode="lin" valueType="num">
                                      <p:cBhvr>
                                        <p:cTn id="14" dur="250" fill="hold"/>
                                        <p:tgtEl>
                                          <p:spTgt spid="20"/>
                                        </p:tgtEl>
                                        <p:attrNameLst>
                                          <p:attrName>ppt_w</p:attrName>
                                        </p:attrNameLst>
                                      </p:cBhvr>
                                      <p:tavLst>
                                        <p:tav tm="0">
                                          <p:val>
                                            <p:strVal val="#ppt_w"/>
                                          </p:val>
                                        </p:tav>
                                        <p:tav tm="100000">
                                          <p:val>
                                            <p:strVal val="#ppt_w"/>
                                          </p:val>
                                        </p:tav>
                                      </p:tavLst>
                                    </p:anim>
                                    <p:anim calcmode="lin" valueType="num">
                                      <p:cBhvr>
                                        <p:cTn id="15" dur="25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a:extLst>
              <a:ext uri="{FF2B5EF4-FFF2-40B4-BE49-F238E27FC236}">
                <a16:creationId xmlns:a16="http://schemas.microsoft.com/office/drawing/2014/main" xmlns="" id="{FBEB5296-7D77-4E25-99AD-CA90F70CB560}"/>
              </a:ext>
            </a:extLst>
          </p:cNvPr>
          <p:cNvGrpSpPr/>
          <p:nvPr/>
        </p:nvGrpSpPr>
        <p:grpSpPr>
          <a:xfrm>
            <a:off x="0" y="0"/>
            <a:ext cx="9144000" cy="5143500"/>
            <a:chOff x="0" y="0"/>
            <a:chExt cx="9144000" cy="5143500"/>
          </a:xfrm>
        </p:grpSpPr>
        <p:sp>
          <p:nvSpPr>
            <p:cNvPr id="45" name="矩形 44">
              <a:extLst>
                <a:ext uri="{FF2B5EF4-FFF2-40B4-BE49-F238E27FC236}">
                  <a16:creationId xmlns:a16="http://schemas.microsoft.com/office/drawing/2014/main" xmlns="" id="{9FDF69CE-6655-49BB-B4FE-2DCD4FA24BC5}"/>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a:extLst>
                <a:ext uri="{FF2B5EF4-FFF2-40B4-BE49-F238E27FC236}">
                  <a16:creationId xmlns:a16="http://schemas.microsoft.com/office/drawing/2014/main" xmlns="" id="{85D3868A-B11F-4911-878D-987773509391}"/>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xmlns="" id="{8BB6EEC5-83B1-45E9-B274-7F39CD929344}"/>
              </a:ext>
            </a:extLst>
          </p:cNvPr>
          <p:cNvGrpSpPr/>
          <p:nvPr/>
        </p:nvGrpSpPr>
        <p:grpSpPr>
          <a:xfrm>
            <a:off x="4211960" y="370374"/>
            <a:ext cx="3524752" cy="788287"/>
            <a:chOff x="4932040" y="411510"/>
            <a:chExt cx="3524752" cy="788287"/>
          </a:xfrm>
        </p:grpSpPr>
        <p:sp>
          <p:nvSpPr>
            <p:cNvPr id="48" name="Text Placeholder 8">
              <a:extLst>
                <a:ext uri="{FF2B5EF4-FFF2-40B4-BE49-F238E27FC236}">
                  <a16:creationId xmlns:a16="http://schemas.microsoft.com/office/drawing/2014/main" xmlns="" id="{3BFFF5D8-897F-4D00-8EAE-12441AC6CC15}"/>
                </a:ext>
              </a:extLst>
            </p:cNvPr>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49" name="Text Placeholder 9">
              <a:extLst>
                <a:ext uri="{FF2B5EF4-FFF2-40B4-BE49-F238E27FC236}">
                  <a16:creationId xmlns:a16="http://schemas.microsoft.com/office/drawing/2014/main" xmlns="" id="{F603FF9D-36C0-4305-9FEE-9ED4D431DA48}"/>
                </a:ext>
              </a:extLst>
            </p:cNvPr>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50" name="Straight Connector 12">
              <a:extLst>
                <a:ext uri="{FF2B5EF4-FFF2-40B4-BE49-F238E27FC236}">
                  <a16:creationId xmlns:a16="http://schemas.microsoft.com/office/drawing/2014/main" xmlns="" id="{FFBCF927-930E-4FCE-9151-D74D776DA786}"/>
                </a:ext>
              </a:extLst>
            </p:cNvPr>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1" name="图片 50">
            <a:extLst>
              <a:ext uri="{FF2B5EF4-FFF2-40B4-BE49-F238E27FC236}">
                <a16:creationId xmlns:a16="http://schemas.microsoft.com/office/drawing/2014/main" xmlns="" id="{A52816E2-6D6C-482B-A59C-2AFB6D1F47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sp>
        <p:nvSpPr>
          <p:cNvPr id="9" name="Freeform 9"/>
          <p:cNvSpPr>
            <a:spLocks noChangeAspect="1" noEditPoints="1"/>
          </p:cNvSpPr>
          <p:nvPr/>
        </p:nvSpPr>
        <p:spPr bwMode="auto">
          <a:xfrm>
            <a:off x="4182502" y="3678650"/>
            <a:ext cx="648000" cy="6480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49 w 2449"/>
              <a:gd name="T13" fmla="*/ 2443 h 2449"/>
              <a:gd name="T14" fmla="*/ 803 w 2449"/>
              <a:gd name="T15" fmla="*/ 2374 h 2449"/>
              <a:gd name="T16" fmla="*/ 359 w 2449"/>
              <a:gd name="T17" fmla="*/ 2090 h 2449"/>
              <a:gd name="T18" fmla="*/ 74 w 2449"/>
              <a:gd name="T19" fmla="*/ 1645 h 2449"/>
              <a:gd name="T20" fmla="*/ 6 w 2449"/>
              <a:gd name="T21" fmla="*/ 1099 h 2449"/>
              <a:gd name="T22" fmla="*/ 177 w 2449"/>
              <a:gd name="T23" fmla="*/ 590 h 2449"/>
              <a:gd name="T24" fmla="*/ 539 w 2449"/>
              <a:gd name="T25" fmla="*/ 210 h 2449"/>
              <a:gd name="T26" fmla="*/ 1038 w 2449"/>
              <a:gd name="T27" fmla="*/ 14 h 2449"/>
              <a:gd name="T28" fmla="*/ 1665 w 2449"/>
              <a:gd name="T29" fmla="*/ 1699 h 2449"/>
              <a:gd name="T30" fmla="*/ 1577 w 2449"/>
              <a:gd name="T31" fmla="*/ 1760 h 2449"/>
              <a:gd name="T32" fmla="*/ 1233 w 2449"/>
              <a:gd name="T33" fmla="*/ 1407 h 2449"/>
              <a:gd name="T34" fmla="*/ 1056 w 2449"/>
              <a:gd name="T35" fmla="*/ 1405 h 2449"/>
              <a:gd name="T36" fmla="*/ 916 w 2449"/>
              <a:gd name="T37" fmla="*/ 1333 h 2449"/>
              <a:gd name="T38" fmla="*/ 819 w 2449"/>
              <a:gd name="T39" fmla="*/ 1210 h 2449"/>
              <a:gd name="T40" fmla="*/ 783 w 2449"/>
              <a:gd name="T41" fmla="*/ 1053 h 2449"/>
              <a:gd name="T42" fmla="*/ 819 w 2449"/>
              <a:gd name="T43" fmla="*/ 896 h 2449"/>
              <a:gd name="T44" fmla="*/ 916 w 2449"/>
              <a:gd name="T45" fmla="*/ 773 h 2449"/>
              <a:gd name="T46" fmla="*/ 1056 w 2449"/>
              <a:gd name="T47" fmla="*/ 701 h 2449"/>
              <a:gd name="T48" fmla="*/ 1220 w 2449"/>
              <a:gd name="T49" fmla="*/ 696 h 2449"/>
              <a:gd name="T50" fmla="*/ 1365 w 2449"/>
              <a:gd name="T51" fmla="*/ 761 h 2449"/>
              <a:gd name="T52" fmla="*/ 1466 w 2449"/>
              <a:gd name="T53" fmla="*/ 879 h 2449"/>
              <a:gd name="T54" fmla="*/ 1510 w 2449"/>
              <a:gd name="T55" fmla="*/ 1034 h 2449"/>
              <a:gd name="T56" fmla="*/ 1480 w 2449"/>
              <a:gd name="T57" fmla="*/ 1200 h 2449"/>
              <a:gd name="T58" fmla="*/ 1147 w 2449"/>
              <a:gd name="T59" fmla="*/ 793 h 2449"/>
              <a:gd name="T60" fmla="*/ 1260 w 2449"/>
              <a:gd name="T61" fmla="*/ 818 h 2449"/>
              <a:gd name="T62" fmla="*/ 1347 w 2449"/>
              <a:gd name="T63" fmla="*/ 888 h 2449"/>
              <a:gd name="T64" fmla="*/ 1399 w 2449"/>
              <a:gd name="T65" fmla="*/ 988 h 2449"/>
              <a:gd name="T66" fmla="*/ 1402 w 2449"/>
              <a:gd name="T67" fmla="*/ 1105 h 2449"/>
              <a:gd name="T68" fmla="*/ 1356 w 2449"/>
              <a:gd name="T69" fmla="*/ 1208 h 2449"/>
              <a:gd name="T70" fmla="*/ 1271 w 2449"/>
              <a:gd name="T71" fmla="*/ 1282 h 2449"/>
              <a:gd name="T72" fmla="*/ 1160 w 2449"/>
              <a:gd name="T73" fmla="*/ 1313 h 2449"/>
              <a:gd name="T74" fmla="*/ 1046 w 2449"/>
              <a:gd name="T75" fmla="*/ 1293 h 2449"/>
              <a:gd name="T76" fmla="*/ 954 w 2449"/>
              <a:gd name="T77" fmla="*/ 1227 h 2449"/>
              <a:gd name="T78" fmla="*/ 899 w 2449"/>
              <a:gd name="T79" fmla="*/ 1131 h 2449"/>
              <a:gd name="T80" fmla="*/ 889 w 2449"/>
              <a:gd name="T81" fmla="*/ 1014 h 2449"/>
              <a:gd name="T82" fmla="*/ 931 w 2449"/>
              <a:gd name="T83" fmla="*/ 908 h 2449"/>
              <a:gd name="T84" fmla="*/ 1012 w 2449"/>
              <a:gd name="T85" fmla="*/ 830 h 2449"/>
              <a:gd name="T86" fmla="*/ 1120 w 2449"/>
              <a:gd name="T87" fmla="*/ 794 h 2449"/>
              <a:gd name="T88" fmla="*/ 1474 w 2449"/>
              <a:gd name="T89" fmla="*/ 425 h 2449"/>
              <a:gd name="T90" fmla="*/ 1787 w 2449"/>
              <a:gd name="T91" fmla="*/ 605 h 2449"/>
              <a:gd name="T92" fmla="*/ 1996 w 2449"/>
              <a:gd name="T93" fmla="*/ 899 h 2449"/>
              <a:gd name="T94" fmla="*/ 2061 w 2449"/>
              <a:gd name="T95" fmla="*/ 1268 h 2449"/>
              <a:gd name="T96" fmla="*/ 1961 w 2449"/>
              <a:gd name="T97" fmla="*/ 1624 h 2449"/>
              <a:gd name="T98" fmla="*/ 1726 w 2449"/>
              <a:gd name="T99" fmla="*/ 1895 h 2449"/>
              <a:gd name="T100" fmla="*/ 1393 w 2449"/>
              <a:gd name="T101" fmla="*/ 2046 h 2449"/>
              <a:gd name="T102" fmla="*/ 1015 w 2449"/>
              <a:gd name="T103" fmla="*/ 2035 h 2449"/>
              <a:gd name="T104" fmla="*/ 692 w 2449"/>
              <a:gd name="T105" fmla="*/ 1871 h 2449"/>
              <a:gd name="T106" fmla="*/ 469 w 2449"/>
              <a:gd name="T107" fmla="*/ 1588 h 2449"/>
              <a:gd name="T108" fmla="*/ 386 w 2449"/>
              <a:gd name="T109" fmla="*/ 1224 h 2449"/>
              <a:gd name="T110" fmla="*/ 469 w 2449"/>
              <a:gd name="T111" fmla="*/ 861 h 2449"/>
              <a:gd name="T112" fmla="*/ 692 w 2449"/>
              <a:gd name="T113" fmla="*/ 579 h 2449"/>
              <a:gd name="T114" fmla="*/ 1015 w 2449"/>
              <a:gd name="T115" fmla="*/ 413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4" y="0"/>
                </a:moveTo>
                <a:lnTo>
                  <a:pt x="1287" y="2"/>
                </a:lnTo>
                <a:lnTo>
                  <a:pt x="1349" y="7"/>
                </a:lnTo>
                <a:lnTo>
                  <a:pt x="1411" y="14"/>
                </a:lnTo>
                <a:lnTo>
                  <a:pt x="1471" y="25"/>
                </a:lnTo>
                <a:lnTo>
                  <a:pt x="1530" y="39"/>
                </a:lnTo>
                <a:lnTo>
                  <a:pt x="1589" y="55"/>
                </a:lnTo>
                <a:lnTo>
                  <a:pt x="1645" y="74"/>
                </a:lnTo>
                <a:lnTo>
                  <a:pt x="1701" y="97"/>
                </a:lnTo>
                <a:lnTo>
                  <a:pt x="1755" y="121"/>
                </a:lnTo>
                <a:lnTo>
                  <a:pt x="1807" y="148"/>
                </a:lnTo>
                <a:lnTo>
                  <a:pt x="1859" y="177"/>
                </a:lnTo>
                <a:lnTo>
                  <a:pt x="1908" y="210"/>
                </a:lnTo>
                <a:lnTo>
                  <a:pt x="1957" y="244"/>
                </a:lnTo>
                <a:lnTo>
                  <a:pt x="2003" y="280"/>
                </a:lnTo>
                <a:lnTo>
                  <a:pt x="2048" y="319"/>
                </a:lnTo>
                <a:lnTo>
                  <a:pt x="2090" y="359"/>
                </a:lnTo>
                <a:lnTo>
                  <a:pt x="2130" y="401"/>
                </a:lnTo>
                <a:lnTo>
                  <a:pt x="2169" y="446"/>
                </a:lnTo>
                <a:lnTo>
                  <a:pt x="2205" y="492"/>
                </a:lnTo>
                <a:lnTo>
                  <a:pt x="2239" y="541"/>
                </a:lnTo>
                <a:lnTo>
                  <a:pt x="2271" y="590"/>
                </a:lnTo>
                <a:lnTo>
                  <a:pt x="2301" y="641"/>
                </a:lnTo>
                <a:lnTo>
                  <a:pt x="2328" y="694"/>
                </a:lnTo>
                <a:lnTo>
                  <a:pt x="2352" y="748"/>
                </a:lnTo>
                <a:lnTo>
                  <a:pt x="2374" y="804"/>
                </a:lnTo>
                <a:lnTo>
                  <a:pt x="2394" y="860"/>
                </a:lnTo>
                <a:lnTo>
                  <a:pt x="2410" y="919"/>
                </a:lnTo>
                <a:lnTo>
                  <a:pt x="2424" y="978"/>
                </a:lnTo>
                <a:lnTo>
                  <a:pt x="2435" y="1038"/>
                </a:lnTo>
                <a:lnTo>
                  <a:pt x="2442" y="1099"/>
                </a:lnTo>
                <a:lnTo>
                  <a:pt x="2447" y="1162"/>
                </a:lnTo>
                <a:lnTo>
                  <a:pt x="2449" y="1224"/>
                </a:lnTo>
                <a:lnTo>
                  <a:pt x="2447" y="1288"/>
                </a:lnTo>
                <a:lnTo>
                  <a:pt x="2442" y="1349"/>
                </a:lnTo>
                <a:lnTo>
                  <a:pt x="2435" y="1411"/>
                </a:lnTo>
                <a:lnTo>
                  <a:pt x="2424" y="1472"/>
                </a:lnTo>
                <a:lnTo>
                  <a:pt x="2410" y="1530"/>
                </a:lnTo>
                <a:lnTo>
                  <a:pt x="2394" y="1589"/>
                </a:lnTo>
                <a:lnTo>
                  <a:pt x="2374" y="1645"/>
                </a:lnTo>
                <a:lnTo>
                  <a:pt x="2352" y="1701"/>
                </a:lnTo>
                <a:lnTo>
                  <a:pt x="2328" y="1755"/>
                </a:lnTo>
                <a:lnTo>
                  <a:pt x="2301" y="1807"/>
                </a:lnTo>
                <a:lnTo>
                  <a:pt x="2271" y="1859"/>
                </a:lnTo>
                <a:lnTo>
                  <a:pt x="2239" y="1909"/>
                </a:lnTo>
                <a:lnTo>
                  <a:pt x="2205" y="1957"/>
                </a:lnTo>
                <a:lnTo>
                  <a:pt x="2169" y="2003"/>
                </a:lnTo>
                <a:lnTo>
                  <a:pt x="2130" y="2048"/>
                </a:lnTo>
                <a:lnTo>
                  <a:pt x="2090" y="2090"/>
                </a:lnTo>
                <a:lnTo>
                  <a:pt x="2048" y="2130"/>
                </a:lnTo>
                <a:lnTo>
                  <a:pt x="2003" y="2170"/>
                </a:lnTo>
                <a:lnTo>
                  <a:pt x="1957" y="2206"/>
                </a:lnTo>
                <a:lnTo>
                  <a:pt x="1908" y="2240"/>
                </a:lnTo>
                <a:lnTo>
                  <a:pt x="1859" y="2271"/>
                </a:lnTo>
                <a:lnTo>
                  <a:pt x="1807" y="2301"/>
                </a:lnTo>
                <a:lnTo>
                  <a:pt x="1755" y="2328"/>
                </a:lnTo>
                <a:lnTo>
                  <a:pt x="1701" y="2353"/>
                </a:lnTo>
                <a:lnTo>
                  <a:pt x="1645" y="2374"/>
                </a:lnTo>
                <a:lnTo>
                  <a:pt x="1589" y="2394"/>
                </a:lnTo>
                <a:lnTo>
                  <a:pt x="1530" y="2411"/>
                </a:lnTo>
                <a:lnTo>
                  <a:pt x="1471" y="2424"/>
                </a:lnTo>
                <a:lnTo>
                  <a:pt x="1411" y="2435"/>
                </a:lnTo>
                <a:lnTo>
                  <a:pt x="1349" y="2443"/>
                </a:lnTo>
                <a:lnTo>
                  <a:pt x="1287" y="2447"/>
                </a:lnTo>
                <a:lnTo>
                  <a:pt x="1224" y="2449"/>
                </a:lnTo>
                <a:lnTo>
                  <a:pt x="1161" y="2447"/>
                </a:lnTo>
                <a:lnTo>
                  <a:pt x="1099" y="2443"/>
                </a:lnTo>
                <a:lnTo>
                  <a:pt x="1038" y="2435"/>
                </a:lnTo>
                <a:lnTo>
                  <a:pt x="977" y="2424"/>
                </a:lnTo>
                <a:lnTo>
                  <a:pt x="918" y="2411"/>
                </a:lnTo>
                <a:lnTo>
                  <a:pt x="860" y="2394"/>
                </a:lnTo>
                <a:lnTo>
                  <a:pt x="803" y="2374"/>
                </a:lnTo>
                <a:lnTo>
                  <a:pt x="747" y="2353"/>
                </a:lnTo>
                <a:lnTo>
                  <a:pt x="694" y="2328"/>
                </a:lnTo>
                <a:lnTo>
                  <a:pt x="640" y="2301"/>
                </a:lnTo>
                <a:lnTo>
                  <a:pt x="589" y="2271"/>
                </a:lnTo>
                <a:lnTo>
                  <a:pt x="539" y="2240"/>
                </a:lnTo>
                <a:lnTo>
                  <a:pt x="492" y="2206"/>
                </a:lnTo>
                <a:lnTo>
                  <a:pt x="446" y="2170"/>
                </a:lnTo>
                <a:lnTo>
                  <a:pt x="401" y="2130"/>
                </a:lnTo>
                <a:lnTo>
                  <a:pt x="359" y="2090"/>
                </a:lnTo>
                <a:lnTo>
                  <a:pt x="318" y="2048"/>
                </a:lnTo>
                <a:lnTo>
                  <a:pt x="279" y="2003"/>
                </a:lnTo>
                <a:lnTo>
                  <a:pt x="243" y="1957"/>
                </a:lnTo>
                <a:lnTo>
                  <a:pt x="209" y="1909"/>
                </a:lnTo>
                <a:lnTo>
                  <a:pt x="177" y="1859"/>
                </a:lnTo>
                <a:lnTo>
                  <a:pt x="147" y="1807"/>
                </a:lnTo>
                <a:lnTo>
                  <a:pt x="121" y="1755"/>
                </a:lnTo>
                <a:lnTo>
                  <a:pt x="96" y="1701"/>
                </a:lnTo>
                <a:lnTo>
                  <a:pt x="74"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4" y="804"/>
                </a:lnTo>
                <a:lnTo>
                  <a:pt x="96" y="748"/>
                </a:lnTo>
                <a:lnTo>
                  <a:pt x="121" y="694"/>
                </a:lnTo>
                <a:lnTo>
                  <a:pt x="147" y="641"/>
                </a:lnTo>
                <a:lnTo>
                  <a:pt x="177" y="590"/>
                </a:lnTo>
                <a:lnTo>
                  <a:pt x="209" y="541"/>
                </a:lnTo>
                <a:lnTo>
                  <a:pt x="243" y="492"/>
                </a:lnTo>
                <a:lnTo>
                  <a:pt x="279" y="446"/>
                </a:lnTo>
                <a:lnTo>
                  <a:pt x="318" y="401"/>
                </a:lnTo>
                <a:lnTo>
                  <a:pt x="359" y="359"/>
                </a:lnTo>
                <a:lnTo>
                  <a:pt x="401" y="319"/>
                </a:lnTo>
                <a:lnTo>
                  <a:pt x="446" y="280"/>
                </a:lnTo>
                <a:lnTo>
                  <a:pt x="492" y="244"/>
                </a:lnTo>
                <a:lnTo>
                  <a:pt x="539" y="210"/>
                </a:lnTo>
                <a:lnTo>
                  <a:pt x="589" y="177"/>
                </a:lnTo>
                <a:lnTo>
                  <a:pt x="640" y="148"/>
                </a:lnTo>
                <a:lnTo>
                  <a:pt x="694" y="121"/>
                </a:lnTo>
                <a:lnTo>
                  <a:pt x="747" y="97"/>
                </a:lnTo>
                <a:lnTo>
                  <a:pt x="803" y="74"/>
                </a:lnTo>
                <a:lnTo>
                  <a:pt x="860" y="55"/>
                </a:lnTo>
                <a:lnTo>
                  <a:pt x="918" y="39"/>
                </a:lnTo>
                <a:lnTo>
                  <a:pt x="977" y="25"/>
                </a:lnTo>
                <a:lnTo>
                  <a:pt x="1038" y="14"/>
                </a:lnTo>
                <a:lnTo>
                  <a:pt x="1099" y="7"/>
                </a:lnTo>
                <a:lnTo>
                  <a:pt x="1161" y="2"/>
                </a:lnTo>
                <a:lnTo>
                  <a:pt x="1224" y="0"/>
                </a:lnTo>
                <a:close/>
                <a:moveTo>
                  <a:pt x="1396" y="1318"/>
                </a:moveTo>
                <a:lnTo>
                  <a:pt x="1659" y="1672"/>
                </a:lnTo>
                <a:lnTo>
                  <a:pt x="1663" y="1678"/>
                </a:lnTo>
                <a:lnTo>
                  <a:pt x="1665" y="1685"/>
                </a:lnTo>
                <a:lnTo>
                  <a:pt x="1665" y="1691"/>
                </a:lnTo>
                <a:lnTo>
                  <a:pt x="1665" y="1699"/>
                </a:lnTo>
                <a:lnTo>
                  <a:pt x="1663" y="1705"/>
                </a:lnTo>
                <a:lnTo>
                  <a:pt x="1660" y="1711"/>
                </a:lnTo>
                <a:lnTo>
                  <a:pt x="1656" y="1716"/>
                </a:lnTo>
                <a:lnTo>
                  <a:pt x="1651" y="1721"/>
                </a:lnTo>
                <a:lnTo>
                  <a:pt x="1604" y="1754"/>
                </a:lnTo>
                <a:lnTo>
                  <a:pt x="1598" y="1757"/>
                </a:lnTo>
                <a:lnTo>
                  <a:pt x="1591" y="1759"/>
                </a:lnTo>
                <a:lnTo>
                  <a:pt x="1585" y="1760"/>
                </a:lnTo>
                <a:lnTo>
                  <a:pt x="1577" y="1760"/>
                </a:lnTo>
                <a:lnTo>
                  <a:pt x="1571" y="1758"/>
                </a:lnTo>
                <a:lnTo>
                  <a:pt x="1565" y="1755"/>
                </a:lnTo>
                <a:lnTo>
                  <a:pt x="1560" y="1751"/>
                </a:lnTo>
                <a:lnTo>
                  <a:pt x="1555" y="1746"/>
                </a:lnTo>
                <a:lnTo>
                  <a:pt x="1312" y="1377"/>
                </a:lnTo>
                <a:lnTo>
                  <a:pt x="1293" y="1386"/>
                </a:lnTo>
                <a:lnTo>
                  <a:pt x="1274" y="1394"/>
                </a:lnTo>
                <a:lnTo>
                  <a:pt x="1254" y="1401"/>
                </a:lnTo>
                <a:lnTo>
                  <a:pt x="1233" y="1407"/>
                </a:lnTo>
                <a:lnTo>
                  <a:pt x="1212" y="1411"/>
                </a:lnTo>
                <a:lnTo>
                  <a:pt x="1191" y="1414"/>
                </a:lnTo>
                <a:lnTo>
                  <a:pt x="1169" y="1416"/>
                </a:lnTo>
                <a:lnTo>
                  <a:pt x="1147" y="1417"/>
                </a:lnTo>
                <a:lnTo>
                  <a:pt x="1128" y="1416"/>
                </a:lnTo>
                <a:lnTo>
                  <a:pt x="1109" y="1415"/>
                </a:lnTo>
                <a:lnTo>
                  <a:pt x="1091" y="1413"/>
                </a:lnTo>
                <a:lnTo>
                  <a:pt x="1073" y="1410"/>
                </a:lnTo>
                <a:lnTo>
                  <a:pt x="1056" y="1405"/>
                </a:lnTo>
                <a:lnTo>
                  <a:pt x="1039" y="1401"/>
                </a:lnTo>
                <a:lnTo>
                  <a:pt x="1022" y="1395"/>
                </a:lnTo>
                <a:lnTo>
                  <a:pt x="1005" y="1388"/>
                </a:lnTo>
                <a:lnTo>
                  <a:pt x="989" y="1381"/>
                </a:lnTo>
                <a:lnTo>
                  <a:pt x="973" y="1373"/>
                </a:lnTo>
                <a:lnTo>
                  <a:pt x="958" y="1365"/>
                </a:lnTo>
                <a:lnTo>
                  <a:pt x="943" y="1355"/>
                </a:lnTo>
                <a:lnTo>
                  <a:pt x="929" y="1344"/>
                </a:lnTo>
                <a:lnTo>
                  <a:pt x="916" y="1333"/>
                </a:lnTo>
                <a:lnTo>
                  <a:pt x="902" y="1322"/>
                </a:lnTo>
                <a:lnTo>
                  <a:pt x="889" y="1310"/>
                </a:lnTo>
                <a:lnTo>
                  <a:pt x="877" y="1298"/>
                </a:lnTo>
                <a:lnTo>
                  <a:pt x="866" y="1285"/>
                </a:lnTo>
                <a:lnTo>
                  <a:pt x="855" y="1271"/>
                </a:lnTo>
                <a:lnTo>
                  <a:pt x="845" y="1257"/>
                </a:lnTo>
                <a:lnTo>
                  <a:pt x="835" y="1242"/>
                </a:lnTo>
                <a:lnTo>
                  <a:pt x="827" y="1226"/>
                </a:lnTo>
                <a:lnTo>
                  <a:pt x="819" y="1210"/>
                </a:lnTo>
                <a:lnTo>
                  <a:pt x="812" y="1194"/>
                </a:lnTo>
                <a:lnTo>
                  <a:pt x="805" y="1178"/>
                </a:lnTo>
                <a:lnTo>
                  <a:pt x="799" y="1161"/>
                </a:lnTo>
                <a:lnTo>
                  <a:pt x="795" y="1144"/>
                </a:lnTo>
                <a:lnTo>
                  <a:pt x="791" y="1127"/>
                </a:lnTo>
                <a:lnTo>
                  <a:pt x="787" y="1108"/>
                </a:lnTo>
                <a:lnTo>
                  <a:pt x="785" y="1090"/>
                </a:lnTo>
                <a:lnTo>
                  <a:pt x="784" y="1072"/>
                </a:lnTo>
                <a:lnTo>
                  <a:pt x="783" y="1053"/>
                </a:lnTo>
                <a:lnTo>
                  <a:pt x="784" y="1034"/>
                </a:lnTo>
                <a:lnTo>
                  <a:pt x="785" y="1016"/>
                </a:lnTo>
                <a:lnTo>
                  <a:pt x="787" y="997"/>
                </a:lnTo>
                <a:lnTo>
                  <a:pt x="791" y="979"/>
                </a:lnTo>
                <a:lnTo>
                  <a:pt x="795" y="962"/>
                </a:lnTo>
                <a:lnTo>
                  <a:pt x="799" y="945"/>
                </a:lnTo>
                <a:lnTo>
                  <a:pt x="805" y="928"/>
                </a:lnTo>
                <a:lnTo>
                  <a:pt x="812" y="912"/>
                </a:lnTo>
                <a:lnTo>
                  <a:pt x="819" y="896"/>
                </a:lnTo>
                <a:lnTo>
                  <a:pt x="827" y="879"/>
                </a:lnTo>
                <a:lnTo>
                  <a:pt x="835" y="864"/>
                </a:lnTo>
                <a:lnTo>
                  <a:pt x="845" y="849"/>
                </a:lnTo>
                <a:lnTo>
                  <a:pt x="855" y="835"/>
                </a:lnTo>
                <a:lnTo>
                  <a:pt x="866" y="822"/>
                </a:lnTo>
                <a:lnTo>
                  <a:pt x="877" y="808"/>
                </a:lnTo>
                <a:lnTo>
                  <a:pt x="889" y="796"/>
                </a:lnTo>
                <a:lnTo>
                  <a:pt x="902" y="784"/>
                </a:lnTo>
                <a:lnTo>
                  <a:pt x="916" y="773"/>
                </a:lnTo>
                <a:lnTo>
                  <a:pt x="929" y="761"/>
                </a:lnTo>
                <a:lnTo>
                  <a:pt x="943" y="751"/>
                </a:lnTo>
                <a:lnTo>
                  <a:pt x="958" y="741"/>
                </a:lnTo>
                <a:lnTo>
                  <a:pt x="973" y="733"/>
                </a:lnTo>
                <a:lnTo>
                  <a:pt x="989" y="725"/>
                </a:lnTo>
                <a:lnTo>
                  <a:pt x="1005" y="718"/>
                </a:lnTo>
                <a:lnTo>
                  <a:pt x="1022" y="711"/>
                </a:lnTo>
                <a:lnTo>
                  <a:pt x="1039" y="705"/>
                </a:lnTo>
                <a:lnTo>
                  <a:pt x="1056" y="701"/>
                </a:lnTo>
                <a:lnTo>
                  <a:pt x="1073" y="696"/>
                </a:lnTo>
                <a:lnTo>
                  <a:pt x="1091" y="693"/>
                </a:lnTo>
                <a:lnTo>
                  <a:pt x="1109" y="691"/>
                </a:lnTo>
                <a:lnTo>
                  <a:pt x="1128" y="690"/>
                </a:lnTo>
                <a:lnTo>
                  <a:pt x="1147" y="689"/>
                </a:lnTo>
                <a:lnTo>
                  <a:pt x="1166" y="690"/>
                </a:lnTo>
                <a:lnTo>
                  <a:pt x="1184" y="691"/>
                </a:lnTo>
                <a:lnTo>
                  <a:pt x="1202" y="693"/>
                </a:lnTo>
                <a:lnTo>
                  <a:pt x="1220" y="696"/>
                </a:lnTo>
                <a:lnTo>
                  <a:pt x="1237" y="701"/>
                </a:lnTo>
                <a:lnTo>
                  <a:pt x="1255" y="705"/>
                </a:lnTo>
                <a:lnTo>
                  <a:pt x="1272" y="711"/>
                </a:lnTo>
                <a:lnTo>
                  <a:pt x="1288" y="718"/>
                </a:lnTo>
                <a:lnTo>
                  <a:pt x="1304" y="725"/>
                </a:lnTo>
                <a:lnTo>
                  <a:pt x="1320" y="733"/>
                </a:lnTo>
                <a:lnTo>
                  <a:pt x="1335" y="741"/>
                </a:lnTo>
                <a:lnTo>
                  <a:pt x="1350" y="751"/>
                </a:lnTo>
                <a:lnTo>
                  <a:pt x="1365" y="761"/>
                </a:lnTo>
                <a:lnTo>
                  <a:pt x="1379" y="773"/>
                </a:lnTo>
                <a:lnTo>
                  <a:pt x="1392" y="784"/>
                </a:lnTo>
                <a:lnTo>
                  <a:pt x="1404" y="796"/>
                </a:lnTo>
                <a:lnTo>
                  <a:pt x="1416" y="808"/>
                </a:lnTo>
                <a:lnTo>
                  <a:pt x="1427" y="822"/>
                </a:lnTo>
                <a:lnTo>
                  <a:pt x="1438" y="835"/>
                </a:lnTo>
                <a:lnTo>
                  <a:pt x="1448" y="849"/>
                </a:lnTo>
                <a:lnTo>
                  <a:pt x="1458" y="864"/>
                </a:lnTo>
                <a:lnTo>
                  <a:pt x="1466" y="879"/>
                </a:lnTo>
                <a:lnTo>
                  <a:pt x="1475" y="896"/>
                </a:lnTo>
                <a:lnTo>
                  <a:pt x="1482" y="912"/>
                </a:lnTo>
                <a:lnTo>
                  <a:pt x="1489" y="928"/>
                </a:lnTo>
                <a:lnTo>
                  <a:pt x="1495" y="945"/>
                </a:lnTo>
                <a:lnTo>
                  <a:pt x="1499" y="962"/>
                </a:lnTo>
                <a:lnTo>
                  <a:pt x="1504" y="979"/>
                </a:lnTo>
                <a:lnTo>
                  <a:pt x="1507" y="997"/>
                </a:lnTo>
                <a:lnTo>
                  <a:pt x="1509" y="1016"/>
                </a:lnTo>
                <a:lnTo>
                  <a:pt x="1510" y="1034"/>
                </a:lnTo>
                <a:lnTo>
                  <a:pt x="1511" y="1053"/>
                </a:lnTo>
                <a:lnTo>
                  <a:pt x="1510" y="1072"/>
                </a:lnTo>
                <a:lnTo>
                  <a:pt x="1509" y="1091"/>
                </a:lnTo>
                <a:lnTo>
                  <a:pt x="1506" y="1110"/>
                </a:lnTo>
                <a:lnTo>
                  <a:pt x="1503" y="1130"/>
                </a:lnTo>
                <a:lnTo>
                  <a:pt x="1499" y="1148"/>
                </a:lnTo>
                <a:lnTo>
                  <a:pt x="1493" y="1166"/>
                </a:lnTo>
                <a:lnTo>
                  <a:pt x="1487" y="1183"/>
                </a:lnTo>
                <a:lnTo>
                  <a:pt x="1480" y="1200"/>
                </a:lnTo>
                <a:lnTo>
                  <a:pt x="1472" y="1216"/>
                </a:lnTo>
                <a:lnTo>
                  <a:pt x="1463" y="1233"/>
                </a:lnTo>
                <a:lnTo>
                  <a:pt x="1453" y="1249"/>
                </a:lnTo>
                <a:lnTo>
                  <a:pt x="1443" y="1264"/>
                </a:lnTo>
                <a:lnTo>
                  <a:pt x="1432" y="1279"/>
                </a:lnTo>
                <a:lnTo>
                  <a:pt x="1421" y="1292"/>
                </a:lnTo>
                <a:lnTo>
                  <a:pt x="1408" y="1306"/>
                </a:lnTo>
                <a:lnTo>
                  <a:pt x="1396" y="1318"/>
                </a:lnTo>
                <a:close/>
                <a:moveTo>
                  <a:pt x="1147" y="793"/>
                </a:moveTo>
                <a:lnTo>
                  <a:pt x="1160" y="793"/>
                </a:lnTo>
                <a:lnTo>
                  <a:pt x="1173" y="794"/>
                </a:lnTo>
                <a:lnTo>
                  <a:pt x="1186" y="796"/>
                </a:lnTo>
                <a:lnTo>
                  <a:pt x="1199" y="798"/>
                </a:lnTo>
                <a:lnTo>
                  <a:pt x="1211" y="801"/>
                </a:lnTo>
                <a:lnTo>
                  <a:pt x="1224" y="805"/>
                </a:lnTo>
                <a:lnTo>
                  <a:pt x="1236" y="809"/>
                </a:lnTo>
                <a:lnTo>
                  <a:pt x="1248" y="813"/>
                </a:lnTo>
                <a:lnTo>
                  <a:pt x="1260" y="818"/>
                </a:lnTo>
                <a:lnTo>
                  <a:pt x="1271" y="824"/>
                </a:lnTo>
                <a:lnTo>
                  <a:pt x="1282" y="830"/>
                </a:lnTo>
                <a:lnTo>
                  <a:pt x="1292" y="837"/>
                </a:lnTo>
                <a:lnTo>
                  <a:pt x="1302" y="844"/>
                </a:lnTo>
                <a:lnTo>
                  <a:pt x="1312" y="852"/>
                </a:lnTo>
                <a:lnTo>
                  <a:pt x="1321" y="860"/>
                </a:lnTo>
                <a:lnTo>
                  <a:pt x="1330" y="869"/>
                </a:lnTo>
                <a:lnTo>
                  <a:pt x="1339" y="878"/>
                </a:lnTo>
                <a:lnTo>
                  <a:pt x="1347" y="888"/>
                </a:lnTo>
                <a:lnTo>
                  <a:pt x="1356" y="898"/>
                </a:lnTo>
                <a:lnTo>
                  <a:pt x="1363" y="908"/>
                </a:lnTo>
                <a:lnTo>
                  <a:pt x="1370" y="918"/>
                </a:lnTo>
                <a:lnTo>
                  <a:pt x="1376" y="929"/>
                </a:lnTo>
                <a:lnTo>
                  <a:pt x="1382" y="940"/>
                </a:lnTo>
                <a:lnTo>
                  <a:pt x="1387" y="952"/>
                </a:lnTo>
                <a:lnTo>
                  <a:pt x="1391" y="963"/>
                </a:lnTo>
                <a:lnTo>
                  <a:pt x="1395" y="975"/>
                </a:lnTo>
                <a:lnTo>
                  <a:pt x="1399" y="988"/>
                </a:lnTo>
                <a:lnTo>
                  <a:pt x="1402" y="1000"/>
                </a:lnTo>
                <a:lnTo>
                  <a:pt x="1404" y="1014"/>
                </a:lnTo>
                <a:lnTo>
                  <a:pt x="1406" y="1027"/>
                </a:lnTo>
                <a:lnTo>
                  <a:pt x="1407" y="1040"/>
                </a:lnTo>
                <a:lnTo>
                  <a:pt x="1407" y="1053"/>
                </a:lnTo>
                <a:lnTo>
                  <a:pt x="1407" y="1066"/>
                </a:lnTo>
                <a:lnTo>
                  <a:pt x="1406" y="1079"/>
                </a:lnTo>
                <a:lnTo>
                  <a:pt x="1404" y="1092"/>
                </a:lnTo>
                <a:lnTo>
                  <a:pt x="1402" y="1105"/>
                </a:lnTo>
                <a:lnTo>
                  <a:pt x="1399" y="1117"/>
                </a:lnTo>
                <a:lnTo>
                  <a:pt x="1395" y="1131"/>
                </a:lnTo>
                <a:lnTo>
                  <a:pt x="1391" y="1143"/>
                </a:lnTo>
                <a:lnTo>
                  <a:pt x="1387" y="1154"/>
                </a:lnTo>
                <a:lnTo>
                  <a:pt x="1382" y="1166"/>
                </a:lnTo>
                <a:lnTo>
                  <a:pt x="1376" y="1177"/>
                </a:lnTo>
                <a:lnTo>
                  <a:pt x="1370" y="1188"/>
                </a:lnTo>
                <a:lnTo>
                  <a:pt x="1363" y="1198"/>
                </a:lnTo>
                <a:lnTo>
                  <a:pt x="1356" y="1208"/>
                </a:lnTo>
                <a:lnTo>
                  <a:pt x="1347" y="1218"/>
                </a:lnTo>
                <a:lnTo>
                  <a:pt x="1339" y="1227"/>
                </a:lnTo>
                <a:lnTo>
                  <a:pt x="1330" y="1237"/>
                </a:lnTo>
                <a:lnTo>
                  <a:pt x="1321" y="1246"/>
                </a:lnTo>
                <a:lnTo>
                  <a:pt x="1312" y="1254"/>
                </a:lnTo>
                <a:lnTo>
                  <a:pt x="1302" y="1262"/>
                </a:lnTo>
                <a:lnTo>
                  <a:pt x="1292" y="1269"/>
                </a:lnTo>
                <a:lnTo>
                  <a:pt x="1282" y="1276"/>
                </a:lnTo>
                <a:lnTo>
                  <a:pt x="1271" y="1282"/>
                </a:lnTo>
                <a:lnTo>
                  <a:pt x="1260" y="1288"/>
                </a:lnTo>
                <a:lnTo>
                  <a:pt x="1248" y="1293"/>
                </a:lnTo>
                <a:lnTo>
                  <a:pt x="1236" y="1297"/>
                </a:lnTo>
                <a:lnTo>
                  <a:pt x="1224" y="1301"/>
                </a:lnTo>
                <a:lnTo>
                  <a:pt x="1211" y="1305"/>
                </a:lnTo>
                <a:lnTo>
                  <a:pt x="1199" y="1308"/>
                </a:lnTo>
                <a:lnTo>
                  <a:pt x="1186" y="1310"/>
                </a:lnTo>
                <a:lnTo>
                  <a:pt x="1173" y="1312"/>
                </a:lnTo>
                <a:lnTo>
                  <a:pt x="1160" y="1313"/>
                </a:lnTo>
                <a:lnTo>
                  <a:pt x="1147" y="1313"/>
                </a:lnTo>
                <a:lnTo>
                  <a:pt x="1134" y="1313"/>
                </a:lnTo>
                <a:lnTo>
                  <a:pt x="1120" y="1312"/>
                </a:lnTo>
                <a:lnTo>
                  <a:pt x="1107" y="1310"/>
                </a:lnTo>
                <a:lnTo>
                  <a:pt x="1094" y="1308"/>
                </a:lnTo>
                <a:lnTo>
                  <a:pt x="1082" y="1305"/>
                </a:lnTo>
                <a:lnTo>
                  <a:pt x="1069" y="1301"/>
                </a:lnTo>
                <a:lnTo>
                  <a:pt x="1057" y="1297"/>
                </a:lnTo>
                <a:lnTo>
                  <a:pt x="1046" y="1293"/>
                </a:lnTo>
                <a:lnTo>
                  <a:pt x="1034" y="1288"/>
                </a:lnTo>
                <a:lnTo>
                  <a:pt x="1023" y="1282"/>
                </a:lnTo>
                <a:lnTo>
                  <a:pt x="1012" y="1276"/>
                </a:lnTo>
                <a:lnTo>
                  <a:pt x="1001" y="1269"/>
                </a:lnTo>
                <a:lnTo>
                  <a:pt x="991" y="1262"/>
                </a:lnTo>
                <a:lnTo>
                  <a:pt x="981" y="1254"/>
                </a:lnTo>
                <a:lnTo>
                  <a:pt x="972" y="1246"/>
                </a:lnTo>
                <a:lnTo>
                  <a:pt x="963" y="1237"/>
                </a:lnTo>
                <a:lnTo>
                  <a:pt x="954" y="1227"/>
                </a:lnTo>
                <a:lnTo>
                  <a:pt x="946" y="1218"/>
                </a:lnTo>
                <a:lnTo>
                  <a:pt x="938" y="1208"/>
                </a:lnTo>
                <a:lnTo>
                  <a:pt x="931" y="1198"/>
                </a:lnTo>
                <a:lnTo>
                  <a:pt x="924" y="1188"/>
                </a:lnTo>
                <a:lnTo>
                  <a:pt x="918" y="1177"/>
                </a:lnTo>
                <a:lnTo>
                  <a:pt x="912" y="1166"/>
                </a:lnTo>
                <a:lnTo>
                  <a:pt x="907" y="1154"/>
                </a:lnTo>
                <a:lnTo>
                  <a:pt x="903" y="1143"/>
                </a:lnTo>
                <a:lnTo>
                  <a:pt x="899" y="1131"/>
                </a:lnTo>
                <a:lnTo>
                  <a:pt x="895" y="1117"/>
                </a:lnTo>
                <a:lnTo>
                  <a:pt x="891" y="1105"/>
                </a:lnTo>
                <a:lnTo>
                  <a:pt x="889" y="1092"/>
                </a:lnTo>
                <a:lnTo>
                  <a:pt x="887" y="1079"/>
                </a:lnTo>
                <a:lnTo>
                  <a:pt x="886" y="1066"/>
                </a:lnTo>
                <a:lnTo>
                  <a:pt x="886" y="1053"/>
                </a:lnTo>
                <a:lnTo>
                  <a:pt x="886" y="1040"/>
                </a:lnTo>
                <a:lnTo>
                  <a:pt x="887" y="1027"/>
                </a:lnTo>
                <a:lnTo>
                  <a:pt x="889" y="1014"/>
                </a:lnTo>
                <a:lnTo>
                  <a:pt x="891" y="1000"/>
                </a:lnTo>
                <a:lnTo>
                  <a:pt x="895" y="988"/>
                </a:lnTo>
                <a:lnTo>
                  <a:pt x="899" y="975"/>
                </a:lnTo>
                <a:lnTo>
                  <a:pt x="903" y="963"/>
                </a:lnTo>
                <a:lnTo>
                  <a:pt x="907" y="952"/>
                </a:lnTo>
                <a:lnTo>
                  <a:pt x="912" y="940"/>
                </a:lnTo>
                <a:lnTo>
                  <a:pt x="918" y="929"/>
                </a:lnTo>
                <a:lnTo>
                  <a:pt x="924" y="918"/>
                </a:lnTo>
                <a:lnTo>
                  <a:pt x="931" y="908"/>
                </a:lnTo>
                <a:lnTo>
                  <a:pt x="938" y="898"/>
                </a:lnTo>
                <a:lnTo>
                  <a:pt x="946" y="888"/>
                </a:lnTo>
                <a:lnTo>
                  <a:pt x="954" y="878"/>
                </a:lnTo>
                <a:lnTo>
                  <a:pt x="963" y="869"/>
                </a:lnTo>
                <a:lnTo>
                  <a:pt x="972" y="860"/>
                </a:lnTo>
                <a:lnTo>
                  <a:pt x="981" y="852"/>
                </a:lnTo>
                <a:lnTo>
                  <a:pt x="991" y="844"/>
                </a:lnTo>
                <a:lnTo>
                  <a:pt x="1001" y="837"/>
                </a:lnTo>
                <a:lnTo>
                  <a:pt x="1012" y="830"/>
                </a:lnTo>
                <a:lnTo>
                  <a:pt x="1023" y="824"/>
                </a:lnTo>
                <a:lnTo>
                  <a:pt x="1034" y="818"/>
                </a:lnTo>
                <a:lnTo>
                  <a:pt x="1046" y="813"/>
                </a:lnTo>
                <a:lnTo>
                  <a:pt x="1057" y="809"/>
                </a:lnTo>
                <a:lnTo>
                  <a:pt x="1069" y="805"/>
                </a:lnTo>
                <a:lnTo>
                  <a:pt x="1082" y="801"/>
                </a:lnTo>
                <a:lnTo>
                  <a:pt x="1094" y="798"/>
                </a:lnTo>
                <a:lnTo>
                  <a:pt x="1107" y="796"/>
                </a:lnTo>
                <a:lnTo>
                  <a:pt x="1120" y="794"/>
                </a:lnTo>
                <a:lnTo>
                  <a:pt x="1134" y="793"/>
                </a:lnTo>
                <a:lnTo>
                  <a:pt x="1147" y="793"/>
                </a:lnTo>
                <a:close/>
                <a:moveTo>
                  <a:pt x="1224" y="387"/>
                </a:moveTo>
                <a:lnTo>
                  <a:pt x="1267" y="388"/>
                </a:lnTo>
                <a:lnTo>
                  <a:pt x="1310" y="391"/>
                </a:lnTo>
                <a:lnTo>
                  <a:pt x="1351" y="396"/>
                </a:lnTo>
                <a:lnTo>
                  <a:pt x="1393" y="404"/>
                </a:lnTo>
                <a:lnTo>
                  <a:pt x="1433" y="413"/>
                </a:lnTo>
                <a:lnTo>
                  <a:pt x="1474" y="425"/>
                </a:lnTo>
                <a:lnTo>
                  <a:pt x="1512" y="438"/>
                </a:lnTo>
                <a:lnTo>
                  <a:pt x="1550" y="453"/>
                </a:lnTo>
                <a:lnTo>
                  <a:pt x="1588" y="470"/>
                </a:lnTo>
                <a:lnTo>
                  <a:pt x="1624" y="488"/>
                </a:lnTo>
                <a:lnTo>
                  <a:pt x="1658" y="508"/>
                </a:lnTo>
                <a:lnTo>
                  <a:pt x="1692" y="530"/>
                </a:lnTo>
                <a:lnTo>
                  <a:pt x="1726" y="554"/>
                </a:lnTo>
                <a:lnTo>
                  <a:pt x="1757" y="579"/>
                </a:lnTo>
                <a:lnTo>
                  <a:pt x="1787" y="605"/>
                </a:lnTo>
                <a:lnTo>
                  <a:pt x="1817" y="632"/>
                </a:lnTo>
                <a:lnTo>
                  <a:pt x="1844" y="662"/>
                </a:lnTo>
                <a:lnTo>
                  <a:pt x="1870" y="692"/>
                </a:lnTo>
                <a:lnTo>
                  <a:pt x="1895" y="723"/>
                </a:lnTo>
                <a:lnTo>
                  <a:pt x="1918" y="756"/>
                </a:lnTo>
                <a:lnTo>
                  <a:pt x="1941" y="791"/>
                </a:lnTo>
                <a:lnTo>
                  <a:pt x="1961" y="825"/>
                </a:lnTo>
                <a:lnTo>
                  <a:pt x="1979" y="861"/>
                </a:lnTo>
                <a:lnTo>
                  <a:pt x="1996" y="899"/>
                </a:lnTo>
                <a:lnTo>
                  <a:pt x="2011" y="937"/>
                </a:lnTo>
                <a:lnTo>
                  <a:pt x="2024" y="975"/>
                </a:lnTo>
                <a:lnTo>
                  <a:pt x="2035" y="1016"/>
                </a:lnTo>
                <a:lnTo>
                  <a:pt x="2044" y="1056"/>
                </a:lnTo>
                <a:lnTo>
                  <a:pt x="2053" y="1097"/>
                </a:lnTo>
                <a:lnTo>
                  <a:pt x="2058" y="1139"/>
                </a:lnTo>
                <a:lnTo>
                  <a:pt x="2061" y="1181"/>
                </a:lnTo>
                <a:lnTo>
                  <a:pt x="2062" y="1224"/>
                </a:lnTo>
                <a:lnTo>
                  <a:pt x="2061" y="1268"/>
                </a:lnTo>
                <a:lnTo>
                  <a:pt x="2058" y="1310"/>
                </a:lnTo>
                <a:lnTo>
                  <a:pt x="2053" y="1353"/>
                </a:lnTo>
                <a:lnTo>
                  <a:pt x="2044" y="1393"/>
                </a:lnTo>
                <a:lnTo>
                  <a:pt x="2035" y="1434"/>
                </a:lnTo>
                <a:lnTo>
                  <a:pt x="2024" y="1474"/>
                </a:lnTo>
                <a:lnTo>
                  <a:pt x="2011" y="1513"/>
                </a:lnTo>
                <a:lnTo>
                  <a:pt x="1996" y="1550"/>
                </a:lnTo>
                <a:lnTo>
                  <a:pt x="1979" y="1588"/>
                </a:lnTo>
                <a:lnTo>
                  <a:pt x="1961" y="1624"/>
                </a:lnTo>
                <a:lnTo>
                  <a:pt x="1941" y="1659"/>
                </a:lnTo>
                <a:lnTo>
                  <a:pt x="1918" y="1692"/>
                </a:lnTo>
                <a:lnTo>
                  <a:pt x="1895" y="1726"/>
                </a:lnTo>
                <a:lnTo>
                  <a:pt x="1870" y="1757"/>
                </a:lnTo>
                <a:lnTo>
                  <a:pt x="1844" y="1787"/>
                </a:lnTo>
                <a:lnTo>
                  <a:pt x="1817" y="1817"/>
                </a:lnTo>
                <a:lnTo>
                  <a:pt x="1787" y="1845"/>
                </a:lnTo>
                <a:lnTo>
                  <a:pt x="1757" y="1871"/>
                </a:lnTo>
                <a:lnTo>
                  <a:pt x="1726" y="1895"/>
                </a:lnTo>
                <a:lnTo>
                  <a:pt x="1692" y="1919"/>
                </a:lnTo>
                <a:lnTo>
                  <a:pt x="1658" y="1941"/>
                </a:lnTo>
                <a:lnTo>
                  <a:pt x="1624" y="1961"/>
                </a:lnTo>
                <a:lnTo>
                  <a:pt x="1588" y="1980"/>
                </a:lnTo>
                <a:lnTo>
                  <a:pt x="1550" y="1996"/>
                </a:lnTo>
                <a:lnTo>
                  <a:pt x="1512" y="2011"/>
                </a:lnTo>
                <a:lnTo>
                  <a:pt x="1474" y="2024"/>
                </a:lnTo>
                <a:lnTo>
                  <a:pt x="1433" y="2035"/>
                </a:lnTo>
                <a:lnTo>
                  <a:pt x="1393" y="2046"/>
                </a:lnTo>
                <a:lnTo>
                  <a:pt x="1351" y="2053"/>
                </a:lnTo>
                <a:lnTo>
                  <a:pt x="1310" y="2058"/>
                </a:lnTo>
                <a:lnTo>
                  <a:pt x="1267" y="2061"/>
                </a:lnTo>
                <a:lnTo>
                  <a:pt x="1224" y="2062"/>
                </a:lnTo>
                <a:lnTo>
                  <a:pt x="1181" y="2061"/>
                </a:lnTo>
                <a:lnTo>
                  <a:pt x="1139" y="2058"/>
                </a:lnTo>
                <a:lnTo>
                  <a:pt x="1096" y="2053"/>
                </a:lnTo>
                <a:lnTo>
                  <a:pt x="1055" y="2046"/>
                </a:lnTo>
                <a:lnTo>
                  <a:pt x="1015" y="2035"/>
                </a:lnTo>
                <a:lnTo>
                  <a:pt x="975" y="2024"/>
                </a:lnTo>
                <a:lnTo>
                  <a:pt x="936" y="2011"/>
                </a:lnTo>
                <a:lnTo>
                  <a:pt x="899" y="1996"/>
                </a:lnTo>
                <a:lnTo>
                  <a:pt x="861" y="1980"/>
                </a:lnTo>
                <a:lnTo>
                  <a:pt x="825" y="1961"/>
                </a:lnTo>
                <a:lnTo>
                  <a:pt x="790" y="1941"/>
                </a:lnTo>
                <a:lnTo>
                  <a:pt x="756" y="1919"/>
                </a:lnTo>
                <a:lnTo>
                  <a:pt x="723" y="1895"/>
                </a:lnTo>
                <a:lnTo>
                  <a:pt x="692" y="1871"/>
                </a:lnTo>
                <a:lnTo>
                  <a:pt x="662" y="1845"/>
                </a:lnTo>
                <a:lnTo>
                  <a:pt x="632" y="1817"/>
                </a:lnTo>
                <a:lnTo>
                  <a:pt x="604" y="1787"/>
                </a:lnTo>
                <a:lnTo>
                  <a:pt x="578" y="1757"/>
                </a:lnTo>
                <a:lnTo>
                  <a:pt x="553" y="1726"/>
                </a:lnTo>
                <a:lnTo>
                  <a:pt x="529" y="1692"/>
                </a:lnTo>
                <a:lnTo>
                  <a:pt x="508" y="1659"/>
                </a:lnTo>
                <a:lnTo>
                  <a:pt x="488" y="1624"/>
                </a:lnTo>
                <a:lnTo>
                  <a:pt x="469" y="1588"/>
                </a:lnTo>
                <a:lnTo>
                  <a:pt x="453" y="1550"/>
                </a:lnTo>
                <a:lnTo>
                  <a:pt x="438" y="1513"/>
                </a:lnTo>
                <a:lnTo>
                  <a:pt x="424" y="1474"/>
                </a:lnTo>
                <a:lnTo>
                  <a:pt x="413" y="1434"/>
                </a:lnTo>
                <a:lnTo>
                  <a:pt x="403" y="1393"/>
                </a:lnTo>
                <a:lnTo>
                  <a:pt x="396" y="1353"/>
                </a:lnTo>
                <a:lnTo>
                  <a:pt x="391" y="1310"/>
                </a:lnTo>
                <a:lnTo>
                  <a:pt x="388" y="1268"/>
                </a:lnTo>
                <a:lnTo>
                  <a:pt x="386" y="1224"/>
                </a:lnTo>
                <a:lnTo>
                  <a:pt x="388" y="1181"/>
                </a:lnTo>
                <a:lnTo>
                  <a:pt x="391" y="1139"/>
                </a:lnTo>
                <a:lnTo>
                  <a:pt x="396" y="1097"/>
                </a:lnTo>
                <a:lnTo>
                  <a:pt x="403" y="1056"/>
                </a:lnTo>
                <a:lnTo>
                  <a:pt x="413" y="1016"/>
                </a:lnTo>
                <a:lnTo>
                  <a:pt x="424" y="975"/>
                </a:lnTo>
                <a:lnTo>
                  <a:pt x="438" y="937"/>
                </a:lnTo>
                <a:lnTo>
                  <a:pt x="453" y="899"/>
                </a:lnTo>
                <a:lnTo>
                  <a:pt x="469" y="861"/>
                </a:lnTo>
                <a:lnTo>
                  <a:pt x="488" y="825"/>
                </a:lnTo>
                <a:lnTo>
                  <a:pt x="508" y="791"/>
                </a:lnTo>
                <a:lnTo>
                  <a:pt x="529" y="756"/>
                </a:lnTo>
                <a:lnTo>
                  <a:pt x="553" y="723"/>
                </a:lnTo>
                <a:lnTo>
                  <a:pt x="578" y="692"/>
                </a:lnTo>
                <a:lnTo>
                  <a:pt x="604" y="662"/>
                </a:lnTo>
                <a:lnTo>
                  <a:pt x="632" y="632"/>
                </a:lnTo>
                <a:lnTo>
                  <a:pt x="662" y="605"/>
                </a:lnTo>
                <a:lnTo>
                  <a:pt x="692" y="579"/>
                </a:lnTo>
                <a:lnTo>
                  <a:pt x="723" y="554"/>
                </a:lnTo>
                <a:lnTo>
                  <a:pt x="756" y="530"/>
                </a:lnTo>
                <a:lnTo>
                  <a:pt x="790" y="508"/>
                </a:lnTo>
                <a:lnTo>
                  <a:pt x="825" y="488"/>
                </a:lnTo>
                <a:lnTo>
                  <a:pt x="861" y="470"/>
                </a:lnTo>
                <a:lnTo>
                  <a:pt x="899" y="453"/>
                </a:lnTo>
                <a:lnTo>
                  <a:pt x="936" y="438"/>
                </a:lnTo>
                <a:lnTo>
                  <a:pt x="975" y="425"/>
                </a:lnTo>
                <a:lnTo>
                  <a:pt x="1015" y="413"/>
                </a:lnTo>
                <a:lnTo>
                  <a:pt x="1055" y="404"/>
                </a:lnTo>
                <a:lnTo>
                  <a:pt x="1096" y="396"/>
                </a:lnTo>
                <a:lnTo>
                  <a:pt x="1139" y="391"/>
                </a:lnTo>
                <a:lnTo>
                  <a:pt x="1181" y="388"/>
                </a:lnTo>
                <a:lnTo>
                  <a:pt x="1224" y="38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0" name="Freeform 11"/>
          <p:cNvSpPr>
            <a:spLocks noChangeAspect="1" noEditPoints="1"/>
          </p:cNvSpPr>
          <p:nvPr/>
        </p:nvSpPr>
        <p:spPr bwMode="auto">
          <a:xfrm>
            <a:off x="4194241" y="773558"/>
            <a:ext cx="648000" cy="6480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50 w 2449"/>
              <a:gd name="T13" fmla="*/ 2443 h 2449"/>
              <a:gd name="T14" fmla="*/ 804 w 2449"/>
              <a:gd name="T15" fmla="*/ 2374 h 2449"/>
              <a:gd name="T16" fmla="*/ 359 w 2449"/>
              <a:gd name="T17" fmla="*/ 2090 h 2449"/>
              <a:gd name="T18" fmla="*/ 75 w 2449"/>
              <a:gd name="T19" fmla="*/ 1645 h 2449"/>
              <a:gd name="T20" fmla="*/ 6 w 2449"/>
              <a:gd name="T21" fmla="*/ 1099 h 2449"/>
              <a:gd name="T22" fmla="*/ 178 w 2449"/>
              <a:gd name="T23" fmla="*/ 590 h 2449"/>
              <a:gd name="T24" fmla="*/ 540 w 2449"/>
              <a:gd name="T25" fmla="*/ 210 h 2449"/>
              <a:gd name="T26" fmla="*/ 1038 w 2449"/>
              <a:gd name="T27" fmla="*/ 14 h 2449"/>
              <a:gd name="T28" fmla="*/ 1341 w 2449"/>
              <a:gd name="T29" fmla="*/ 798 h 2449"/>
              <a:gd name="T30" fmla="*/ 1532 w 2449"/>
              <a:gd name="T31" fmla="*/ 875 h 2449"/>
              <a:gd name="T32" fmla="*/ 1663 w 2449"/>
              <a:gd name="T33" fmla="*/ 1009 h 2449"/>
              <a:gd name="T34" fmla="*/ 1713 w 2449"/>
              <a:gd name="T35" fmla="*/ 1179 h 2449"/>
              <a:gd name="T36" fmla="*/ 1656 w 2449"/>
              <a:gd name="T37" fmla="*/ 1362 h 2449"/>
              <a:gd name="T38" fmla="*/ 1391 w 2449"/>
              <a:gd name="T39" fmla="*/ 1548 h 2449"/>
              <a:gd name="T40" fmla="*/ 1192 w 2449"/>
              <a:gd name="T41" fmla="*/ 1573 h 2449"/>
              <a:gd name="T42" fmla="*/ 982 w 2449"/>
              <a:gd name="T43" fmla="*/ 1526 h 2449"/>
              <a:gd name="T44" fmla="*/ 821 w 2449"/>
              <a:gd name="T45" fmla="*/ 1415 h 2449"/>
              <a:gd name="T46" fmla="*/ 732 w 2449"/>
              <a:gd name="T47" fmla="*/ 1259 h 2449"/>
              <a:gd name="T48" fmla="*/ 738 w 2449"/>
              <a:gd name="T49" fmla="*/ 1081 h 2449"/>
              <a:gd name="T50" fmla="*/ 835 w 2449"/>
              <a:gd name="T51" fmla="*/ 929 h 2449"/>
              <a:gd name="T52" fmla="*/ 1003 w 2449"/>
              <a:gd name="T53" fmla="*/ 824 h 2449"/>
              <a:gd name="T54" fmla="*/ 1218 w 2449"/>
              <a:gd name="T55" fmla="*/ 785 h 2449"/>
              <a:gd name="T56" fmla="*/ 1511 w 2449"/>
              <a:gd name="T57" fmla="*/ 1150 h 2449"/>
              <a:gd name="T58" fmla="*/ 1506 w 2449"/>
              <a:gd name="T59" fmla="*/ 1200 h 2449"/>
              <a:gd name="T60" fmla="*/ 1452 w 2449"/>
              <a:gd name="T61" fmla="*/ 1223 h 2449"/>
              <a:gd name="T62" fmla="*/ 1409 w 2449"/>
              <a:gd name="T63" fmla="*/ 1176 h 2449"/>
              <a:gd name="T64" fmla="*/ 1442 w 2449"/>
              <a:gd name="T65" fmla="*/ 1122 h 2449"/>
              <a:gd name="T66" fmla="*/ 1234 w 2449"/>
              <a:gd name="T67" fmla="*/ 1122 h 2449"/>
              <a:gd name="T68" fmla="*/ 1266 w 2449"/>
              <a:gd name="T69" fmla="*/ 1176 h 2449"/>
              <a:gd name="T70" fmla="*/ 1224 w 2449"/>
              <a:gd name="T71" fmla="*/ 1223 h 2449"/>
              <a:gd name="T72" fmla="*/ 1169 w 2449"/>
              <a:gd name="T73" fmla="*/ 1200 h 2449"/>
              <a:gd name="T74" fmla="*/ 1164 w 2449"/>
              <a:gd name="T75" fmla="*/ 1150 h 2449"/>
              <a:gd name="T76" fmla="*/ 964 w 2449"/>
              <a:gd name="T77" fmla="*/ 1117 h 2449"/>
              <a:gd name="T78" fmla="*/ 1016 w 2449"/>
              <a:gd name="T79" fmla="*/ 1155 h 2449"/>
              <a:gd name="T80" fmla="*/ 1003 w 2449"/>
              <a:gd name="T81" fmla="*/ 1208 h 2449"/>
              <a:gd name="T82" fmla="*/ 949 w 2449"/>
              <a:gd name="T83" fmla="*/ 1221 h 2449"/>
              <a:gd name="T84" fmla="*/ 911 w 2449"/>
              <a:gd name="T85" fmla="*/ 1171 h 2449"/>
              <a:gd name="T86" fmla="*/ 949 w 2449"/>
              <a:gd name="T87" fmla="*/ 1120 h 2449"/>
              <a:gd name="T88" fmla="*/ 1433 w 2449"/>
              <a:gd name="T89" fmla="*/ 413 h 2449"/>
              <a:gd name="T90" fmla="*/ 1757 w 2449"/>
              <a:gd name="T91" fmla="*/ 579 h 2449"/>
              <a:gd name="T92" fmla="*/ 1979 w 2449"/>
              <a:gd name="T93" fmla="*/ 861 h 2449"/>
              <a:gd name="T94" fmla="*/ 2062 w 2449"/>
              <a:gd name="T95" fmla="*/ 1224 h 2449"/>
              <a:gd name="T96" fmla="*/ 1979 w 2449"/>
              <a:gd name="T97" fmla="*/ 1588 h 2449"/>
              <a:gd name="T98" fmla="*/ 1757 w 2449"/>
              <a:gd name="T99" fmla="*/ 1871 h 2449"/>
              <a:gd name="T100" fmla="*/ 1433 w 2449"/>
              <a:gd name="T101" fmla="*/ 2035 h 2449"/>
              <a:gd name="T102" fmla="*/ 1056 w 2449"/>
              <a:gd name="T103" fmla="*/ 2046 h 2449"/>
              <a:gd name="T104" fmla="*/ 723 w 2449"/>
              <a:gd name="T105" fmla="*/ 1895 h 2449"/>
              <a:gd name="T106" fmla="*/ 488 w 2449"/>
              <a:gd name="T107" fmla="*/ 1624 h 2449"/>
              <a:gd name="T108" fmla="*/ 388 w 2449"/>
              <a:gd name="T109" fmla="*/ 1268 h 2449"/>
              <a:gd name="T110" fmla="*/ 453 w 2449"/>
              <a:gd name="T111" fmla="*/ 899 h 2449"/>
              <a:gd name="T112" fmla="*/ 662 w 2449"/>
              <a:gd name="T113" fmla="*/ 605 h 2449"/>
              <a:gd name="T114" fmla="*/ 975 w 2449"/>
              <a:gd name="T115"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5" y="0"/>
                </a:moveTo>
                <a:lnTo>
                  <a:pt x="1287" y="2"/>
                </a:lnTo>
                <a:lnTo>
                  <a:pt x="1350" y="7"/>
                </a:lnTo>
                <a:lnTo>
                  <a:pt x="1411" y="14"/>
                </a:lnTo>
                <a:lnTo>
                  <a:pt x="1471" y="25"/>
                </a:lnTo>
                <a:lnTo>
                  <a:pt x="1530" y="39"/>
                </a:lnTo>
                <a:lnTo>
                  <a:pt x="1589" y="55"/>
                </a:lnTo>
                <a:lnTo>
                  <a:pt x="1645" y="74"/>
                </a:lnTo>
                <a:lnTo>
                  <a:pt x="1701" y="97"/>
                </a:lnTo>
                <a:lnTo>
                  <a:pt x="1755" y="121"/>
                </a:lnTo>
                <a:lnTo>
                  <a:pt x="1808" y="148"/>
                </a:lnTo>
                <a:lnTo>
                  <a:pt x="1859" y="177"/>
                </a:lnTo>
                <a:lnTo>
                  <a:pt x="1909" y="210"/>
                </a:lnTo>
                <a:lnTo>
                  <a:pt x="1957" y="244"/>
                </a:lnTo>
                <a:lnTo>
                  <a:pt x="2003" y="280"/>
                </a:lnTo>
                <a:lnTo>
                  <a:pt x="2048" y="319"/>
                </a:lnTo>
                <a:lnTo>
                  <a:pt x="2090" y="359"/>
                </a:lnTo>
                <a:lnTo>
                  <a:pt x="2130" y="401"/>
                </a:lnTo>
                <a:lnTo>
                  <a:pt x="2170" y="446"/>
                </a:lnTo>
                <a:lnTo>
                  <a:pt x="2206" y="492"/>
                </a:lnTo>
                <a:lnTo>
                  <a:pt x="2239" y="541"/>
                </a:lnTo>
                <a:lnTo>
                  <a:pt x="2272" y="590"/>
                </a:lnTo>
                <a:lnTo>
                  <a:pt x="2301" y="641"/>
                </a:lnTo>
                <a:lnTo>
                  <a:pt x="2328" y="694"/>
                </a:lnTo>
                <a:lnTo>
                  <a:pt x="2352" y="748"/>
                </a:lnTo>
                <a:lnTo>
                  <a:pt x="2375" y="804"/>
                </a:lnTo>
                <a:lnTo>
                  <a:pt x="2394" y="860"/>
                </a:lnTo>
                <a:lnTo>
                  <a:pt x="2411" y="919"/>
                </a:lnTo>
                <a:lnTo>
                  <a:pt x="2424" y="978"/>
                </a:lnTo>
                <a:lnTo>
                  <a:pt x="2435" y="1038"/>
                </a:lnTo>
                <a:lnTo>
                  <a:pt x="2442" y="1099"/>
                </a:lnTo>
                <a:lnTo>
                  <a:pt x="2447" y="1162"/>
                </a:lnTo>
                <a:lnTo>
                  <a:pt x="2449" y="1224"/>
                </a:lnTo>
                <a:lnTo>
                  <a:pt x="2447" y="1288"/>
                </a:lnTo>
                <a:lnTo>
                  <a:pt x="2442" y="1349"/>
                </a:lnTo>
                <a:lnTo>
                  <a:pt x="2435" y="1411"/>
                </a:lnTo>
                <a:lnTo>
                  <a:pt x="2424" y="1472"/>
                </a:lnTo>
                <a:lnTo>
                  <a:pt x="2411" y="1530"/>
                </a:lnTo>
                <a:lnTo>
                  <a:pt x="2394" y="1589"/>
                </a:lnTo>
                <a:lnTo>
                  <a:pt x="2375" y="1645"/>
                </a:lnTo>
                <a:lnTo>
                  <a:pt x="2352" y="1701"/>
                </a:lnTo>
                <a:lnTo>
                  <a:pt x="2328" y="1755"/>
                </a:lnTo>
                <a:lnTo>
                  <a:pt x="2301" y="1807"/>
                </a:lnTo>
                <a:lnTo>
                  <a:pt x="2272" y="1859"/>
                </a:lnTo>
                <a:lnTo>
                  <a:pt x="2239" y="1909"/>
                </a:lnTo>
                <a:lnTo>
                  <a:pt x="2206" y="1957"/>
                </a:lnTo>
                <a:lnTo>
                  <a:pt x="2170" y="2003"/>
                </a:lnTo>
                <a:lnTo>
                  <a:pt x="2130" y="2048"/>
                </a:lnTo>
                <a:lnTo>
                  <a:pt x="2090" y="2090"/>
                </a:lnTo>
                <a:lnTo>
                  <a:pt x="2048" y="2130"/>
                </a:lnTo>
                <a:lnTo>
                  <a:pt x="2003" y="2170"/>
                </a:lnTo>
                <a:lnTo>
                  <a:pt x="1957" y="2206"/>
                </a:lnTo>
                <a:lnTo>
                  <a:pt x="1909" y="2240"/>
                </a:lnTo>
                <a:lnTo>
                  <a:pt x="1859" y="2271"/>
                </a:lnTo>
                <a:lnTo>
                  <a:pt x="1808" y="2301"/>
                </a:lnTo>
                <a:lnTo>
                  <a:pt x="1755" y="2328"/>
                </a:lnTo>
                <a:lnTo>
                  <a:pt x="1701" y="2353"/>
                </a:lnTo>
                <a:lnTo>
                  <a:pt x="1645" y="2374"/>
                </a:lnTo>
                <a:lnTo>
                  <a:pt x="1589" y="2394"/>
                </a:lnTo>
                <a:lnTo>
                  <a:pt x="1530" y="2411"/>
                </a:lnTo>
                <a:lnTo>
                  <a:pt x="1471" y="2424"/>
                </a:lnTo>
                <a:lnTo>
                  <a:pt x="1411" y="2435"/>
                </a:lnTo>
                <a:lnTo>
                  <a:pt x="1350" y="2443"/>
                </a:lnTo>
                <a:lnTo>
                  <a:pt x="1287" y="2447"/>
                </a:lnTo>
                <a:lnTo>
                  <a:pt x="1225" y="2449"/>
                </a:lnTo>
                <a:lnTo>
                  <a:pt x="1161" y="2447"/>
                </a:lnTo>
                <a:lnTo>
                  <a:pt x="1100" y="2443"/>
                </a:lnTo>
                <a:lnTo>
                  <a:pt x="1038" y="2435"/>
                </a:lnTo>
                <a:lnTo>
                  <a:pt x="977" y="2424"/>
                </a:lnTo>
                <a:lnTo>
                  <a:pt x="918" y="2411"/>
                </a:lnTo>
                <a:lnTo>
                  <a:pt x="860" y="2394"/>
                </a:lnTo>
                <a:lnTo>
                  <a:pt x="804" y="2374"/>
                </a:lnTo>
                <a:lnTo>
                  <a:pt x="747" y="2353"/>
                </a:lnTo>
                <a:lnTo>
                  <a:pt x="694" y="2328"/>
                </a:lnTo>
                <a:lnTo>
                  <a:pt x="641" y="2301"/>
                </a:lnTo>
                <a:lnTo>
                  <a:pt x="589" y="2271"/>
                </a:lnTo>
                <a:lnTo>
                  <a:pt x="540" y="2240"/>
                </a:lnTo>
                <a:lnTo>
                  <a:pt x="492" y="2206"/>
                </a:lnTo>
                <a:lnTo>
                  <a:pt x="446" y="2170"/>
                </a:lnTo>
                <a:lnTo>
                  <a:pt x="401" y="2130"/>
                </a:lnTo>
                <a:lnTo>
                  <a:pt x="359" y="2090"/>
                </a:lnTo>
                <a:lnTo>
                  <a:pt x="318" y="2048"/>
                </a:lnTo>
                <a:lnTo>
                  <a:pt x="279" y="2003"/>
                </a:lnTo>
                <a:lnTo>
                  <a:pt x="243" y="1957"/>
                </a:lnTo>
                <a:lnTo>
                  <a:pt x="209" y="1909"/>
                </a:lnTo>
                <a:lnTo>
                  <a:pt x="178" y="1859"/>
                </a:lnTo>
                <a:lnTo>
                  <a:pt x="148" y="1807"/>
                </a:lnTo>
                <a:lnTo>
                  <a:pt x="121" y="1755"/>
                </a:lnTo>
                <a:lnTo>
                  <a:pt x="96" y="1701"/>
                </a:lnTo>
                <a:lnTo>
                  <a:pt x="75"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5" y="804"/>
                </a:lnTo>
                <a:lnTo>
                  <a:pt x="96" y="748"/>
                </a:lnTo>
                <a:lnTo>
                  <a:pt x="121" y="694"/>
                </a:lnTo>
                <a:lnTo>
                  <a:pt x="148" y="641"/>
                </a:lnTo>
                <a:lnTo>
                  <a:pt x="178" y="590"/>
                </a:lnTo>
                <a:lnTo>
                  <a:pt x="209" y="541"/>
                </a:lnTo>
                <a:lnTo>
                  <a:pt x="243" y="492"/>
                </a:lnTo>
                <a:lnTo>
                  <a:pt x="279" y="446"/>
                </a:lnTo>
                <a:lnTo>
                  <a:pt x="318" y="401"/>
                </a:lnTo>
                <a:lnTo>
                  <a:pt x="359" y="359"/>
                </a:lnTo>
                <a:lnTo>
                  <a:pt x="401" y="319"/>
                </a:lnTo>
                <a:lnTo>
                  <a:pt x="446" y="280"/>
                </a:lnTo>
                <a:lnTo>
                  <a:pt x="492" y="244"/>
                </a:lnTo>
                <a:lnTo>
                  <a:pt x="540" y="210"/>
                </a:lnTo>
                <a:lnTo>
                  <a:pt x="589" y="177"/>
                </a:lnTo>
                <a:lnTo>
                  <a:pt x="641" y="148"/>
                </a:lnTo>
                <a:lnTo>
                  <a:pt x="694" y="121"/>
                </a:lnTo>
                <a:lnTo>
                  <a:pt x="747" y="97"/>
                </a:lnTo>
                <a:lnTo>
                  <a:pt x="804" y="74"/>
                </a:lnTo>
                <a:lnTo>
                  <a:pt x="860" y="55"/>
                </a:lnTo>
                <a:lnTo>
                  <a:pt x="918" y="39"/>
                </a:lnTo>
                <a:lnTo>
                  <a:pt x="977" y="25"/>
                </a:lnTo>
                <a:lnTo>
                  <a:pt x="1038" y="14"/>
                </a:lnTo>
                <a:lnTo>
                  <a:pt x="1100" y="7"/>
                </a:lnTo>
                <a:lnTo>
                  <a:pt x="1161" y="2"/>
                </a:lnTo>
                <a:lnTo>
                  <a:pt x="1225" y="0"/>
                </a:lnTo>
                <a:close/>
                <a:moveTo>
                  <a:pt x="1218" y="785"/>
                </a:moveTo>
                <a:lnTo>
                  <a:pt x="1243" y="786"/>
                </a:lnTo>
                <a:lnTo>
                  <a:pt x="1268" y="787"/>
                </a:lnTo>
                <a:lnTo>
                  <a:pt x="1293" y="790"/>
                </a:lnTo>
                <a:lnTo>
                  <a:pt x="1317" y="793"/>
                </a:lnTo>
                <a:lnTo>
                  <a:pt x="1341" y="798"/>
                </a:lnTo>
                <a:lnTo>
                  <a:pt x="1365" y="803"/>
                </a:lnTo>
                <a:lnTo>
                  <a:pt x="1388" y="809"/>
                </a:lnTo>
                <a:lnTo>
                  <a:pt x="1410" y="816"/>
                </a:lnTo>
                <a:lnTo>
                  <a:pt x="1432" y="824"/>
                </a:lnTo>
                <a:lnTo>
                  <a:pt x="1454" y="833"/>
                </a:lnTo>
                <a:lnTo>
                  <a:pt x="1474" y="842"/>
                </a:lnTo>
                <a:lnTo>
                  <a:pt x="1494" y="852"/>
                </a:lnTo>
                <a:lnTo>
                  <a:pt x="1513" y="863"/>
                </a:lnTo>
                <a:lnTo>
                  <a:pt x="1532" y="875"/>
                </a:lnTo>
                <a:lnTo>
                  <a:pt x="1550" y="888"/>
                </a:lnTo>
                <a:lnTo>
                  <a:pt x="1568" y="901"/>
                </a:lnTo>
                <a:lnTo>
                  <a:pt x="1584" y="914"/>
                </a:lnTo>
                <a:lnTo>
                  <a:pt x="1600" y="929"/>
                </a:lnTo>
                <a:lnTo>
                  <a:pt x="1614" y="943"/>
                </a:lnTo>
                <a:lnTo>
                  <a:pt x="1628" y="959"/>
                </a:lnTo>
                <a:lnTo>
                  <a:pt x="1641" y="975"/>
                </a:lnTo>
                <a:lnTo>
                  <a:pt x="1652" y="991"/>
                </a:lnTo>
                <a:lnTo>
                  <a:pt x="1663" y="1009"/>
                </a:lnTo>
                <a:lnTo>
                  <a:pt x="1674" y="1026"/>
                </a:lnTo>
                <a:lnTo>
                  <a:pt x="1683" y="1044"/>
                </a:lnTo>
                <a:lnTo>
                  <a:pt x="1691" y="1062"/>
                </a:lnTo>
                <a:lnTo>
                  <a:pt x="1697" y="1081"/>
                </a:lnTo>
                <a:lnTo>
                  <a:pt x="1703" y="1099"/>
                </a:lnTo>
                <a:lnTo>
                  <a:pt x="1707" y="1120"/>
                </a:lnTo>
                <a:lnTo>
                  <a:pt x="1710" y="1139"/>
                </a:lnTo>
                <a:lnTo>
                  <a:pt x="1712" y="1159"/>
                </a:lnTo>
                <a:lnTo>
                  <a:pt x="1713" y="1179"/>
                </a:lnTo>
                <a:lnTo>
                  <a:pt x="1712" y="1201"/>
                </a:lnTo>
                <a:lnTo>
                  <a:pt x="1710" y="1222"/>
                </a:lnTo>
                <a:lnTo>
                  <a:pt x="1706" y="1244"/>
                </a:lnTo>
                <a:lnTo>
                  <a:pt x="1701" y="1265"/>
                </a:lnTo>
                <a:lnTo>
                  <a:pt x="1695" y="1285"/>
                </a:lnTo>
                <a:lnTo>
                  <a:pt x="1687" y="1305"/>
                </a:lnTo>
                <a:lnTo>
                  <a:pt x="1678" y="1324"/>
                </a:lnTo>
                <a:lnTo>
                  <a:pt x="1667" y="1343"/>
                </a:lnTo>
                <a:lnTo>
                  <a:pt x="1656" y="1362"/>
                </a:lnTo>
                <a:lnTo>
                  <a:pt x="1643" y="1380"/>
                </a:lnTo>
                <a:lnTo>
                  <a:pt x="1630" y="1397"/>
                </a:lnTo>
                <a:lnTo>
                  <a:pt x="1615" y="1414"/>
                </a:lnTo>
                <a:lnTo>
                  <a:pt x="1600" y="1430"/>
                </a:lnTo>
                <a:lnTo>
                  <a:pt x="1583" y="1445"/>
                </a:lnTo>
                <a:lnTo>
                  <a:pt x="1566" y="1459"/>
                </a:lnTo>
                <a:lnTo>
                  <a:pt x="1546" y="1474"/>
                </a:lnTo>
                <a:lnTo>
                  <a:pt x="1577" y="1718"/>
                </a:lnTo>
                <a:lnTo>
                  <a:pt x="1391" y="1548"/>
                </a:lnTo>
                <a:lnTo>
                  <a:pt x="1371" y="1554"/>
                </a:lnTo>
                <a:lnTo>
                  <a:pt x="1350" y="1559"/>
                </a:lnTo>
                <a:lnTo>
                  <a:pt x="1329" y="1563"/>
                </a:lnTo>
                <a:lnTo>
                  <a:pt x="1307" y="1567"/>
                </a:lnTo>
                <a:lnTo>
                  <a:pt x="1285" y="1569"/>
                </a:lnTo>
                <a:lnTo>
                  <a:pt x="1263" y="1571"/>
                </a:lnTo>
                <a:lnTo>
                  <a:pt x="1240" y="1573"/>
                </a:lnTo>
                <a:lnTo>
                  <a:pt x="1218" y="1573"/>
                </a:lnTo>
                <a:lnTo>
                  <a:pt x="1192" y="1573"/>
                </a:lnTo>
                <a:lnTo>
                  <a:pt x="1167" y="1571"/>
                </a:lnTo>
                <a:lnTo>
                  <a:pt x="1142" y="1569"/>
                </a:lnTo>
                <a:lnTo>
                  <a:pt x="1118" y="1565"/>
                </a:lnTo>
                <a:lnTo>
                  <a:pt x="1093" y="1561"/>
                </a:lnTo>
                <a:lnTo>
                  <a:pt x="1070" y="1556"/>
                </a:lnTo>
                <a:lnTo>
                  <a:pt x="1047" y="1549"/>
                </a:lnTo>
                <a:lnTo>
                  <a:pt x="1025" y="1542"/>
                </a:lnTo>
                <a:lnTo>
                  <a:pt x="1003" y="1535"/>
                </a:lnTo>
                <a:lnTo>
                  <a:pt x="982" y="1526"/>
                </a:lnTo>
                <a:lnTo>
                  <a:pt x="960" y="1517"/>
                </a:lnTo>
                <a:lnTo>
                  <a:pt x="940" y="1506"/>
                </a:lnTo>
                <a:lnTo>
                  <a:pt x="921" y="1495"/>
                </a:lnTo>
                <a:lnTo>
                  <a:pt x="903" y="1484"/>
                </a:lnTo>
                <a:lnTo>
                  <a:pt x="885" y="1472"/>
                </a:lnTo>
                <a:lnTo>
                  <a:pt x="868" y="1458"/>
                </a:lnTo>
                <a:lnTo>
                  <a:pt x="851" y="1444"/>
                </a:lnTo>
                <a:lnTo>
                  <a:pt x="835" y="1430"/>
                </a:lnTo>
                <a:lnTo>
                  <a:pt x="821" y="1415"/>
                </a:lnTo>
                <a:lnTo>
                  <a:pt x="807" y="1400"/>
                </a:lnTo>
                <a:lnTo>
                  <a:pt x="794" y="1384"/>
                </a:lnTo>
                <a:lnTo>
                  <a:pt x="782" y="1368"/>
                </a:lnTo>
                <a:lnTo>
                  <a:pt x="771" y="1351"/>
                </a:lnTo>
                <a:lnTo>
                  <a:pt x="762" y="1332"/>
                </a:lnTo>
                <a:lnTo>
                  <a:pt x="753" y="1315"/>
                </a:lnTo>
                <a:lnTo>
                  <a:pt x="744" y="1296"/>
                </a:lnTo>
                <a:lnTo>
                  <a:pt x="738" y="1278"/>
                </a:lnTo>
                <a:lnTo>
                  <a:pt x="732" y="1259"/>
                </a:lnTo>
                <a:lnTo>
                  <a:pt x="728" y="1240"/>
                </a:lnTo>
                <a:lnTo>
                  <a:pt x="725" y="1219"/>
                </a:lnTo>
                <a:lnTo>
                  <a:pt x="723" y="1199"/>
                </a:lnTo>
                <a:lnTo>
                  <a:pt x="722" y="1179"/>
                </a:lnTo>
                <a:lnTo>
                  <a:pt x="723" y="1159"/>
                </a:lnTo>
                <a:lnTo>
                  <a:pt x="725" y="1139"/>
                </a:lnTo>
                <a:lnTo>
                  <a:pt x="728" y="1120"/>
                </a:lnTo>
                <a:lnTo>
                  <a:pt x="732" y="1099"/>
                </a:lnTo>
                <a:lnTo>
                  <a:pt x="738" y="1081"/>
                </a:lnTo>
                <a:lnTo>
                  <a:pt x="744" y="1062"/>
                </a:lnTo>
                <a:lnTo>
                  <a:pt x="753" y="1044"/>
                </a:lnTo>
                <a:lnTo>
                  <a:pt x="762" y="1026"/>
                </a:lnTo>
                <a:lnTo>
                  <a:pt x="771" y="1009"/>
                </a:lnTo>
                <a:lnTo>
                  <a:pt x="782" y="991"/>
                </a:lnTo>
                <a:lnTo>
                  <a:pt x="794" y="975"/>
                </a:lnTo>
                <a:lnTo>
                  <a:pt x="807" y="959"/>
                </a:lnTo>
                <a:lnTo>
                  <a:pt x="821" y="943"/>
                </a:lnTo>
                <a:lnTo>
                  <a:pt x="835" y="929"/>
                </a:lnTo>
                <a:lnTo>
                  <a:pt x="851" y="914"/>
                </a:lnTo>
                <a:lnTo>
                  <a:pt x="868" y="901"/>
                </a:lnTo>
                <a:lnTo>
                  <a:pt x="885" y="888"/>
                </a:lnTo>
                <a:lnTo>
                  <a:pt x="903" y="875"/>
                </a:lnTo>
                <a:lnTo>
                  <a:pt x="921" y="863"/>
                </a:lnTo>
                <a:lnTo>
                  <a:pt x="940" y="852"/>
                </a:lnTo>
                <a:lnTo>
                  <a:pt x="960" y="842"/>
                </a:lnTo>
                <a:lnTo>
                  <a:pt x="982" y="833"/>
                </a:lnTo>
                <a:lnTo>
                  <a:pt x="1003" y="824"/>
                </a:lnTo>
                <a:lnTo>
                  <a:pt x="1025" y="816"/>
                </a:lnTo>
                <a:lnTo>
                  <a:pt x="1047" y="809"/>
                </a:lnTo>
                <a:lnTo>
                  <a:pt x="1070" y="803"/>
                </a:lnTo>
                <a:lnTo>
                  <a:pt x="1093" y="798"/>
                </a:lnTo>
                <a:lnTo>
                  <a:pt x="1118" y="793"/>
                </a:lnTo>
                <a:lnTo>
                  <a:pt x="1142" y="790"/>
                </a:lnTo>
                <a:lnTo>
                  <a:pt x="1167" y="787"/>
                </a:lnTo>
                <a:lnTo>
                  <a:pt x="1192" y="786"/>
                </a:lnTo>
                <a:lnTo>
                  <a:pt x="1218" y="785"/>
                </a:lnTo>
                <a:close/>
                <a:moveTo>
                  <a:pt x="1462" y="1117"/>
                </a:moveTo>
                <a:lnTo>
                  <a:pt x="1468" y="1117"/>
                </a:lnTo>
                <a:lnTo>
                  <a:pt x="1473" y="1119"/>
                </a:lnTo>
                <a:lnTo>
                  <a:pt x="1478" y="1120"/>
                </a:lnTo>
                <a:lnTo>
                  <a:pt x="1483" y="1122"/>
                </a:lnTo>
                <a:lnTo>
                  <a:pt x="1492" y="1127"/>
                </a:lnTo>
                <a:lnTo>
                  <a:pt x="1500" y="1133"/>
                </a:lnTo>
                <a:lnTo>
                  <a:pt x="1506" y="1141"/>
                </a:lnTo>
                <a:lnTo>
                  <a:pt x="1511" y="1150"/>
                </a:lnTo>
                <a:lnTo>
                  <a:pt x="1513" y="1155"/>
                </a:lnTo>
                <a:lnTo>
                  <a:pt x="1514" y="1160"/>
                </a:lnTo>
                <a:lnTo>
                  <a:pt x="1515" y="1165"/>
                </a:lnTo>
                <a:lnTo>
                  <a:pt x="1515" y="1171"/>
                </a:lnTo>
                <a:lnTo>
                  <a:pt x="1515" y="1176"/>
                </a:lnTo>
                <a:lnTo>
                  <a:pt x="1514" y="1182"/>
                </a:lnTo>
                <a:lnTo>
                  <a:pt x="1513" y="1187"/>
                </a:lnTo>
                <a:lnTo>
                  <a:pt x="1511" y="1191"/>
                </a:lnTo>
                <a:lnTo>
                  <a:pt x="1506" y="1200"/>
                </a:lnTo>
                <a:lnTo>
                  <a:pt x="1500" y="1208"/>
                </a:lnTo>
                <a:lnTo>
                  <a:pt x="1492" y="1215"/>
                </a:lnTo>
                <a:lnTo>
                  <a:pt x="1483" y="1220"/>
                </a:lnTo>
                <a:lnTo>
                  <a:pt x="1478" y="1221"/>
                </a:lnTo>
                <a:lnTo>
                  <a:pt x="1473" y="1223"/>
                </a:lnTo>
                <a:lnTo>
                  <a:pt x="1468" y="1224"/>
                </a:lnTo>
                <a:lnTo>
                  <a:pt x="1462" y="1224"/>
                </a:lnTo>
                <a:lnTo>
                  <a:pt x="1457" y="1224"/>
                </a:lnTo>
                <a:lnTo>
                  <a:pt x="1452" y="1223"/>
                </a:lnTo>
                <a:lnTo>
                  <a:pt x="1446" y="1221"/>
                </a:lnTo>
                <a:lnTo>
                  <a:pt x="1442" y="1220"/>
                </a:lnTo>
                <a:lnTo>
                  <a:pt x="1432" y="1215"/>
                </a:lnTo>
                <a:lnTo>
                  <a:pt x="1424" y="1208"/>
                </a:lnTo>
                <a:lnTo>
                  <a:pt x="1417" y="1200"/>
                </a:lnTo>
                <a:lnTo>
                  <a:pt x="1412" y="1191"/>
                </a:lnTo>
                <a:lnTo>
                  <a:pt x="1411" y="1187"/>
                </a:lnTo>
                <a:lnTo>
                  <a:pt x="1409" y="1182"/>
                </a:lnTo>
                <a:lnTo>
                  <a:pt x="1409" y="1176"/>
                </a:lnTo>
                <a:lnTo>
                  <a:pt x="1408" y="1171"/>
                </a:lnTo>
                <a:lnTo>
                  <a:pt x="1409" y="1165"/>
                </a:lnTo>
                <a:lnTo>
                  <a:pt x="1409" y="1160"/>
                </a:lnTo>
                <a:lnTo>
                  <a:pt x="1411" y="1155"/>
                </a:lnTo>
                <a:lnTo>
                  <a:pt x="1412" y="1150"/>
                </a:lnTo>
                <a:lnTo>
                  <a:pt x="1417" y="1141"/>
                </a:lnTo>
                <a:lnTo>
                  <a:pt x="1424" y="1133"/>
                </a:lnTo>
                <a:lnTo>
                  <a:pt x="1432" y="1127"/>
                </a:lnTo>
                <a:lnTo>
                  <a:pt x="1442" y="1122"/>
                </a:lnTo>
                <a:lnTo>
                  <a:pt x="1446" y="1120"/>
                </a:lnTo>
                <a:lnTo>
                  <a:pt x="1452" y="1119"/>
                </a:lnTo>
                <a:lnTo>
                  <a:pt x="1457" y="1117"/>
                </a:lnTo>
                <a:lnTo>
                  <a:pt x="1462" y="1117"/>
                </a:lnTo>
                <a:close/>
                <a:moveTo>
                  <a:pt x="1214" y="1117"/>
                </a:moveTo>
                <a:lnTo>
                  <a:pt x="1219" y="1117"/>
                </a:lnTo>
                <a:lnTo>
                  <a:pt x="1224" y="1119"/>
                </a:lnTo>
                <a:lnTo>
                  <a:pt x="1230" y="1120"/>
                </a:lnTo>
                <a:lnTo>
                  <a:pt x="1234" y="1122"/>
                </a:lnTo>
                <a:lnTo>
                  <a:pt x="1243" y="1127"/>
                </a:lnTo>
                <a:lnTo>
                  <a:pt x="1251" y="1133"/>
                </a:lnTo>
                <a:lnTo>
                  <a:pt x="1258" y="1141"/>
                </a:lnTo>
                <a:lnTo>
                  <a:pt x="1263" y="1150"/>
                </a:lnTo>
                <a:lnTo>
                  <a:pt x="1264" y="1155"/>
                </a:lnTo>
                <a:lnTo>
                  <a:pt x="1266" y="1160"/>
                </a:lnTo>
                <a:lnTo>
                  <a:pt x="1266" y="1165"/>
                </a:lnTo>
                <a:lnTo>
                  <a:pt x="1267" y="1171"/>
                </a:lnTo>
                <a:lnTo>
                  <a:pt x="1266" y="1176"/>
                </a:lnTo>
                <a:lnTo>
                  <a:pt x="1266" y="1182"/>
                </a:lnTo>
                <a:lnTo>
                  <a:pt x="1264" y="1187"/>
                </a:lnTo>
                <a:lnTo>
                  <a:pt x="1263" y="1191"/>
                </a:lnTo>
                <a:lnTo>
                  <a:pt x="1258" y="1200"/>
                </a:lnTo>
                <a:lnTo>
                  <a:pt x="1251" y="1208"/>
                </a:lnTo>
                <a:lnTo>
                  <a:pt x="1243" y="1215"/>
                </a:lnTo>
                <a:lnTo>
                  <a:pt x="1234" y="1220"/>
                </a:lnTo>
                <a:lnTo>
                  <a:pt x="1230" y="1221"/>
                </a:lnTo>
                <a:lnTo>
                  <a:pt x="1224" y="1223"/>
                </a:lnTo>
                <a:lnTo>
                  <a:pt x="1219" y="1224"/>
                </a:lnTo>
                <a:lnTo>
                  <a:pt x="1214" y="1224"/>
                </a:lnTo>
                <a:lnTo>
                  <a:pt x="1207" y="1224"/>
                </a:lnTo>
                <a:lnTo>
                  <a:pt x="1202" y="1223"/>
                </a:lnTo>
                <a:lnTo>
                  <a:pt x="1197" y="1221"/>
                </a:lnTo>
                <a:lnTo>
                  <a:pt x="1192" y="1220"/>
                </a:lnTo>
                <a:lnTo>
                  <a:pt x="1183" y="1215"/>
                </a:lnTo>
                <a:lnTo>
                  <a:pt x="1175" y="1208"/>
                </a:lnTo>
                <a:lnTo>
                  <a:pt x="1169" y="1200"/>
                </a:lnTo>
                <a:lnTo>
                  <a:pt x="1164" y="1191"/>
                </a:lnTo>
                <a:lnTo>
                  <a:pt x="1162" y="1187"/>
                </a:lnTo>
                <a:lnTo>
                  <a:pt x="1161" y="1182"/>
                </a:lnTo>
                <a:lnTo>
                  <a:pt x="1160" y="1176"/>
                </a:lnTo>
                <a:lnTo>
                  <a:pt x="1160" y="1171"/>
                </a:lnTo>
                <a:lnTo>
                  <a:pt x="1160" y="1165"/>
                </a:lnTo>
                <a:lnTo>
                  <a:pt x="1161" y="1160"/>
                </a:lnTo>
                <a:lnTo>
                  <a:pt x="1162" y="1155"/>
                </a:lnTo>
                <a:lnTo>
                  <a:pt x="1164" y="1150"/>
                </a:lnTo>
                <a:lnTo>
                  <a:pt x="1169" y="1141"/>
                </a:lnTo>
                <a:lnTo>
                  <a:pt x="1175" y="1133"/>
                </a:lnTo>
                <a:lnTo>
                  <a:pt x="1183" y="1127"/>
                </a:lnTo>
                <a:lnTo>
                  <a:pt x="1192" y="1122"/>
                </a:lnTo>
                <a:lnTo>
                  <a:pt x="1197" y="1120"/>
                </a:lnTo>
                <a:lnTo>
                  <a:pt x="1202" y="1119"/>
                </a:lnTo>
                <a:lnTo>
                  <a:pt x="1207" y="1117"/>
                </a:lnTo>
                <a:lnTo>
                  <a:pt x="1214" y="1117"/>
                </a:lnTo>
                <a:close/>
                <a:moveTo>
                  <a:pt x="964" y="1117"/>
                </a:moveTo>
                <a:lnTo>
                  <a:pt x="970" y="1117"/>
                </a:lnTo>
                <a:lnTo>
                  <a:pt x="975" y="1119"/>
                </a:lnTo>
                <a:lnTo>
                  <a:pt x="981" y="1120"/>
                </a:lnTo>
                <a:lnTo>
                  <a:pt x="986" y="1122"/>
                </a:lnTo>
                <a:lnTo>
                  <a:pt x="995" y="1127"/>
                </a:lnTo>
                <a:lnTo>
                  <a:pt x="1003" y="1133"/>
                </a:lnTo>
                <a:lnTo>
                  <a:pt x="1009" y="1141"/>
                </a:lnTo>
                <a:lnTo>
                  <a:pt x="1014" y="1150"/>
                </a:lnTo>
                <a:lnTo>
                  <a:pt x="1016" y="1155"/>
                </a:lnTo>
                <a:lnTo>
                  <a:pt x="1017" y="1160"/>
                </a:lnTo>
                <a:lnTo>
                  <a:pt x="1018" y="1165"/>
                </a:lnTo>
                <a:lnTo>
                  <a:pt x="1018" y="1171"/>
                </a:lnTo>
                <a:lnTo>
                  <a:pt x="1018" y="1176"/>
                </a:lnTo>
                <a:lnTo>
                  <a:pt x="1017" y="1182"/>
                </a:lnTo>
                <a:lnTo>
                  <a:pt x="1016" y="1187"/>
                </a:lnTo>
                <a:lnTo>
                  <a:pt x="1014" y="1191"/>
                </a:lnTo>
                <a:lnTo>
                  <a:pt x="1009" y="1200"/>
                </a:lnTo>
                <a:lnTo>
                  <a:pt x="1003" y="1208"/>
                </a:lnTo>
                <a:lnTo>
                  <a:pt x="995" y="1215"/>
                </a:lnTo>
                <a:lnTo>
                  <a:pt x="986" y="1220"/>
                </a:lnTo>
                <a:lnTo>
                  <a:pt x="981" y="1221"/>
                </a:lnTo>
                <a:lnTo>
                  <a:pt x="975" y="1223"/>
                </a:lnTo>
                <a:lnTo>
                  <a:pt x="970" y="1224"/>
                </a:lnTo>
                <a:lnTo>
                  <a:pt x="964" y="1224"/>
                </a:lnTo>
                <a:lnTo>
                  <a:pt x="959" y="1224"/>
                </a:lnTo>
                <a:lnTo>
                  <a:pt x="954" y="1223"/>
                </a:lnTo>
                <a:lnTo>
                  <a:pt x="949" y="1221"/>
                </a:lnTo>
                <a:lnTo>
                  <a:pt x="944" y="1220"/>
                </a:lnTo>
                <a:lnTo>
                  <a:pt x="935" y="1215"/>
                </a:lnTo>
                <a:lnTo>
                  <a:pt x="927" y="1208"/>
                </a:lnTo>
                <a:lnTo>
                  <a:pt x="920" y="1200"/>
                </a:lnTo>
                <a:lnTo>
                  <a:pt x="916" y="1191"/>
                </a:lnTo>
                <a:lnTo>
                  <a:pt x="914" y="1187"/>
                </a:lnTo>
                <a:lnTo>
                  <a:pt x="912" y="1182"/>
                </a:lnTo>
                <a:lnTo>
                  <a:pt x="912" y="1176"/>
                </a:lnTo>
                <a:lnTo>
                  <a:pt x="911" y="1171"/>
                </a:lnTo>
                <a:lnTo>
                  <a:pt x="912" y="1165"/>
                </a:lnTo>
                <a:lnTo>
                  <a:pt x="912" y="1160"/>
                </a:lnTo>
                <a:lnTo>
                  <a:pt x="914" y="1155"/>
                </a:lnTo>
                <a:lnTo>
                  <a:pt x="916" y="1150"/>
                </a:lnTo>
                <a:lnTo>
                  <a:pt x="920" y="1141"/>
                </a:lnTo>
                <a:lnTo>
                  <a:pt x="927" y="1133"/>
                </a:lnTo>
                <a:lnTo>
                  <a:pt x="935" y="1127"/>
                </a:lnTo>
                <a:lnTo>
                  <a:pt x="944" y="1122"/>
                </a:lnTo>
                <a:lnTo>
                  <a:pt x="949" y="1120"/>
                </a:lnTo>
                <a:lnTo>
                  <a:pt x="954" y="1119"/>
                </a:lnTo>
                <a:lnTo>
                  <a:pt x="959" y="1117"/>
                </a:lnTo>
                <a:lnTo>
                  <a:pt x="964" y="1117"/>
                </a:lnTo>
                <a:close/>
                <a:moveTo>
                  <a:pt x="1225" y="387"/>
                </a:moveTo>
                <a:lnTo>
                  <a:pt x="1268" y="388"/>
                </a:lnTo>
                <a:lnTo>
                  <a:pt x="1310" y="391"/>
                </a:lnTo>
                <a:lnTo>
                  <a:pt x="1352" y="396"/>
                </a:lnTo>
                <a:lnTo>
                  <a:pt x="1393" y="404"/>
                </a:lnTo>
                <a:lnTo>
                  <a:pt x="1433" y="413"/>
                </a:lnTo>
                <a:lnTo>
                  <a:pt x="1474" y="425"/>
                </a:lnTo>
                <a:lnTo>
                  <a:pt x="1512" y="438"/>
                </a:lnTo>
                <a:lnTo>
                  <a:pt x="1550" y="453"/>
                </a:lnTo>
                <a:lnTo>
                  <a:pt x="1588" y="470"/>
                </a:lnTo>
                <a:lnTo>
                  <a:pt x="1624" y="488"/>
                </a:lnTo>
                <a:lnTo>
                  <a:pt x="1658" y="508"/>
                </a:lnTo>
                <a:lnTo>
                  <a:pt x="1693" y="530"/>
                </a:lnTo>
                <a:lnTo>
                  <a:pt x="1726" y="554"/>
                </a:lnTo>
                <a:lnTo>
                  <a:pt x="1757" y="579"/>
                </a:lnTo>
                <a:lnTo>
                  <a:pt x="1788" y="605"/>
                </a:lnTo>
                <a:lnTo>
                  <a:pt x="1817" y="632"/>
                </a:lnTo>
                <a:lnTo>
                  <a:pt x="1844" y="662"/>
                </a:lnTo>
                <a:lnTo>
                  <a:pt x="1871" y="692"/>
                </a:lnTo>
                <a:lnTo>
                  <a:pt x="1895" y="723"/>
                </a:lnTo>
                <a:lnTo>
                  <a:pt x="1919" y="756"/>
                </a:lnTo>
                <a:lnTo>
                  <a:pt x="1941" y="791"/>
                </a:lnTo>
                <a:lnTo>
                  <a:pt x="1961" y="825"/>
                </a:lnTo>
                <a:lnTo>
                  <a:pt x="1979" y="861"/>
                </a:lnTo>
                <a:lnTo>
                  <a:pt x="1996" y="899"/>
                </a:lnTo>
                <a:lnTo>
                  <a:pt x="2011" y="937"/>
                </a:lnTo>
                <a:lnTo>
                  <a:pt x="2025" y="975"/>
                </a:lnTo>
                <a:lnTo>
                  <a:pt x="2036" y="1016"/>
                </a:lnTo>
                <a:lnTo>
                  <a:pt x="2045" y="1056"/>
                </a:lnTo>
                <a:lnTo>
                  <a:pt x="2053" y="1097"/>
                </a:lnTo>
                <a:lnTo>
                  <a:pt x="2058" y="1139"/>
                </a:lnTo>
                <a:lnTo>
                  <a:pt x="2061" y="1181"/>
                </a:lnTo>
                <a:lnTo>
                  <a:pt x="2062" y="1224"/>
                </a:lnTo>
                <a:lnTo>
                  <a:pt x="2061" y="1268"/>
                </a:lnTo>
                <a:lnTo>
                  <a:pt x="2058" y="1310"/>
                </a:lnTo>
                <a:lnTo>
                  <a:pt x="2053" y="1353"/>
                </a:lnTo>
                <a:lnTo>
                  <a:pt x="2045" y="1393"/>
                </a:lnTo>
                <a:lnTo>
                  <a:pt x="2036" y="1434"/>
                </a:lnTo>
                <a:lnTo>
                  <a:pt x="2025" y="1474"/>
                </a:lnTo>
                <a:lnTo>
                  <a:pt x="2011" y="1513"/>
                </a:lnTo>
                <a:lnTo>
                  <a:pt x="1996" y="1550"/>
                </a:lnTo>
                <a:lnTo>
                  <a:pt x="1979" y="1588"/>
                </a:lnTo>
                <a:lnTo>
                  <a:pt x="1961" y="1624"/>
                </a:lnTo>
                <a:lnTo>
                  <a:pt x="1941" y="1659"/>
                </a:lnTo>
                <a:lnTo>
                  <a:pt x="1919" y="1692"/>
                </a:lnTo>
                <a:lnTo>
                  <a:pt x="1895" y="1726"/>
                </a:lnTo>
                <a:lnTo>
                  <a:pt x="1871" y="1757"/>
                </a:lnTo>
                <a:lnTo>
                  <a:pt x="1844" y="1787"/>
                </a:lnTo>
                <a:lnTo>
                  <a:pt x="1817" y="1817"/>
                </a:lnTo>
                <a:lnTo>
                  <a:pt x="1788" y="1845"/>
                </a:lnTo>
                <a:lnTo>
                  <a:pt x="1757" y="1871"/>
                </a:lnTo>
                <a:lnTo>
                  <a:pt x="1726" y="1895"/>
                </a:lnTo>
                <a:lnTo>
                  <a:pt x="1693" y="1919"/>
                </a:lnTo>
                <a:lnTo>
                  <a:pt x="1658" y="1941"/>
                </a:lnTo>
                <a:lnTo>
                  <a:pt x="1624" y="1961"/>
                </a:lnTo>
                <a:lnTo>
                  <a:pt x="1588" y="1980"/>
                </a:lnTo>
                <a:lnTo>
                  <a:pt x="1550" y="1996"/>
                </a:lnTo>
                <a:lnTo>
                  <a:pt x="1512" y="2011"/>
                </a:lnTo>
                <a:lnTo>
                  <a:pt x="1474" y="2024"/>
                </a:lnTo>
                <a:lnTo>
                  <a:pt x="1433" y="2035"/>
                </a:lnTo>
                <a:lnTo>
                  <a:pt x="1393" y="2046"/>
                </a:lnTo>
                <a:lnTo>
                  <a:pt x="1352" y="2053"/>
                </a:lnTo>
                <a:lnTo>
                  <a:pt x="1310" y="2058"/>
                </a:lnTo>
                <a:lnTo>
                  <a:pt x="1268" y="2061"/>
                </a:lnTo>
                <a:lnTo>
                  <a:pt x="1225" y="2062"/>
                </a:lnTo>
                <a:lnTo>
                  <a:pt x="1181" y="2061"/>
                </a:lnTo>
                <a:lnTo>
                  <a:pt x="1139" y="2058"/>
                </a:lnTo>
                <a:lnTo>
                  <a:pt x="1097" y="2053"/>
                </a:lnTo>
                <a:lnTo>
                  <a:pt x="1056" y="2046"/>
                </a:lnTo>
                <a:lnTo>
                  <a:pt x="1015" y="2035"/>
                </a:lnTo>
                <a:lnTo>
                  <a:pt x="975" y="2024"/>
                </a:lnTo>
                <a:lnTo>
                  <a:pt x="936" y="2011"/>
                </a:lnTo>
                <a:lnTo>
                  <a:pt x="899" y="1996"/>
                </a:lnTo>
                <a:lnTo>
                  <a:pt x="861" y="1980"/>
                </a:lnTo>
                <a:lnTo>
                  <a:pt x="825" y="1961"/>
                </a:lnTo>
                <a:lnTo>
                  <a:pt x="790" y="1941"/>
                </a:lnTo>
                <a:lnTo>
                  <a:pt x="757" y="1919"/>
                </a:lnTo>
                <a:lnTo>
                  <a:pt x="723" y="1895"/>
                </a:lnTo>
                <a:lnTo>
                  <a:pt x="692" y="1871"/>
                </a:lnTo>
                <a:lnTo>
                  <a:pt x="662" y="1845"/>
                </a:lnTo>
                <a:lnTo>
                  <a:pt x="632" y="1817"/>
                </a:lnTo>
                <a:lnTo>
                  <a:pt x="604" y="1787"/>
                </a:lnTo>
                <a:lnTo>
                  <a:pt x="578" y="1757"/>
                </a:lnTo>
                <a:lnTo>
                  <a:pt x="554" y="1726"/>
                </a:lnTo>
                <a:lnTo>
                  <a:pt x="530" y="1692"/>
                </a:lnTo>
                <a:lnTo>
                  <a:pt x="508" y="1659"/>
                </a:lnTo>
                <a:lnTo>
                  <a:pt x="488" y="1624"/>
                </a:lnTo>
                <a:lnTo>
                  <a:pt x="469" y="1588"/>
                </a:lnTo>
                <a:lnTo>
                  <a:pt x="453" y="1550"/>
                </a:lnTo>
                <a:lnTo>
                  <a:pt x="438" y="1513"/>
                </a:lnTo>
                <a:lnTo>
                  <a:pt x="425" y="1474"/>
                </a:lnTo>
                <a:lnTo>
                  <a:pt x="414" y="1434"/>
                </a:lnTo>
                <a:lnTo>
                  <a:pt x="404" y="1393"/>
                </a:lnTo>
                <a:lnTo>
                  <a:pt x="396" y="1353"/>
                </a:lnTo>
                <a:lnTo>
                  <a:pt x="391" y="1310"/>
                </a:lnTo>
                <a:lnTo>
                  <a:pt x="388" y="1268"/>
                </a:lnTo>
                <a:lnTo>
                  <a:pt x="387" y="1224"/>
                </a:lnTo>
                <a:lnTo>
                  <a:pt x="388" y="1181"/>
                </a:lnTo>
                <a:lnTo>
                  <a:pt x="391" y="1139"/>
                </a:lnTo>
                <a:lnTo>
                  <a:pt x="396" y="1097"/>
                </a:lnTo>
                <a:lnTo>
                  <a:pt x="404" y="1056"/>
                </a:lnTo>
                <a:lnTo>
                  <a:pt x="414" y="1016"/>
                </a:lnTo>
                <a:lnTo>
                  <a:pt x="425" y="975"/>
                </a:lnTo>
                <a:lnTo>
                  <a:pt x="438" y="937"/>
                </a:lnTo>
                <a:lnTo>
                  <a:pt x="453" y="899"/>
                </a:lnTo>
                <a:lnTo>
                  <a:pt x="469" y="861"/>
                </a:lnTo>
                <a:lnTo>
                  <a:pt x="488" y="825"/>
                </a:lnTo>
                <a:lnTo>
                  <a:pt x="508" y="791"/>
                </a:lnTo>
                <a:lnTo>
                  <a:pt x="530" y="756"/>
                </a:lnTo>
                <a:lnTo>
                  <a:pt x="554" y="723"/>
                </a:lnTo>
                <a:lnTo>
                  <a:pt x="578" y="692"/>
                </a:lnTo>
                <a:lnTo>
                  <a:pt x="604" y="662"/>
                </a:lnTo>
                <a:lnTo>
                  <a:pt x="632" y="632"/>
                </a:lnTo>
                <a:lnTo>
                  <a:pt x="662" y="605"/>
                </a:lnTo>
                <a:lnTo>
                  <a:pt x="692" y="579"/>
                </a:lnTo>
                <a:lnTo>
                  <a:pt x="723" y="554"/>
                </a:lnTo>
                <a:lnTo>
                  <a:pt x="757" y="530"/>
                </a:lnTo>
                <a:lnTo>
                  <a:pt x="790" y="508"/>
                </a:lnTo>
                <a:lnTo>
                  <a:pt x="825" y="488"/>
                </a:lnTo>
                <a:lnTo>
                  <a:pt x="861" y="470"/>
                </a:lnTo>
                <a:lnTo>
                  <a:pt x="899" y="453"/>
                </a:lnTo>
                <a:lnTo>
                  <a:pt x="936" y="438"/>
                </a:lnTo>
                <a:lnTo>
                  <a:pt x="975" y="425"/>
                </a:lnTo>
                <a:lnTo>
                  <a:pt x="1015" y="413"/>
                </a:lnTo>
                <a:lnTo>
                  <a:pt x="1056" y="404"/>
                </a:lnTo>
                <a:lnTo>
                  <a:pt x="1097" y="396"/>
                </a:lnTo>
                <a:lnTo>
                  <a:pt x="1139" y="391"/>
                </a:lnTo>
                <a:lnTo>
                  <a:pt x="1181" y="388"/>
                </a:lnTo>
                <a:lnTo>
                  <a:pt x="1225" y="38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1" name="Freeform 7"/>
          <p:cNvSpPr>
            <a:spLocks noChangeAspect="1" noEditPoints="1"/>
          </p:cNvSpPr>
          <p:nvPr/>
        </p:nvSpPr>
        <p:spPr bwMode="auto">
          <a:xfrm>
            <a:off x="4194241" y="1775436"/>
            <a:ext cx="648000" cy="648000"/>
          </a:xfrm>
          <a:custGeom>
            <a:avLst/>
            <a:gdLst>
              <a:gd name="T0" fmla="*/ 1472 w 2449"/>
              <a:gd name="T1" fmla="*/ 25 h 2449"/>
              <a:gd name="T2" fmla="*/ 1755 w 2449"/>
              <a:gd name="T3" fmla="*/ 121 h 2449"/>
              <a:gd name="T4" fmla="*/ 2003 w 2449"/>
              <a:gd name="T5" fmla="*/ 279 h 2449"/>
              <a:gd name="T6" fmla="*/ 2206 w 2449"/>
              <a:gd name="T7" fmla="*/ 492 h 2449"/>
              <a:gd name="T8" fmla="*/ 2353 w 2449"/>
              <a:gd name="T9" fmla="*/ 747 h 2449"/>
              <a:gd name="T10" fmla="*/ 2435 w 2449"/>
              <a:gd name="T11" fmla="*/ 1038 h 2449"/>
              <a:gd name="T12" fmla="*/ 2443 w 2449"/>
              <a:gd name="T13" fmla="*/ 1350 h 2449"/>
              <a:gd name="T14" fmla="*/ 2374 w 2449"/>
              <a:gd name="T15" fmla="*/ 1645 h 2449"/>
              <a:gd name="T16" fmla="*/ 2240 w 2449"/>
              <a:gd name="T17" fmla="*/ 1908 h 2449"/>
              <a:gd name="T18" fmla="*/ 2048 w 2449"/>
              <a:gd name="T19" fmla="*/ 2130 h 2449"/>
              <a:gd name="T20" fmla="*/ 1808 w 2449"/>
              <a:gd name="T21" fmla="*/ 2301 h 2449"/>
              <a:gd name="T22" fmla="*/ 1530 w 2449"/>
              <a:gd name="T23" fmla="*/ 2410 h 2449"/>
              <a:gd name="T24" fmla="*/ 1224 w 2449"/>
              <a:gd name="T25" fmla="*/ 2449 h 2449"/>
              <a:gd name="T26" fmla="*/ 919 w 2449"/>
              <a:gd name="T27" fmla="*/ 2410 h 2449"/>
              <a:gd name="T28" fmla="*/ 641 w 2449"/>
              <a:gd name="T29" fmla="*/ 2301 h 2449"/>
              <a:gd name="T30" fmla="*/ 401 w 2449"/>
              <a:gd name="T31" fmla="*/ 2130 h 2449"/>
              <a:gd name="T32" fmla="*/ 210 w 2449"/>
              <a:gd name="T33" fmla="*/ 1908 h 2449"/>
              <a:gd name="T34" fmla="*/ 74 w 2449"/>
              <a:gd name="T35" fmla="*/ 1645 h 2449"/>
              <a:gd name="T36" fmla="*/ 7 w 2449"/>
              <a:gd name="T37" fmla="*/ 1350 h 2449"/>
              <a:gd name="T38" fmla="*/ 14 w 2449"/>
              <a:gd name="T39" fmla="*/ 1038 h 2449"/>
              <a:gd name="T40" fmla="*/ 97 w 2449"/>
              <a:gd name="T41" fmla="*/ 747 h 2449"/>
              <a:gd name="T42" fmla="*/ 243 w 2449"/>
              <a:gd name="T43" fmla="*/ 492 h 2449"/>
              <a:gd name="T44" fmla="*/ 446 w 2449"/>
              <a:gd name="T45" fmla="*/ 279 h 2449"/>
              <a:gd name="T46" fmla="*/ 694 w 2449"/>
              <a:gd name="T47" fmla="*/ 121 h 2449"/>
              <a:gd name="T48" fmla="*/ 977 w 2449"/>
              <a:gd name="T49" fmla="*/ 25 h 2449"/>
              <a:gd name="T50" fmla="*/ 1637 w 2449"/>
              <a:gd name="T51" fmla="*/ 1603 h 2449"/>
              <a:gd name="T52" fmla="*/ 1412 w 2449"/>
              <a:gd name="T53" fmla="*/ 1603 h 2449"/>
              <a:gd name="T54" fmla="*/ 1187 w 2449"/>
              <a:gd name="T55" fmla="*/ 1603 h 2449"/>
              <a:gd name="T56" fmla="*/ 944 w 2449"/>
              <a:gd name="T57" fmla="*/ 1603 h 2449"/>
              <a:gd name="T58" fmla="*/ 694 w 2449"/>
              <a:gd name="T59" fmla="*/ 1603 h 2449"/>
              <a:gd name="T60" fmla="*/ 1224 w 2449"/>
              <a:gd name="T61" fmla="*/ 387 h 2449"/>
              <a:gd name="T62" fmla="*/ 1434 w 2449"/>
              <a:gd name="T63" fmla="*/ 414 h 2449"/>
              <a:gd name="T64" fmla="*/ 1624 w 2449"/>
              <a:gd name="T65" fmla="*/ 488 h 2449"/>
              <a:gd name="T66" fmla="*/ 1787 w 2449"/>
              <a:gd name="T67" fmla="*/ 604 h 2449"/>
              <a:gd name="T68" fmla="*/ 1919 w 2449"/>
              <a:gd name="T69" fmla="*/ 757 h 2449"/>
              <a:gd name="T70" fmla="*/ 2011 w 2449"/>
              <a:gd name="T71" fmla="*/ 936 h 2449"/>
              <a:gd name="T72" fmla="*/ 2058 w 2449"/>
              <a:gd name="T73" fmla="*/ 1139 h 2449"/>
              <a:gd name="T74" fmla="*/ 2053 w 2449"/>
              <a:gd name="T75" fmla="*/ 1352 h 2449"/>
              <a:gd name="T76" fmla="*/ 1996 w 2449"/>
              <a:gd name="T77" fmla="*/ 1550 h 2449"/>
              <a:gd name="T78" fmla="*/ 1895 w 2449"/>
              <a:gd name="T79" fmla="*/ 1725 h 2449"/>
              <a:gd name="T80" fmla="*/ 1757 w 2449"/>
              <a:gd name="T81" fmla="*/ 1870 h 2449"/>
              <a:gd name="T82" fmla="*/ 1588 w 2449"/>
              <a:gd name="T83" fmla="*/ 1979 h 2449"/>
              <a:gd name="T84" fmla="*/ 1393 w 2449"/>
              <a:gd name="T85" fmla="*/ 2045 h 2449"/>
              <a:gd name="T86" fmla="*/ 1181 w 2449"/>
              <a:gd name="T87" fmla="*/ 2061 h 2449"/>
              <a:gd name="T88" fmla="*/ 975 w 2449"/>
              <a:gd name="T89" fmla="*/ 2024 h 2449"/>
              <a:gd name="T90" fmla="*/ 791 w 2449"/>
              <a:gd name="T91" fmla="*/ 1941 h 2449"/>
              <a:gd name="T92" fmla="*/ 632 w 2449"/>
              <a:gd name="T93" fmla="*/ 1817 h 2449"/>
              <a:gd name="T94" fmla="*/ 508 w 2449"/>
              <a:gd name="T95" fmla="*/ 1658 h 2449"/>
              <a:gd name="T96" fmla="*/ 424 w 2449"/>
              <a:gd name="T97" fmla="*/ 1474 h 2449"/>
              <a:gd name="T98" fmla="*/ 388 w 2449"/>
              <a:gd name="T99" fmla="*/ 1268 h 2449"/>
              <a:gd name="T100" fmla="*/ 404 w 2449"/>
              <a:gd name="T101" fmla="*/ 1056 h 2449"/>
              <a:gd name="T102" fmla="*/ 470 w 2449"/>
              <a:gd name="T103" fmla="*/ 861 h 2449"/>
              <a:gd name="T104" fmla="*/ 578 w 2449"/>
              <a:gd name="T105" fmla="*/ 692 h 2449"/>
              <a:gd name="T106" fmla="*/ 723 w 2449"/>
              <a:gd name="T107" fmla="*/ 554 h 2449"/>
              <a:gd name="T108" fmla="*/ 899 w 2449"/>
              <a:gd name="T109" fmla="*/ 453 h 2449"/>
              <a:gd name="T110" fmla="*/ 1097 w 2449"/>
              <a:gd name="T111" fmla="*/ 396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49">
                <a:moveTo>
                  <a:pt x="1224" y="0"/>
                </a:moveTo>
                <a:lnTo>
                  <a:pt x="1288" y="2"/>
                </a:lnTo>
                <a:lnTo>
                  <a:pt x="1349" y="6"/>
                </a:lnTo>
                <a:lnTo>
                  <a:pt x="1411" y="14"/>
                </a:lnTo>
                <a:lnTo>
                  <a:pt x="1472" y="25"/>
                </a:lnTo>
                <a:lnTo>
                  <a:pt x="1530" y="38"/>
                </a:lnTo>
                <a:lnTo>
                  <a:pt x="1589" y="55"/>
                </a:lnTo>
                <a:lnTo>
                  <a:pt x="1645" y="75"/>
                </a:lnTo>
                <a:lnTo>
                  <a:pt x="1702" y="96"/>
                </a:lnTo>
                <a:lnTo>
                  <a:pt x="1755" y="121"/>
                </a:lnTo>
                <a:lnTo>
                  <a:pt x="1808" y="148"/>
                </a:lnTo>
                <a:lnTo>
                  <a:pt x="1859" y="178"/>
                </a:lnTo>
                <a:lnTo>
                  <a:pt x="1909" y="209"/>
                </a:lnTo>
                <a:lnTo>
                  <a:pt x="1957" y="243"/>
                </a:lnTo>
                <a:lnTo>
                  <a:pt x="2003" y="279"/>
                </a:lnTo>
                <a:lnTo>
                  <a:pt x="2048" y="318"/>
                </a:lnTo>
                <a:lnTo>
                  <a:pt x="2090" y="359"/>
                </a:lnTo>
                <a:lnTo>
                  <a:pt x="2131" y="401"/>
                </a:lnTo>
                <a:lnTo>
                  <a:pt x="2170" y="446"/>
                </a:lnTo>
                <a:lnTo>
                  <a:pt x="2206" y="492"/>
                </a:lnTo>
                <a:lnTo>
                  <a:pt x="2240" y="540"/>
                </a:lnTo>
                <a:lnTo>
                  <a:pt x="2271" y="590"/>
                </a:lnTo>
                <a:lnTo>
                  <a:pt x="2301" y="641"/>
                </a:lnTo>
                <a:lnTo>
                  <a:pt x="2328" y="694"/>
                </a:lnTo>
                <a:lnTo>
                  <a:pt x="2353" y="747"/>
                </a:lnTo>
                <a:lnTo>
                  <a:pt x="2374" y="804"/>
                </a:lnTo>
                <a:lnTo>
                  <a:pt x="2394" y="860"/>
                </a:lnTo>
                <a:lnTo>
                  <a:pt x="2411" y="919"/>
                </a:lnTo>
                <a:lnTo>
                  <a:pt x="2424" y="977"/>
                </a:lnTo>
                <a:lnTo>
                  <a:pt x="2435" y="1038"/>
                </a:lnTo>
                <a:lnTo>
                  <a:pt x="2443" y="1100"/>
                </a:lnTo>
                <a:lnTo>
                  <a:pt x="2447" y="1161"/>
                </a:lnTo>
                <a:lnTo>
                  <a:pt x="2449" y="1225"/>
                </a:lnTo>
                <a:lnTo>
                  <a:pt x="2447" y="1287"/>
                </a:lnTo>
                <a:lnTo>
                  <a:pt x="2443" y="1350"/>
                </a:lnTo>
                <a:lnTo>
                  <a:pt x="2435" y="1411"/>
                </a:lnTo>
                <a:lnTo>
                  <a:pt x="2424" y="1471"/>
                </a:lnTo>
                <a:lnTo>
                  <a:pt x="2411" y="1530"/>
                </a:lnTo>
                <a:lnTo>
                  <a:pt x="2394" y="1589"/>
                </a:lnTo>
                <a:lnTo>
                  <a:pt x="2374" y="1645"/>
                </a:lnTo>
                <a:lnTo>
                  <a:pt x="2353" y="1701"/>
                </a:lnTo>
                <a:lnTo>
                  <a:pt x="2328" y="1755"/>
                </a:lnTo>
                <a:lnTo>
                  <a:pt x="2301" y="1808"/>
                </a:lnTo>
                <a:lnTo>
                  <a:pt x="2271" y="1859"/>
                </a:lnTo>
                <a:lnTo>
                  <a:pt x="2240" y="1908"/>
                </a:lnTo>
                <a:lnTo>
                  <a:pt x="2206" y="1957"/>
                </a:lnTo>
                <a:lnTo>
                  <a:pt x="2170" y="2003"/>
                </a:lnTo>
                <a:lnTo>
                  <a:pt x="2131" y="2048"/>
                </a:lnTo>
                <a:lnTo>
                  <a:pt x="2090" y="2090"/>
                </a:lnTo>
                <a:lnTo>
                  <a:pt x="2048" y="2130"/>
                </a:lnTo>
                <a:lnTo>
                  <a:pt x="2003" y="2169"/>
                </a:lnTo>
                <a:lnTo>
                  <a:pt x="1957" y="2205"/>
                </a:lnTo>
                <a:lnTo>
                  <a:pt x="1909" y="2239"/>
                </a:lnTo>
                <a:lnTo>
                  <a:pt x="1859" y="2272"/>
                </a:lnTo>
                <a:lnTo>
                  <a:pt x="1808" y="2301"/>
                </a:lnTo>
                <a:lnTo>
                  <a:pt x="1755" y="2328"/>
                </a:lnTo>
                <a:lnTo>
                  <a:pt x="1702" y="2352"/>
                </a:lnTo>
                <a:lnTo>
                  <a:pt x="1645" y="2375"/>
                </a:lnTo>
                <a:lnTo>
                  <a:pt x="1589" y="2394"/>
                </a:lnTo>
                <a:lnTo>
                  <a:pt x="1530" y="2410"/>
                </a:lnTo>
                <a:lnTo>
                  <a:pt x="1472" y="2424"/>
                </a:lnTo>
                <a:lnTo>
                  <a:pt x="1411" y="2435"/>
                </a:lnTo>
                <a:lnTo>
                  <a:pt x="1349" y="2442"/>
                </a:lnTo>
                <a:lnTo>
                  <a:pt x="1288" y="2447"/>
                </a:lnTo>
                <a:lnTo>
                  <a:pt x="1224" y="2449"/>
                </a:lnTo>
                <a:lnTo>
                  <a:pt x="1162" y="2447"/>
                </a:lnTo>
                <a:lnTo>
                  <a:pt x="1099" y="2442"/>
                </a:lnTo>
                <a:lnTo>
                  <a:pt x="1038" y="2435"/>
                </a:lnTo>
                <a:lnTo>
                  <a:pt x="977" y="2424"/>
                </a:lnTo>
                <a:lnTo>
                  <a:pt x="919" y="2410"/>
                </a:lnTo>
                <a:lnTo>
                  <a:pt x="860" y="2394"/>
                </a:lnTo>
                <a:lnTo>
                  <a:pt x="804" y="2375"/>
                </a:lnTo>
                <a:lnTo>
                  <a:pt x="748" y="2352"/>
                </a:lnTo>
                <a:lnTo>
                  <a:pt x="694" y="2328"/>
                </a:lnTo>
                <a:lnTo>
                  <a:pt x="641" y="2301"/>
                </a:lnTo>
                <a:lnTo>
                  <a:pt x="590" y="2272"/>
                </a:lnTo>
                <a:lnTo>
                  <a:pt x="539" y="2239"/>
                </a:lnTo>
                <a:lnTo>
                  <a:pt x="492" y="2205"/>
                </a:lnTo>
                <a:lnTo>
                  <a:pt x="446" y="2169"/>
                </a:lnTo>
                <a:lnTo>
                  <a:pt x="401" y="2130"/>
                </a:lnTo>
                <a:lnTo>
                  <a:pt x="359" y="2090"/>
                </a:lnTo>
                <a:lnTo>
                  <a:pt x="319" y="2048"/>
                </a:lnTo>
                <a:lnTo>
                  <a:pt x="279" y="2003"/>
                </a:lnTo>
                <a:lnTo>
                  <a:pt x="243" y="1957"/>
                </a:lnTo>
                <a:lnTo>
                  <a:pt x="210" y="1908"/>
                </a:lnTo>
                <a:lnTo>
                  <a:pt x="177" y="1859"/>
                </a:lnTo>
                <a:lnTo>
                  <a:pt x="148" y="1808"/>
                </a:lnTo>
                <a:lnTo>
                  <a:pt x="121" y="1755"/>
                </a:lnTo>
                <a:lnTo>
                  <a:pt x="97" y="1701"/>
                </a:lnTo>
                <a:lnTo>
                  <a:pt x="74" y="1645"/>
                </a:lnTo>
                <a:lnTo>
                  <a:pt x="55" y="1589"/>
                </a:lnTo>
                <a:lnTo>
                  <a:pt x="38" y="1530"/>
                </a:lnTo>
                <a:lnTo>
                  <a:pt x="25" y="1471"/>
                </a:lnTo>
                <a:lnTo>
                  <a:pt x="14" y="1411"/>
                </a:lnTo>
                <a:lnTo>
                  <a:pt x="7" y="1350"/>
                </a:lnTo>
                <a:lnTo>
                  <a:pt x="2" y="1287"/>
                </a:lnTo>
                <a:lnTo>
                  <a:pt x="0" y="1225"/>
                </a:lnTo>
                <a:lnTo>
                  <a:pt x="2" y="1161"/>
                </a:lnTo>
                <a:lnTo>
                  <a:pt x="7" y="1100"/>
                </a:lnTo>
                <a:lnTo>
                  <a:pt x="14" y="1038"/>
                </a:lnTo>
                <a:lnTo>
                  <a:pt x="25" y="977"/>
                </a:lnTo>
                <a:lnTo>
                  <a:pt x="38" y="919"/>
                </a:lnTo>
                <a:lnTo>
                  <a:pt x="55" y="860"/>
                </a:lnTo>
                <a:lnTo>
                  <a:pt x="74" y="804"/>
                </a:lnTo>
                <a:lnTo>
                  <a:pt x="97" y="747"/>
                </a:lnTo>
                <a:lnTo>
                  <a:pt x="121" y="694"/>
                </a:lnTo>
                <a:lnTo>
                  <a:pt x="148" y="641"/>
                </a:lnTo>
                <a:lnTo>
                  <a:pt x="177" y="590"/>
                </a:lnTo>
                <a:lnTo>
                  <a:pt x="210" y="540"/>
                </a:lnTo>
                <a:lnTo>
                  <a:pt x="243" y="492"/>
                </a:lnTo>
                <a:lnTo>
                  <a:pt x="279" y="446"/>
                </a:lnTo>
                <a:lnTo>
                  <a:pt x="319" y="401"/>
                </a:lnTo>
                <a:lnTo>
                  <a:pt x="359" y="359"/>
                </a:lnTo>
                <a:lnTo>
                  <a:pt x="401" y="318"/>
                </a:lnTo>
                <a:lnTo>
                  <a:pt x="446" y="279"/>
                </a:lnTo>
                <a:lnTo>
                  <a:pt x="492" y="243"/>
                </a:lnTo>
                <a:lnTo>
                  <a:pt x="539" y="209"/>
                </a:lnTo>
                <a:lnTo>
                  <a:pt x="590" y="178"/>
                </a:lnTo>
                <a:lnTo>
                  <a:pt x="641" y="148"/>
                </a:lnTo>
                <a:lnTo>
                  <a:pt x="694" y="121"/>
                </a:lnTo>
                <a:lnTo>
                  <a:pt x="748" y="96"/>
                </a:lnTo>
                <a:lnTo>
                  <a:pt x="804" y="75"/>
                </a:lnTo>
                <a:lnTo>
                  <a:pt x="860" y="55"/>
                </a:lnTo>
                <a:lnTo>
                  <a:pt x="919" y="38"/>
                </a:lnTo>
                <a:lnTo>
                  <a:pt x="977" y="25"/>
                </a:lnTo>
                <a:lnTo>
                  <a:pt x="1038" y="14"/>
                </a:lnTo>
                <a:lnTo>
                  <a:pt x="1099" y="6"/>
                </a:lnTo>
                <a:lnTo>
                  <a:pt x="1162" y="2"/>
                </a:lnTo>
                <a:lnTo>
                  <a:pt x="1224" y="0"/>
                </a:lnTo>
                <a:close/>
                <a:moveTo>
                  <a:pt x="1637" y="1603"/>
                </a:moveTo>
                <a:lnTo>
                  <a:pt x="1756" y="1603"/>
                </a:lnTo>
                <a:lnTo>
                  <a:pt x="1756" y="929"/>
                </a:lnTo>
                <a:lnTo>
                  <a:pt x="1637" y="929"/>
                </a:lnTo>
                <a:lnTo>
                  <a:pt x="1637" y="1603"/>
                </a:lnTo>
                <a:close/>
                <a:moveTo>
                  <a:pt x="1412" y="1603"/>
                </a:moveTo>
                <a:lnTo>
                  <a:pt x="1531" y="1603"/>
                </a:lnTo>
                <a:lnTo>
                  <a:pt x="1531" y="1167"/>
                </a:lnTo>
                <a:lnTo>
                  <a:pt x="1412" y="1167"/>
                </a:lnTo>
                <a:lnTo>
                  <a:pt x="1412" y="1603"/>
                </a:lnTo>
                <a:close/>
                <a:moveTo>
                  <a:pt x="1187" y="1603"/>
                </a:moveTo>
                <a:lnTo>
                  <a:pt x="1306" y="1603"/>
                </a:lnTo>
                <a:lnTo>
                  <a:pt x="1306" y="1026"/>
                </a:lnTo>
                <a:lnTo>
                  <a:pt x="1187" y="1026"/>
                </a:lnTo>
                <a:lnTo>
                  <a:pt x="1187" y="1603"/>
                </a:lnTo>
                <a:close/>
                <a:moveTo>
                  <a:pt x="944" y="1603"/>
                </a:moveTo>
                <a:lnTo>
                  <a:pt x="1063" y="1603"/>
                </a:lnTo>
                <a:lnTo>
                  <a:pt x="1063" y="846"/>
                </a:lnTo>
                <a:lnTo>
                  <a:pt x="944" y="846"/>
                </a:lnTo>
                <a:lnTo>
                  <a:pt x="944" y="1603"/>
                </a:lnTo>
                <a:close/>
                <a:moveTo>
                  <a:pt x="694" y="1603"/>
                </a:moveTo>
                <a:lnTo>
                  <a:pt x="840" y="1603"/>
                </a:lnTo>
                <a:lnTo>
                  <a:pt x="840" y="1268"/>
                </a:lnTo>
                <a:lnTo>
                  <a:pt x="694" y="1268"/>
                </a:lnTo>
                <a:lnTo>
                  <a:pt x="694" y="1603"/>
                </a:lnTo>
                <a:close/>
                <a:moveTo>
                  <a:pt x="1224" y="387"/>
                </a:moveTo>
                <a:lnTo>
                  <a:pt x="1268" y="388"/>
                </a:lnTo>
                <a:lnTo>
                  <a:pt x="1310" y="391"/>
                </a:lnTo>
                <a:lnTo>
                  <a:pt x="1352" y="396"/>
                </a:lnTo>
                <a:lnTo>
                  <a:pt x="1393" y="403"/>
                </a:lnTo>
                <a:lnTo>
                  <a:pt x="1434" y="414"/>
                </a:lnTo>
                <a:lnTo>
                  <a:pt x="1474" y="425"/>
                </a:lnTo>
                <a:lnTo>
                  <a:pt x="1513" y="438"/>
                </a:lnTo>
                <a:lnTo>
                  <a:pt x="1550" y="453"/>
                </a:lnTo>
                <a:lnTo>
                  <a:pt x="1588" y="469"/>
                </a:lnTo>
                <a:lnTo>
                  <a:pt x="1624" y="488"/>
                </a:lnTo>
                <a:lnTo>
                  <a:pt x="1659" y="508"/>
                </a:lnTo>
                <a:lnTo>
                  <a:pt x="1692" y="530"/>
                </a:lnTo>
                <a:lnTo>
                  <a:pt x="1726" y="554"/>
                </a:lnTo>
                <a:lnTo>
                  <a:pt x="1757" y="578"/>
                </a:lnTo>
                <a:lnTo>
                  <a:pt x="1787" y="604"/>
                </a:lnTo>
                <a:lnTo>
                  <a:pt x="1817" y="632"/>
                </a:lnTo>
                <a:lnTo>
                  <a:pt x="1845" y="662"/>
                </a:lnTo>
                <a:lnTo>
                  <a:pt x="1871" y="692"/>
                </a:lnTo>
                <a:lnTo>
                  <a:pt x="1895" y="723"/>
                </a:lnTo>
                <a:lnTo>
                  <a:pt x="1919" y="757"/>
                </a:lnTo>
                <a:lnTo>
                  <a:pt x="1941" y="790"/>
                </a:lnTo>
                <a:lnTo>
                  <a:pt x="1961" y="825"/>
                </a:lnTo>
                <a:lnTo>
                  <a:pt x="1980" y="861"/>
                </a:lnTo>
                <a:lnTo>
                  <a:pt x="1996" y="899"/>
                </a:lnTo>
                <a:lnTo>
                  <a:pt x="2011" y="936"/>
                </a:lnTo>
                <a:lnTo>
                  <a:pt x="2024" y="975"/>
                </a:lnTo>
                <a:lnTo>
                  <a:pt x="2035" y="1015"/>
                </a:lnTo>
                <a:lnTo>
                  <a:pt x="2046" y="1056"/>
                </a:lnTo>
                <a:lnTo>
                  <a:pt x="2053" y="1096"/>
                </a:lnTo>
                <a:lnTo>
                  <a:pt x="2058" y="1139"/>
                </a:lnTo>
                <a:lnTo>
                  <a:pt x="2061" y="1181"/>
                </a:lnTo>
                <a:lnTo>
                  <a:pt x="2062" y="1225"/>
                </a:lnTo>
                <a:lnTo>
                  <a:pt x="2061" y="1268"/>
                </a:lnTo>
                <a:lnTo>
                  <a:pt x="2058" y="1310"/>
                </a:lnTo>
                <a:lnTo>
                  <a:pt x="2053" y="1352"/>
                </a:lnTo>
                <a:lnTo>
                  <a:pt x="2046" y="1393"/>
                </a:lnTo>
                <a:lnTo>
                  <a:pt x="2035" y="1433"/>
                </a:lnTo>
                <a:lnTo>
                  <a:pt x="2024" y="1474"/>
                </a:lnTo>
                <a:lnTo>
                  <a:pt x="2011" y="1512"/>
                </a:lnTo>
                <a:lnTo>
                  <a:pt x="1996" y="1550"/>
                </a:lnTo>
                <a:lnTo>
                  <a:pt x="1980" y="1588"/>
                </a:lnTo>
                <a:lnTo>
                  <a:pt x="1961" y="1623"/>
                </a:lnTo>
                <a:lnTo>
                  <a:pt x="1941" y="1658"/>
                </a:lnTo>
                <a:lnTo>
                  <a:pt x="1919" y="1693"/>
                </a:lnTo>
                <a:lnTo>
                  <a:pt x="1895" y="1725"/>
                </a:lnTo>
                <a:lnTo>
                  <a:pt x="1871" y="1757"/>
                </a:lnTo>
                <a:lnTo>
                  <a:pt x="1845" y="1787"/>
                </a:lnTo>
                <a:lnTo>
                  <a:pt x="1817" y="1817"/>
                </a:lnTo>
                <a:lnTo>
                  <a:pt x="1787" y="1844"/>
                </a:lnTo>
                <a:lnTo>
                  <a:pt x="1757" y="1870"/>
                </a:lnTo>
                <a:lnTo>
                  <a:pt x="1726" y="1895"/>
                </a:lnTo>
                <a:lnTo>
                  <a:pt x="1692" y="1919"/>
                </a:lnTo>
                <a:lnTo>
                  <a:pt x="1659" y="1941"/>
                </a:lnTo>
                <a:lnTo>
                  <a:pt x="1624" y="1961"/>
                </a:lnTo>
                <a:lnTo>
                  <a:pt x="1588" y="1979"/>
                </a:lnTo>
                <a:lnTo>
                  <a:pt x="1550" y="1996"/>
                </a:lnTo>
                <a:lnTo>
                  <a:pt x="1513" y="2011"/>
                </a:lnTo>
                <a:lnTo>
                  <a:pt x="1474" y="2024"/>
                </a:lnTo>
                <a:lnTo>
                  <a:pt x="1434" y="2036"/>
                </a:lnTo>
                <a:lnTo>
                  <a:pt x="1393" y="2045"/>
                </a:lnTo>
                <a:lnTo>
                  <a:pt x="1352" y="2053"/>
                </a:lnTo>
                <a:lnTo>
                  <a:pt x="1310" y="2058"/>
                </a:lnTo>
                <a:lnTo>
                  <a:pt x="1268" y="2061"/>
                </a:lnTo>
                <a:lnTo>
                  <a:pt x="1224" y="2062"/>
                </a:lnTo>
                <a:lnTo>
                  <a:pt x="1181" y="2061"/>
                </a:lnTo>
                <a:lnTo>
                  <a:pt x="1139" y="2058"/>
                </a:lnTo>
                <a:lnTo>
                  <a:pt x="1097" y="2053"/>
                </a:lnTo>
                <a:lnTo>
                  <a:pt x="1056" y="2045"/>
                </a:lnTo>
                <a:lnTo>
                  <a:pt x="1016" y="2036"/>
                </a:lnTo>
                <a:lnTo>
                  <a:pt x="975" y="2024"/>
                </a:lnTo>
                <a:lnTo>
                  <a:pt x="937" y="2011"/>
                </a:lnTo>
                <a:lnTo>
                  <a:pt x="899" y="1996"/>
                </a:lnTo>
                <a:lnTo>
                  <a:pt x="861" y="1979"/>
                </a:lnTo>
                <a:lnTo>
                  <a:pt x="825" y="1961"/>
                </a:lnTo>
                <a:lnTo>
                  <a:pt x="791" y="1941"/>
                </a:lnTo>
                <a:lnTo>
                  <a:pt x="756" y="1919"/>
                </a:lnTo>
                <a:lnTo>
                  <a:pt x="723" y="1895"/>
                </a:lnTo>
                <a:lnTo>
                  <a:pt x="692" y="1870"/>
                </a:lnTo>
                <a:lnTo>
                  <a:pt x="661" y="1844"/>
                </a:lnTo>
                <a:lnTo>
                  <a:pt x="632" y="1817"/>
                </a:lnTo>
                <a:lnTo>
                  <a:pt x="605" y="1787"/>
                </a:lnTo>
                <a:lnTo>
                  <a:pt x="578" y="1757"/>
                </a:lnTo>
                <a:lnTo>
                  <a:pt x="554" y="1725"/>
                </a:lnTo>
                <a:lnTo>
                  <a:pt x="530" y="1693"/>
                </a:lnTo>
                <a:lnTo>
                  <a:pt x="508" y="1658"/>
                </a:lnTo>
                <a:lnTo>
                  <a:pt x="488" y="1623"/>
                </a:lnTo>
                <a:lnTo>
                  <a:pt x="470" y="1588"/>
                </a:lnTo>
                <a:lnTo>
                  <a:pt x="453" y="1550"/>
                </a:lnTo>
                <a:lnTo>
                  <a:pt x="438" y="1512"/>
                </a:lnTo>
                <a:lnTo>
                  <a:pt x="424" y="1474"/>
                </a:lnTo>
                <a:lnTo>
                  <a:pt x="413" y="1433"/>
                </a:lnTo>
                <a:lnTo>
                  <a:pt x="404" y="1393"/>
                </a:lnTo>
                <a:lnTo>
                  <a:pt x="396" y="1352"/>
                </a:lnTo>
                <a:lnTo>
                  <a:pt x="391" y="1310"/>
                </a:lnTo>
                <a:lnTo>
                  <a:pt x="388" y="1268"/>
                </a:lnTo>
                <a:lnTo>
                  <a:pt x="387" y="1225"/>
                </a:lnTo>
                <a:lnTo>
                  <a:pt x="388" y="1181"/>
                </a:lnTo>
                <a:lnTo>
                  <a:pt x="391" y="1139"/>
                </a:lnTo>
                <a:lnTo>
                  <a:pt x="396" y="1096"/>
                </a:lnTo>
                <a:lnTo>
                  <a:pt x="404" y="1056"/>
                </a:lnTo>
                <a:lnTo>
                  <a:pt x="413" y="1015"/>
                </a:lnTo>
                <a:lnTo>
                  <a:pt x="424" y="975"/>
                </a:lnTo>
                <a:lnTo>
                  <a:pt x="438" y="936"/>
                </a:lnTo>
                <a:lnTo>
                  <a:pt x="453" y="899"/>
                </a:lnTo>
                <a:lnTo>
                  <a:pt x="470" y="861"/>
                </a:lnTo>
                <a:lnTo>
                  <a:pt x="488" y="825"/>
                </a:lnTo>
                <a:lnTo>
                  <a:pt x="508" y="790"/>
                </a:lnTo>
                <a:lnTo>
                  <a:pt x="530" y="757"/>
                </a:lnTo>
                <a:lnTo>
                  <a:pt x="554" y="723"/>
                </a:lnTo>
                <a:lnTo>
                  <a:pt x="578" y="692"/>
                </a:lnTo>
                <a:lnTo>
                  <a:pt x="605" y="662"/>
                </a:lnTo>
                <a:lnTo>
                  <a:pt x="632" y="632"/>
                </a:lnTo>
                <a:lnTo>
                  <a:pt x="661" y="604"/>
                </a:lnTo>
                <a:lnTo>
                  <a:pt x="692" y="578"/>
                </a:lnTo>
                <a:lnTo>
                  <a:pt x="723" y="554"/>
                </a:lnTo>
                <a:lnTo>
                  <a:pt x="756" y="530"/>
                </a:lnTo>
                <a:lnTo>
                  <a:pt x="791" y="508"/>
                </a:lnTo>
                <a:lnTo>
                  <a:pt x="825" y="488"/>
                </a:lnTo>
                <a:lnTo>
                  <a:pt x="861" y="469"/>
                </a:lnTo>
                <a:lnTo>
                  <a:pt x="899" y="453"/>
                </a:lnTo>
                <a:lnTo>
                  <a:pt x="937" y="438"/>
                </a:lnTo>
                <a:lnTo>
                  <a:pt x="975" y="425"/>
                </a:lnTo>
                <a:lnTo>
                  <a:pt x="1016" y="414"/>
                </a:lnTo>
                <a:lnTo>
                  <a:pt x="1056" y="403"/>
                </a:lnTo>
                <a:lnTo>
                  <a:pt x="1097" y="396"/>
                </a:lnTo>
                <a:lnTo>
                  <a:pt x="1139" y="391"/>
                </a:lnTo>
                <a:lnTo>
                  <a:pt x="1181" y="388"/>
                </a:lnTo>
                <a:lnTo>
                  <a:pt x="1224" y="3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3" name="Freeform 10"/>
          <p:cNvSpPr>
            <a:spLocks noChangeAspect="1" noEditPoints="1"/>
          </p:cNvSpPr>
          <p:nvPr/>
        </p:nvSpPr>
        <p:spPr bwMode="auto">
          <a:xfrm>
            <a:off x="4189594" y="2762938"/>
            <a:ext cx="648000" cy="648000"/>
          </a:xfrm>
          <a:custGeom>
            <a:avLst/>
            <a:gdLst>
              <a:gd name="T0" fmla="*/ 1588 w 2449"/>
              <a:gd name="T1" fmla="*/ 55 h 2449"/>
              <a:gd name="T2" fmla="*/ 1957 w 2449"/>
              <a:gd name="T3" fmla="*/ 244 h 2449"/>
              <a:gd name="T4" fmla="*/ 2240 w 2449"/>
              <a:gd name="T5" fmla="*/ 541 h 2449"/>
              <a:gd name="T6" fmla="*/ 2410 w 2449"/>
              <a:gd name="T7" fmla="*/ 919 h 2449"/>
              <a:gd name="T8" fmla="*/ 2443 w 2449"/>
              <a:gd name="T9" fmla="*/ 1349 h 2449"/>
              <a:gd name="T10" fmla="*/ 2328 w 2449"/>
              <a:gd name="T11" fmla="*/ 1755 h 2449"/>
              <a:gd name="T12" fmla="*/ 2090 w 2449"/>
              <a:gd name="T13" fmla="*/ 2090 h 2449"/>
              <a:gd name="T14" fmla="*/ 1755 w 2449"/>
              <a:gd name="T15" fmla="*/ 2328 h 2449"/>
              <a:gd name="T16" fmla="*/ 1349 w 2449"/>
              <a:gd name="T17" fmla="*/ 2443 h 2449"/>
              <a:gd name="T18" fmla="*/ 919 w 2449"/>
              <a:gd name="T19" fmla="*/ 2411 h 2449"/>
              <a:gd name="T20" fmla="*/ 540 w 2449"/>
              <a:gd name="T21" fmla="*/ 2240 h 2449"/>
              <a:gd name="T22" fmla="*/ 243 w 2449"/>
              <a:gd name="T23" fmla="*/ 1957 h 2449"/>
              <a:gd name="T24" fmla="*/ 55 w 2449"/>
              <a:gd name="T25" fmla="*/ 1589 h 2449"/>
              <a:gd name="T26" fmla="*/ 2 w 2449"/>
              <a:gd name="T27" fmla="*/ 1162 h 2449"/>
              <a:gd name="T28" fmla="*/ 96 w 2449"/>
              <a:gd name="T29" fmla="*/ 748 h 2449"/>
              <a:gd name="T30" fmla="*/ 318 w 2449"/>
              <a:gd name="T31" fmla="*/ 401 h 2449"/>
              <a:gd name="T32" fmla="*/ 641 w 2449"/>
              <a:gd name="T33" fmla="*/ 148 h 2449"/>
              <a:gd name="T34" fmla="*/ 1038 w 2449"/>
              <a:gd name="T35" fmla="*/ 14 h 2449"/>
              <a:gd name="T36" fmla="*/ 1501 w 2449"/>
              <a:gd name="T37" fmla="*/ 759 h 2449"/>
              <a:gd name="T38" fmla="*/ 1521 w 2449"/>
              <a:gd name="T39" fmla="*/ 797 h 2449"/>
              <a:gd name="T40" fmla="*/ 1487 w 2449"/>
              <a:gd name="T41" fmla="*/ 824 h 2449"/>
              <a:gd name="T42" fmla="*/ 930 w 2449"/>
              <a:gd name="T43" fmla="*/ 804 h 2449"/>
              <a:gd name="T44" fmla="*/ 942 w 2449"/>
              <a:gd name="T45" fmla="*/ 762 h 2449"/>
              <a:gd name="T46" fmla="*/ 1501 w 2449"/>
              <a:gd name="T47" fmla="*/ 1628 h 2449"/>
              <a:gd name="T48" fmla="*/ 1521 w 2449"/>
              <a:gd name="T49" fmla="*/ 1665 h 2449"/>
              <a:gd name="T50" fmla="*/ 1487 w 2449"/>
              <a:gd name="T51" fmla="*/ 1692 h 2449"/>
              <a:gd name="T52" fmla="*/ 930 w 2449"/>
              <a:gd name="T53" fmla="*/ 1672 h 2449"/>
              <a:gd name="T54" fmla="*/ 942 w 2449"/>
              <a:gd name="T55" fmla="*/ 1631 h 2449"/>
              <a:gd name="T56" fmla="*/ 1443 w 2449"/>
              <a:gd name="T57" fmla="*/ 915 h 2449"/>
              <a:gd name="T58" fmla="*/ 1402 w 2449"/>
              <a:gd name="T59" fmla="*/ 1054 h 2449"/>
              <a:gd name="T60" fmla="*/ 1338 w 2449"/>
              <a:gd name="T61" fmla="*/ 1151 h 2449"/>
              <a:gd name="T62" fmla="*/ 1303 w 2449"/>
              <a:gd name="T63" fmla="*/ 1224 h 2449"/>
              <a:gd name="T64" fmla="*/ 1343 w 2449"/>
              <a:gd name="T65" fmla="*/ 1303 h 2449"/>
              <a:gd name="T66" fmla="*/ 1405 w 2449"/>
              <a:gd name="T67" fmla="*/ 1402 h 2449"/>
              <a:gd name="T68" fmla="*/ 1444 w 2449"/>
              <a:gd name="T69" fmla="*/ 1536 h 2449"/>
              <a:gd name="T70" fmla="*/ 998 w 2449"/>
              <a:gd name="T71" fmla="*/ 1534 h 2449"/>
              <a:gd name="T72" fmla="*/ 1040 w 2449"/>
              <a:gd name="T73" fmla="*/ 1397 h 2449"/>
              <a:gd name="T74" fmla="*/ 1102 w 2449"/>
              <a:gd name="T75" fmla="*/ 1300 h 2449"/>
              <a:gd name="T76" fmla="*/ 1135 w 2449"/>
              <a:gd name="T77" fmla="*/ 1253 h 2449"/>
              <a:gd name="T78" fmla="*/ 1136 w 2449"/>
              <a:gd name="T79" fmla="*/ 1203 h 2449"/>
              <a:gd name="T80" fmla="*/ 1099 w 2449"/>
              <a:gd name="T81" fmla="*/ 1145 h 2449"/>
              <a:gd name="T82" fmla="*/ 1033 w 2449"/>
              <a:gd name="T83" fmla="*/ 1038 h 2449"/>
              <a:gd name="T84" fmla="*/ 995 w 2449"/>
              <a:gd name="T85" fmla="*/ 893 h 2449"/>
              <a:gd name="T86" fmla="*/ 1352 w 2449"/>
              <a:gd name="T87" fmla="*/ 396 h 2449"/>
              <a:gd name="T88" fmla="*/ 1624 w 2449"/>
              <a:gd name="T89" fmla="*/ 488 h 2449"/>
              <a:gd name="T90" fmla="*/ 1845 w 2449"/>
              <a:gd name="T91" fmla="*/ 662 h 2449"/>
              <a:gd name="T92" fmla="*/ 1996 w 2449"/>
              <a:gd name="T93" fmla="*/ 899 h 2449"/>
              <a:gd name="T94" fmla="*/ 2060 w 2449"/>
              <a:gd name="T95" fmla="*/ 1181 h 2449"/>
              <a:gd name="T96" fmla="*/ 2024 w 2449"/>
              <a:gd name="T97" fmla="*/ 1474 h 2449"/>
              <a:gd name="T98" fmla="*/ 1896 w 2449"/>
              <a:gd name="T99" fmla="*/ 1726 h 2449"/>
              <a:gd name="T100" fmla="*/ 1692 w 2449"/>
              <a:gd name="T101" fmla="*/ 1919 h 2449"/>
              <a:gd name="T102" fmla="*/ 1434 w 2449"/>
              <a:gd name="T103" fmla="*/ 2035 h 2449"/>
              <a:gd name="T104" fmla="*/ 1138 w 2449"/>
              <a:gd name="T105" fmla="*/ 2058 h 2449"/>
              <a:gd name="T106" fmla="*/ 861 w 2449"/>
              <a:gd name="T107" fmla="*/ 1980 h 2449"/>
              <a:gd name="T108" fmla="*/ 632 w 2449"/>
              <a:gd name="T109" fmla="*/ 1817 h 2449"/>
              <a:gd name="T110" fmla="*/ 470 w 2449"/>
              <a:gd name="T111" fmla="*/ 1588 h 2449"/>
              <a:gd name="T112" fmla="*/ 391 w 2449"/>
              <a:gd name="T113" fmla="*/ 1310 h 2449"/>
              <a:gd name="T114" fmla="*/ 413 w 2449"/>
              <a:gd name="T115" fmla="*/ 1016 h 2449"/>
              <a:gd name="T116" fmla="*/ 530 w 2449"/>
              <a:gd name="T117" fmla="*/ 756 h 2449"/>
              <a:gd name="T118" fmla="*/ 723 w 2449"/>
              <a:gd name="T119" fmla="*/ 554 h 2449"/>
              <a:gd name="T120" fmla="*/ 975 w 2449"/>
              <a:gd name="T121"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9" h="2449">
                <a:moveTo>
                  <a:pt x="1224" y="0"/>
                </a:moveTo>
                <a:lnTo>
                  <a:pt x="1288" y="2"/>
                </a:lnTo>
                <a:lnTo>
                  <a:pt x="1349" y="7"/>
                </a:lnTo>
                <a:lnTo>
                  <a:pt x="1411" y="14"/>
                </a:lnTo>
                <a:lnTo>
                  <a:pt x="1471" y="25"/>
                </a:lnTo>
                <a:lnTo>
                  <a:pt x="1530" y="39"/>
                </a:lnTo>
                <a:lnTo>
                  <a:pt x="1588" y="55"/>
                </a:lnTo>
                <a:lnTo>
                  <a:pt x="1645" y="74"/>
                </a:lnTo>
                <a:lnTo>
                  <a:pt x="1701" y="97"/>
                </a:lnTo>
                <a:lnTo>
                  <a:pt x="1755" y="121"/>
                </a:lnTo>
                <a:lnTo>
                  <a:pt x="1808" y="148"/>
                </a:lnTo>
                <a:lnTo>
                  <a:pt x="1860" y="177"/>
                </a:lnTo>
                <a:lnTo>
                  <a:pt x="1909" y="210"/>
                </a:lnTo>
                <a:lnTo>
                  <a:pt x="1957" y="244"/>
                </a:lnTo>
                <a:lnTo>
                  <a:pt x="2003" y="280"/>
                </a:lnTo>
                <a:lnTo>
                  <a:pt x="2047" y="319"/>
                </a:lnTo>
                <a:lnTo>
                  <a:pt x="2090" y="359"/>
                </a:lnTo>
                <a:lnTo>
                  <a:pt x="2131" y="401"/>
                </a:lnTo>
                <a:lnTo>
                  <a:pt x="2169" y="446"/>
                </a:lnTo>
                <a:lnTo>
                  <a:pt x="2206" y="492"/>
                </a:lnTo>
                <a:lnTo>
                  <a:pt x="2240" y="541"/>
                </a:lnTo>
                <a:lnTo>
                  <a:pt x="2271" y="590"/>
                </a:lnTo>
                <a:lnTo>
                  <a:pt x="2300" y="641"/>
                </a:lnTo>
                <a:lnTo>
                  <a:pt x="2328" y="694"/>
                </a:lnTo>
                <a:lnTo>
                  <a:pt x="2353" y="748"/>
                </a:lnTo>
                <a:lnTo>
                  <a:pt x="2374" y="804"/>
                </a:lnTo>
                <a:lnTo>
                  <a:pt x="2393" y="860"/>
                </a:lnTo>
                <a:lnTo>
                  <a:pt x="2410" y="919"/>
                </a:lnTo>
                <a:lnTo>
                  <a:pt x="2424" y="978"/>
                </a:lnTo>
                <a:lnTo>
                  <a:pt x="2435" y="1038"/>
                </a:lnTo>
                <a:lnTo>
                  <a:pt x="2443" y="1099"/>
                </a:lnTo>
                <a:lnTo>
                  <a:pt x="2447" y="1162"/>
                </a:lnTo>
                <a:lnTo>
                  <a:pt x="2449" y="1224"/>
                </a:lnTo>
                <a:lnTo>
                  <a:pt x="2447" y="1288"/>
                </a:lnTo>
                <a:lnTo>
                  <a:pt x="2443" y="1349"/>
                </a:lnTo>
                <a:lnTo>
                  <a:pt x="2435" y="1411"/>
                </a:lnTo>
                <a:lnTo>
                  <a:pt x="2424" y="1472"/>
                </a:lnTo>
                <a:lnTo>
                  <a:pt x="2410" y="1530"/>
                </a:lnTo>
                <a:lnTo>
                  <a:pt x="2393" y="1589"/>
                </a:lnTo>
                <a:lnTo>
                  <a:pt x="2374" y="1645"/>
                </a:lnTo>
                <a:lnTo>
                  <a:pt x="2353" y="1701"/>
                </a:lnTo>
                <a:lnTo>
                  <a:pt x="2328" y="1755"/>
                </a:lnTo>
                <a:lnTo>
                  <a:pt x="2300" y="1807"/>
                </a:lnTo>
                <a:lnTo>
                  <a:pt x="2271" y="1859"/>
                </a:lnTo>
                <a:lnTo>
                  <a:pt x="2240" y="1909"/>
                </a:lnTo>
                <a:lnTo>
                  <a:pt x="2206" y="1957"/>
                </a:lnTo>
                <a:lnTo>
                  <a:pt x="2169" y="2003"/>
                </a:lnTo>
                <a:lnTo>
                  <a:pt x="2131" y="2048"/>
                </a:lnTo>
                <a:lnTo>
                  <a:pt x="2090" y="2090"/>
                </a:lnTo>
                <a:lnTo>
                  <a:pt x="2047" y="2130"/>
                </a:lnTo>
                <a:lnTo>
                  <a:pt x="2003" y="2170"/>
                </a:lnTo>
                <a:lnTo>
                  <a:pt x="1957" y="2206"/>
                </a:lnTo>
                <a:lnTo>
                  <a:pt x="1909" y="2240"/>
                </a:lnTo>
                <a:lnTo>
                  <a:pt x="1860" y="2271"/>
                </a:lnTo>
                <a:lnTo>
                  <a:pt x="1808" y="2301"/>
                </a:lnTo>
                <a:lnTo>
                  <a:pt x="1755" y="2328"/>
                </a:lnTo>
                <a:lnTo>
                  <a:pt x="1701" y="2353"/>
                </a:lnTo>
                <a:lnTo>
                  <a:pt x="1645" y="2374"/>
                </a:lnTo>
                <a:lnTo>
                  <a:pt x="1588" y="2394"/>
                </a:lnTo>
                <a:lnTo>
                  <a:pt x="1530" y="2411"/>
                </a:lnTo>
                <a:lnTo>
                  <a:pt x="1471" y="2424"/>
                </a:lnTo>
                <a:lnTo>
                  <a:pt x="1411" y="2435"/>
                </a:lnTo>
                <a:lnTo>
                  <a:pt x="1349" y="2443"/>
                </a:lnTo>
                <a:lnTo>
                  <a:pt x="1288" y="2447"/>
                </a:lnTo>
                <a:lnTo>
                  <a:pt x="1224" y="2449"/>
                </a:lnTo>
                <a:lnTo>
                  <a:pt x="1162" y="2447"/>
                </a:lnTo>
                <a:lnTo>
                  <a:pt x="1099" y="2443"/>
                </a:lnTo>
                <a:lnTo>
                  <a:pt x="1038" y="2435"/>
                </a:lnTo>
                <a:lnTo>
                  <a:pt x="978" y="2424"/>
                </a:lnTo>
                <a:lnTo>
                  <a:pt x="919" y="2411"/>
                </a:lnTo>
                <a:lnTo>
                  <a:pt x="860" y="2394"/>
                </a:lnTo>
                <a:lnTo>
                  <a:pt x="804" y="2374"/>
                </a:lnTo>
                <a:lnTo>
                  <a:pt x="748" y="2353"/>
                </a:lnTo>
                <a:lnTo>
                  <a:pt x="694" y="2328"/>
                </a:lnTo>
                <a:lnTo>
                  <a:pt x="641" y="2301"/>
                </a:lnTo>
                <a:lnTo>
                  <a:pt x="590" y="2271"/>
                </a:lnTo>
                <a:lnTo>
                  <a:pt x="540" y="2240"/>
                </a:lnTo>
                <a:lnTo>
                  <a:pt x="492" y="2206"/>
                </a:lnTo>
                <a:lnTo>
                  <a:pt x="445" y="2170"/>
                </a:lnTo>
                <a:lnTo>
                  <a:pt x="401" y="2130"/>
                </a:lnTo>
                <a:lnTo>
                  <a:pt x="359" y="2090"/>
                </a:lnTo>
                <a:lnTo>
                  <a:pt x="318" y="2048"/>
                </a:lnTo>
                <a:lnTo>
                  <a:pt x="280" y="2003"/>
                </a:lnTo>
                <a:lnTo>
                  <a:pt x="243" y="1957"/>
                </a:lnTo>
                <a:lnTo>
                  <a:pt x="209" y="1909"/>
                </a:lnTo>
                <a:lnTo>
                  <a:pt x="177" y="1859"/>
                </a:lnTo>
                <a:lnTo>
                  <a:pt x="148" y="1807"/>
                </a:lnTo>
                <a:lnTo>
                  <a:pt x="121" y="1755"/>
                </a:lnTo>
                <a:lnTo>
                  <a:pt x="96" y="1701"/>
                </a:lnTo>
                <a:lnTo>
                  <a:pt x="74" y="1645"/>
                </a:lnTo>
                <a:lnTo>
                  <a:pt x="55" y="1589"/>
                </a:lnTo>
                <a:lnTo>
                  <a:pt x="39" y="1530"/>
                </a:lnTo>
                <a:lnTo>
                  <a:pt x="25" y="1472"/>
                </a:lnTo>
                <a:lnTo>
                  <a:pt x="14" y="1411"/>
                </a:lnTo>
                <a:lnTo>
                  <a:pt x="7" y="1349"/>
                </a:lnTo>
                <a:lnTo>
                  <a:pt x="2" y="1288"/>
                </a:lnTo>
                <a:lnTo>
                  <a:pt x="0" y="1224"/>
                </a:lnTo>
                <a:lnTo>
                  <a:pt x="2" y="1162"/>
                </a:lnTo>
                <a:lnTo>
                  <a:pt x="7" y="1099"/>
                </a:lnTo>
                <a:lnTo>
                  <a:pt x="14" y="1038"/>
                </a:lnTo>
                <a:lnTo>
                  <a:pt x="25" y="978"/>
                </a:lnTo>
                <a:lnTo>
                  <a:pt x="39" y="919"/>
                </a:lnTo>
                <a:lnTo>
                  <a:pt x="55" y="860"/>
                </a:lnTo>
                <a:lnTo>
                  <a:pt x="74" y="804"/>
                </a:lnTo>
                <a:lnTo>
                  <a:pt x="96" y="748"/>
                </a:lnTo>
                <a:lnTo>
                  <a:pt x="121" y="694"/>
                </a:lnTo>
                <a:lnTo>
                  <a:pt x="148" y="641"/>
                </a:lnTo>
                <a:lnTo>
                  <a:pt x="177" y="590"/>
                </a:lnTo>
                <a:lnTo>
                  <a:pt x="209" y="541"/>
                </a:lnTo>
                <a:lnTo>
                  <a:pt x="243" y="492"/>
                </a:lnTo>
                <a:lnTo>
                  <a:pt x="280" y="446"/>
                </a:lnTo>
                <a:lnTo>
                  <a:pt x="318" y="401"/>
                </a:lnTo>
                <a:lnTo>
                  <a:pt x="359" y="359"/>
                </a:lnTo>
                <a:lnTo>
                  <a:pt x="401" y="319"/>
                </a:lnTo>
                <a:lnTo>
                  <a:pt x="445" y="280"/>
                </a:lnTo>
                <a:lnTo>
                  <a:pt x="492" y="244"/>
                </a:lnTo>
                <a:lnTo>
                  <a:pt x="540" y="210"/>
                </a:lnTo>
                <a:lnTo>
                  <a:pt x="590" y="177"/>
                </a:lnTo>
                <a:lnTo>
                  <a:pt x="641" y="148"/>
                </a:lnTo>
                <a:lnTo>
                  <a:pt x="694" y="121"/>
                </a:lnTo>
                <a:lnTo>
                  <a:pt x="748" y="97"/>
                </a:lnTo>
                <a:lnTo>
                  <a:pt x="804" y="74"/>
                </a:lnTo>
                <a:lnTo>
                  <a:pt x="860" y="55"/>
                </a:lnTo>
                <a:lnTo>
                  <a:pt x="919" y="39"/>
                </a:lnTo>
                <a:lnTo>
                  <a:pt x="978" y="25"/>
                </a:lnTo>
                <a:lnTo>
                  <a:pt x="1038" y="14"/>
                </a:lnTo>
                <a:lnTo>
                  <a:pt x="1099" y="7"/>
                </a:lnTo>
                <a:lnTo>
                  <a:pt x="1162" y="2"/>
                </a:lnTo>
                <a:lnTo>
                  <a:pt x="1224" y="0"/>
                </a:lnTo>
                <a:close/>
                <a:moveTo>
                  <a:pt x="961" y="756"/>
                </a:moveTo>
                <a:lnTo>
                  <a:pt x="1487" y="756"/>
                </a:lnTo>
                <a:lnTo>
                  <a:pt x="1494" y="757"/>
                </a:lnTo>
                <a:lnTo>
                  <a:pt x="1501" y="759"/>
                </a:lnTo>
                <a:lnTo>
                  <a:pt x="1507" y="762"/>
                </a:lnTo>
                <a:lnTo>
                  <a:pt x="1512" y="766"/>
                </a:lnTo>
                <a:lnTo>
                  <a:pt x="1516" y="772"/>
                </a:lnTo>
                <a:lnTo>
                  <a:pt x="1519" y="778"/>
                </a:lnTo>
                <a:lnTo>
                  <a:pt x="1521" y="784"/>
                </a:lnTo>
                <a:lnTo>
                  <a:pt x="1522" y="791"/>
                </a:lnTo>
                <a:lnTo>
                  <a:pt x="1521" y="797"/>
                </a:lnTo>
                <a:lnTo>
                  <a:pt x="1519" y="804"/>
                </a:lnTo>
                <a:lnTo>
                  <a:pt x="1516" y="809"/>
                </a:lnTo>
                <a:lnTo>
                  <a:pt x="1512" y="814"/>
                </a:lnTo>
                <a:lnTo>
                  <a:pt x="1507" y="818"/>
                </a:lnTo>
                <a:lnTo>
                  <a:pt x="1501" y="822"/>
                </a:lnTo>
                <a:lnTo>
                  <a:pt x="1494" y="823"/>
                </a:lnTo>
                <a:lnTo>
                  <a:pt x="1487" y="824"/>
                </a:lnTo>
                <a:lnTo>
                  <a:pt x="961" y="824"/>
                </a:lnTo>
                <a:lnTo>
                  <a:pt x="954" y="823"/>
                </a:lnTo>
                <a:lnTo>
                  <a:pt x="948" y="822"/>
                </a:lnTo>
                <a:lnTo>
                  <a:pt x="942" y="818"/>
                </a:lnTo>
                <a:lnTo>
                  <a:pt x="938" y="814"/>
                </a:lnTo>
                <a:lnTo>
                  <a:pt x="933" y="809"/>
                </a:lnTo>
                <a:lnTo>
                  <a:pt x="930" y="804"/>
                </a:lnTo>
                <a:lnTo>
                  <a:pt x="928" y="797"/>
                </a:lnTo>
                <a:lnTo>
                  <a:pt x="928" y="791"/>
                </a:lnTo>
                <a:lnTo>
                  <a:pt x="928" y="784"/>
                </a:lnTo>
                <a:lnTo>
                  <a:pt x="930" y="778"/>
                </a:lnTo>
                <a:lnTo>
                  <a:pt x="933" y="772"/>
                </a:lnTo>
                <a:lnTo>
                  <a:pt x="938" y="766"/>
                </a:lnTo>
                <a:lnTo>
                  <a:pt x="942" y="762"/>
                </a:lnTo>
                <a:lnTo>
                  <a:pt x="948" y="759"/>
                </a:lnTo>
                <a:lnTo>
                  <a:pt x="954" y="757"/>
                </a:lnTo>
                <a:lnTo>
                  <a:pt x="961" y="756"/>
                </a:lnTo>
                <a:close/>
                <a:moveTo>
                  <a:pt x="961" y="1625"/>
                </a:moveTo>
                <a:lnTo>
                  <a:pt x="1487" y="1625"/>
                </a:lnTo>
                <a:lnTo>
                  <a:pt x="1494" y="1626"/>
                </a:lnTo>
                <a:lnTo>
                  <a:pt x="1501" y="1628"/>
                </a:lnTo>
                <a:lnTo>
                  <a:pt x="1507" y="1631"/>
                </a:lnTo>
                <a:lnTo>
                  <a:pt x="1512" y="1635"/>
                </a:lnTo>
                <a:lnTo>
                  <a:pt x="1516" y="1640"/>
                </a:lnTo>
                <a:lnTo>
                  <a:pt x="1519" y="1646"/>
                </a:lnTo>
                <a:lnTo>
                  <a:pt x="1521" y="1652"/>
                </a:lnTo>
                <a:lnTo>
                  <a:pt x="1522" y="1659"/>
                </a:lnTo>
                <a:lnTo>
                  <a:pt x="1521" y="1665"/>
                </a:lnTo>
                <a:lnTo>
                  <a:pt x="1519" y="1672"/>
                </a:lnTo>
                <a:lnTo>
                  <a:pt x="1516" y="1677"/>
                </a:lnTo>
                <a:lnTo>
                  <a:pt x="1512" y="1682"/>
                </a:lnTo>
                <a:lnTo>
                  <a:pt x="1507" y="1686"/>
                </a:lnTo>
                <a:lnTo>
                  <a:pt x="1501" y="1689"/>
                </a:lnTo>
                <a:lnTo>
                  <a:pt x="1494" y="1691"/>
                </a:lnTo>
                <a:lnTo>
                  <a:pt x="1487" y="1692"/>
                </a:lnTo>
                <a:lnTo>
                  <a:pt x="961" y="1692"/>
                </a:lnTo>
                <a:lnTo>
                  <a:pt x="954" y="1691"/>
                </a:lnTo>
                <a:lnTo>
                  <a:pt x="948" y="1689"/>
                </a:lnTo>
                <a:lnTo>
                  <a:pt x="942" y="1686"/>
                </a:lnTo>
                <a:lnTo>
                  <a:pt x="938" y="1682"/>
                </a:lnTo>
                <a:lnTo>
                  <a:pt x="933" y="1677"/>
                </a:lnTo>
                <a:lnTo>
                  <a:pt x="930" y="1672"/>
                </a:lnTo>
                <a:lnTo>
                  <a:pt x="928" y="1665"/>
                </a:lnTo>
                <a:lnTo>
                  <a:pt x="928" y="1659"/>
                </a:lnTo>
                <a:lnTo>
                  <a:pt x="928" y="1652"/>
                </a:lnTo>
                <a:lnTo>
                  <a:pt x="930" y="1646"/>
                </a:lnTo>
                <a:lnTo>
                  <a:pt x="933" y="1640"/>
                </a:lnTo>
                <a:lnTo>
                  <a:pt x="938" y="1635"/>
                </a:lnTo>
                <a:lnTo>
                  <a:pt x="942" y="1631"/>
                </a:lnTo>
                <a:lnTo>
                  <a:pt x="948" y="1628"/>
                </a:lnTo>
                <a:lnTo>
                  <a:pt x="954" y="1626"/>
                </a:lnTo>
                <a:lnTo>
                  <a:pt x="961" y="1625"/>
                </a:lnTo>
                <a:close/>
                <a:moveTo>
                  <a:pt x="1452" y="846"/>
                </a:moveTo>
                <a:lnTo>
                  <a:pt x="1450" y="869"/>
                </a:lnTo>
                <a:lnTo>
                  <a:pt x="1447" y="893"/>
                </a:lnTo>
                <a:lnTo>
                  <a:pt x="1443" y="915"/>
                </a:lnTo>
                <a:lnTo>
                  <a:pt x="1439" y="936"/>
                </a:lnTo>
                <a:lnTo>
                  <a:pt x="1435" y="957"/>
                </a:lnTo>
                <a:lnTo>
                  <a:pt x="1429" y="978"/>
                </a:lnTo>
                <a:lnTo>
                  <a:pt x="1423" y="998"/>
                </a:lnTo>
                <a:lnTo>
                  <a:pt x="1417" y="1018"/>
                </a:lnTo>
                <a:lnTo>
                  <a:pt x="1410" y="1036"/>
                </a:lnTo>
                <a:lnTo>
                  <a:pt x="1402" y="1054"/>
                </a:lnTo>
                <a:lnTo>
                  <a:pt x="1394" y="1071"/>
                </a:lnTo>
                <a:lnTo>
                  <a:pt x="1385" y="1087"/>
                </a:lnTo>
                <a:lnTo>
                  <a:pt x="1375" y="1102"/>
                </a:lnTo>
                <a:lnTo>
                  <a:pt x="1365" y="1116"/>
                </a:lnTo>
                <a:lnTo>
                  <a:pt x="1355" y="1130"/>
                </a:lnTo>
                <a:lnTo>
                  <a:pt x="1345" y="1143"/>
                </a:lnTo>
                <a:lnTo>
                  <a:pt x="1338" y="1151"/>
                </a:lnTo>
                <a:lnTo>
                  <a:pt x="1331" y="1158"/>
                </a:lnTo>
                <a:lnTo>
                  <a:pt x="1324" y="1166"/>
                </a:lnTo>
                <a:lnTo>
                  <a:pt x="1318" y="1174"/>
                </a:lnTo>
                <a:lnTo>
                  <a:pt x="1312" y="1185"/>
                </a:lnTo>
                <a:lnTo>
                  <a:pt x="1307" y="1198"/>
                </a:lnTo>
                <a:lnTo>
                  <a:pt x="1304" y="1210"/>
                </a:lnTo>
                <a:lnTo>
                  <a:pt x="1303" y="1224"/>
                </a:lnTo>
                <a:lnTo>
                  <a:pt x="1304" y="1237"/>
                </a:lnTo>
                <a:lnTo>
                  <a:pt x="1307" y="1249"/>
                </a:lnTo>
                <a:lnTo>
                  <a:pt x="1311" y="1261"/>
                </a:lnTo>
                <a:lnTo>
                  <a:pt x="1316" y="1271"/>
                </a:lnTo>
                <a:lnTo>
                  <a:pt x="1324" y="1283"/>
                </a:lnTo>
                <a:lnTo>
                  <a:pt x="1333" y="1293"/>
                </a:lnTo>
                <a:lnTo>
                  <a:pt x="1343" y="1303"/>
                </a:lnTo>
                <a:lnTo>
                  <a:pt x="1352" y="1313"/>
                </a:lnTo>
                <a:lnTo>
                  <a:pt x="1362" y="1326"/>
                </a:lnTo>
                <a:lnTo>
                  <a:pt x="1371" y="1339"/>
                </a:lnTo>
                <a:lnTo>
                  <a:pt x="1381" y="1354"/>
                </a:lnTo>
                <a:lnTo>
                  <a:pt x="1389" y="1369"/>
                </a:lnTo>
                <a:lnTo>
                  <a:pt x="1398" y="1385"/>
                </a:lnTo>
                <a:lnTo>
                  <a:pt x="1405" y="1402"/>
                </a:lnTo>
                <a:lnTo>
                  <a:pt x="1412" y="1419"/>
                </a:lnTo>
                <a:lnTo>
                  <a:pt x="1419" y="1437"/>
                </a:lnTo>
                <a:lnTo>
                  <a:pt x="1425" y="1455"/>
                </a:lnTo>
                <a:lnTo>
                  <a:pt x="1431" y="1475"/>
                </a:lnTo>
                <a:lnTo>
                  <a:pt x="1436" y="1495"/>
                </a:lnTo>
                <a:lnTo>
                  <a:pt x="1440" y="1515"/>
                </a:lnTo>
                <a:lnTo>
                  <a:pt x="1444" y="1536"/>
                </a:lnTo>
                <a:lnTo>
                  <a:pt x="1447" y="1557"/>
                </a:lnTo>
                <a:lnTo>
                  <a:pt x="1450" y="1578"/>
                </a:lnTo>
                <a:lnTo>
                  <a:pt x="1452" y="1601"/>
                </a:lnTo>
                <a:lnTo>
                  <a:pt x="990" y="1601"/>
                </a:lnTo>
                <a:lnTo>
                  <a:pt x="992" y="1578"/>
                </a:lnTo>
                <a:lnTo>
                  <a:pt x="995" y="1556"/>
                </a:lnTo>
                <a:lnTo>
                  <a:pt x="998" y="1534"/>
                </a:lnTo>
                <a:lnTo>
                  <a:pt x="1002" y="1513"/>
                </a:lnTo>
                <a:lnTo>
                  <a:pt x="1007" y="1492"/>
                </a:lnTo>
                <a:lnTo>
                  <a:pt x="1012" y="1472"/>
                </a:lnTo>
                <a:lnTo>
                  <a:pt x="1018" y="1452"/>
                </a:lnTo>
                <a:lnTo>
                  <a:pt x="1024" y="1433"/>
                </a:lnTo>
                <a:lnTo>
                  <a:pt x="1031" y="1415"/>
                </a:lnTo>
                <a:lnTo>
                  <a:pt x="1040" y="1397"/>
                </a:lnTo>
                <a:lnTo>
                  <a:pt x="1048" y="1380"/>
                </a:lnTo>
                <a:lnTo>
                  <a:pt x="1056" y="1365"/>
                </a:lnTo>
                <a:lnTo>
                  <a:pt x="1065" y="1348"/>
                </a:lnTo>
                <a:lnTo>
                  <a:pt x="1074" y="1334"/>
                </a:lnTo>
                <a:lnTo>
                  <a:pt x="1084" y="1321"/>
                </a:lnTo>
                <a:lnTo>
                  <a:pt x="1094" y="1308"/>
                </a:lnTo>
                <a:lnTo>
                  <a:pt x="1102" y="1300"/>
                </a:lnTo>
                <a:lnTo>
                  <a:pt x="1109" y="1293"/>
                </a:lnTo>
                <a:lnTo>
                  <a:pt x="1116" y="1285"/>
                </a:lnTo>
                <a:lnTo>
                  <a:pt x="1122" y="1277"/>
                </a:lnTo>
                <a:lnTo>
                  <a:pt x="1126" y="1271"/>
                </a:lnTo>
                <a:lnTo>
                  <a:pt x="1129" y="1265"/>
                </a:lnTo>
                <a:lnTo>
                  <a:pt x="1132" y="1259"/>
                </a:lnTo>
                <a:lnTo>
                  <a:pt x="1135" y="1253"/>
                </a:lnTo>
                <a:lnTo>
                  <a:pt x="1136" y="1246"/>
                </a:lnTo>
                <a:lnTo>
                  <a:pt x="1138" y="1239"/>
                </a:lnTo>
                <a:lnTo>
                  <a:pt x="1139" y="1231"/>
                </a:lnTo>
                <a:lnTo>
                  <a:pt x="1139" y="1224"/>
                </a:lnTo>
                <a:lnTo>
                  <a:pt x="1139" y="1217"/>
                </a:lnTo>
                <a:lnTo>
                  <a:pt x="1138" y="1210"/>
                </a:lnTo>
                <a:lnTo>
                  <a:pt x="1136" y="1203"/>
                </a:lnTo>
                <a:lnTo>
                  <a:pt x="1134" y="1196"/>
                </a:lnTo>
                <a:lnTo>
                  <a:pt x="1132" y="1189"/>
                </a:lnTo>
                <a:lnTo>
                  <a:pt x="1129" y="1183"/>
                </a:lnTo>
                <a:lnTo>
                  <a:pt x="1126" y="1177"/>
                </a:lnTo>
                <a:lnTo>
                  <a:pt x="1122" y="1172"/>
                </a:lnTo>
                <a:lnTo>
                  <a:pt x="1111" y="1158"/>
                </a:lnTo>
                <a:lnTo>
                  <a:pt x="1099" y="1145"/>
                </a:lnTo>
                <a:lnTo>
                  <a:pt x="1089" y="1133"/>
                </a:lnTo>
                <a:lnTo>
                  <a:pt x="1078" y="1119"/>
                </a:lnTo>
                <a:lnTo>
                  <a:pt x="1069" y="1104"/>
                </a:lnTo>
                <a:lnTo>
                  <a:pt x="1059" y="1089"/>
                </a:lnTo>
                <a:lnTo>
                  <a:pt x="1050" y="1073"/>
                </a:lnTo>
                <a:lnTo>
                  <a:pt x="1042" y="1056"/>
                </a:lnTo>
                <a:lnTo>
                  <a:pt x="1033" y="1038"/>
                </a:lnTo>
                <a:lnTo>
                  <a:pt x="1026" y="1019"/>
                </a:lnTo>
                <a:lnTo>
                  <a:pt x="1019" y="999"/>
                </a:lnTo>
                <a:lnTo>
                  <a:pt x="1013" y="979"/>
                </a:lnTo>
                <a:lnTo>
                  <a:pt x="1008" y="959"/>
                </a:lnTo>
                <a:lnTo>
                  <a:pt x="1003" y="937"/>
                </a:lnTo>
                <a:lnTo>
                  <a:pt x="999" y="916"/>
                </a:lnTo>
                <a:lnTo>
                  <a:pt x="995" y="893"/>
                </a:lnTo>
                <a:lnTo>
                  <a:pt x="992" y="870"/>
                </a:lnTo>
                <a:lnTo>
                  <a:pt x="990" y="846"/>
                </a:lnTo>
                <a:lnTo>
                  <a:pt x="1452" y="846"/>
                </a:lnTo>
                <a:close/>
                <a:moveTo>
                  <a:pt x="1224" y="387"/>
                </a:moveTo>
                <a:lnTo>
                  <a:pt x="1268" y="388"/>
                </a:lnTo>
                <a:lnTo>
                  <a:pt x="1310" y="391"/>
                </a:lnTo>
                <a:lnTo>
                  <a:pt x="1352" y="396"/>
                </a:lnTo>
                <a:lnTo>
                  <a:pt x="1393" y="404"/>
                </a:lnTo>
                <a:lnTo>
                  <a:pt x="1434" y="413"/>
                </a:lnTo>
                <a:lnTo>
                  <a:pt x="1473" y="425"/>
                </a:lnTo>
                <a:lnTo>
                  <a:pt x="1513" y="438"/>
                </a:lnTo>
                <a:lnTo>
                  <a:pt x="1550" y="453"/>
                </a:lnTo>
                <a:lnTo>
                  <a:pt x="1587" y="470"/>
                </a:lnTo>
                <a:lnTo>
                  <a:pt x="1624" y="488"/>
                </a:lnTo>
                <a:lnTo>
                  <a:pt x="1659" y="508"/>
                </a:lnTo>
                <a:lnTo>
                  <a:pt x="1692" y="530"/>
                </a:lnTo>
                <a:lnTo>
                  <a:pt x="1726" y="554"/>
                </a:lnTo>
                <a:lnTo>
                  <a:pt x="1757" y="579"/>
                </a:lnTo>
                <a:lnTo>
                  <a:pt x="1787" y="605"/>
                </a:lnTo>
                <a:lnTo>
                  <a:pt x="1816" y="632"/>
                </a:lnTo>
                <a:lnTo>
                  <a:pt x="1845" y="662"/>
                </a:lnTo>
                <a:lnTo>
                  <a:pt x="1871" y="692"/>
                </a:lnTo>
                <a:lnTo>
                  <a:pt x="1896" y="723"/>
                </a:lnTo>
                <a:lnTo>
                  <a:pt x="1919" y="756"/>
                </a:lnTo>
                <a:lnTo>
                  <a:pt x="1940" y="791"/>
                </a:lnTo>
                <a:lnTo>
                  <a:pt x="1961" y="825"/>
                </a:lnTo>
                <a:lnTo>
                  <a:pt x="1980" y="861"/>
                </a:lnTo>
                <a:lnTo>
                  <a:pt x="1996" y="899"/>
                </a:lnTo>
                <a:lnTo>
                  <a:pt x="2011" y="937"/>
                </a:lnTo>
                <a:lnTo>
                  <a:pt x="2024" y="975"/>
                </a:lnTo>
                <a:lnTo>
                  <a:pt x="2035" y="1016"/>
                </a:lnTo>
                <a:lnTo>
                  <a:pt x="2045" y="1056"/>
                </a:lnTo>
                <a:lnTo>
                  <a:pt x="2052" y="1097"/>
                </a:lnTo>
                <a:lnTo>
                  <a:pt x="2057" y="1139"/>
                </a:lnTo>
                <a:lnTo>
                  <a:pt x="2060" y="1181"/>
                </a:lnTo>
                <a:lnTo>
                  <a:pt x="2062" y="1224"/>
                </a:lnTo>
                <a:lnTo>
                  <a:pt x="2060" y="1268"/>
                </a:lnTo>
                <a:lnTo>
                  <a:pt x="2057" y="1310"/>
                </a:lnTo>
                <a:lnTo>
                  <a:pt x="2052" y="1353"/>
                </a:lnTo>
                <a:lnTo>
                  <a:pt x="2045" y="1393"/>
                </a:lnTo>
                <a:lnTo>
                  <a:pt x="2035" y="1434"/>
                </a:lnTo>
                <a:lnTo>
                  <a:pt x="2024" y="1474"/>
                </a:lnTo>
                <a:lnTo>
                  <a:pt x="2011" y="1513"/>
                </a:lnTo>
                <a:lnTo>
                  <a:pt x="1996" y="1550"/>
                </a:lnTo>
                <a:lnTo>
                  <a:pt x="1980" y="1588"/>
                </a:lnTo>
                <a:lnTo>
                  <a:pt x="1961" y="1624"/>
                </a:lnTo>
                <a:lnTo>
                  <a:pt x="1940" y="1659"/>
                </a:lnTo>
                <a:lnTo>
                  <a:pt x="1919" y="1692"/>
                </a:lnTo>
                <a:lnTo>
                  <a:pt x="1896" y="1726"/>
                </a:lnTo>
                <a:lnTo>
                  <a:pt x="1871" y="1757"/>
                </a:lnTo>
                <a:lnTo>
                  <a:pt x="1845" y="1787"/>
                </a:lnTo>
                <a:lnTo>
                  <a:pt x="1816" y="1817"/>
                </a:lnTo>
                <a:lnTo>
                  <a:pt x="1787" y="1845"/>
                </a:lnTo>
                <a:lnTo>
                  <a:pt x="1757" y="1871"/>
                </a:lnTo>
                <a:lnTo>
                  <a:pt x="1726" y="1895"/>
                </a:lnTo>
                <a:lnTo>
                  <a:pt x="1692" y="1919"/>
                </a:lnTo>
                <a:lnTo>
                  <a:pt x="1659" y="1941"/>
                </a:lnTo>
                <a:lnTo>
                  <a:pt x="1624" y="1961"/>
                </a:lnTo>
                <a:lnTo>
                  <a:pt x="1587" y="1980"/>
                </a:lnTo>
                <a:lnTo>
                  <a:pt x="1550" y="1996"/>
                </a:lnTo>
                <a:lnTo>
                  <a:pt x="1513" y="2011"/>
                </a:lnTo>
                <a:lnTo>
                  <a:pt x="1473" y="2024"/>
                </a:lnTo>
                <a:lnTo>
                  <a:pt x="1434" y="2035"/>
                </a:lnTo>
                <a:lnTo>
                  <a:pt x="1393" y="2046"/>
                </a:lnTo>
                <a:lnTo>
                  <a:pt x="1352" y="2053"/>
                </a:lnTo>
                <a:lnTo>
                  <a:pt x="1310" y="2058"/>
                </a:lnTo>
                <a:lnTo>
                  <a:pt x="1268" y="2061"/>
                </a:lnTo>
                <a:lnTo>
                  <a:pt x="1224" y="2062"/>
                </a:lnTo>
                <a:lnTo>
                  <a:pt x="1181" y="2061"/>
                </a:lnTo>
                <a:lnTo>
                  <a:pt x="1138" y="2058"/>
                </a:lnTo>
                <a:lnTo>
                  <a:pt x="1097" y="2053"/>
                </a:lnTo>
                <a:lnTo>
                  <a:pt x="1056" y="2046"/>
                </a:lnTo>
                <a:lnTo>
                  <a:pt x="1015" y="2035"/>
                </a:lnTo>
                <a:lnTo>
                  <a:pt x="975" y="2024"/>
                </a:lnTo>
                <a:lnTo>
                  <a:pt x="937" y="2011"/>
                </a:lnTo>
                <a:lnTo>
                  <a:pt x="898" y="1996"/>
                </a:lnTo>
                <a:lnTo>
                  <a:pt x="861" y="1980"/>
                </a:lnTo>
                <a:lnTo>
                  <a:pt x="825" y="1961"/>
                </a:lnTo>
                <a:lnTo>
                  <a:pt x="790" y="1941"/>
                </a:lnTo>
                <a:lnTo>
                  <a:pt x="756" y="1919"/>
                </a:lnTo>
                <a:lnTo>
                  <a:pt x="723" y="1895"/>
                </a:lnTo>
                <a:lnTo>
                  <a:pt x="692" y="1871"/>
                </a:lnTo>
                <a:lnTo>
                  <a:pt x="661" y="1845"/>
                </a:lnTo>
                <a:lnTo>
                  <a:pt x="632" y="1817"/>
                </a:lnTo>
                <a:lnTo>
                  <a:pt x="605" y="1787"/>
                </a:lnTo>
                <a:lnTo>
                  <a:pt x="578" y="1757"/>
                </a:lnTo>
                <a:lnTo>
                  <a:pt x="553" y="1726"/>
                </a:lnTo>
                <a:lnTo>
                  <a:pt x="530" y="1692"/>
                </a:lnTo>
                <a:lnTo>
                  <a:pt x="508" y="1659"/>
                </a:lnTo>
                <a:lnTo>
                  <a:pt x="488" y="1624"/>
                </a:lnTo>
                <a:lnTo>
                  <a:pt x="470" y="1588"/>
                </a:lnTo>
                <a:lnTo>
                  <a:pt x="452" y="1550"/>
                </a:lnTo>
                <a:lnTo>
                  <a:pt x="437" y="1513"/>
                </a:lnTo>
                <a:lnTo>
                  <a:pt x="424" y="1474"/>
                </a:lnTo>
                <a:lnTo>
                  <a:pt x="413" y="1434"/>
                </a:lnTo>
                <a:lnTo>
                  <a:pt x="404" y="1393"/>
                </a:lnTo>
                <a:lnTo>
                  <a:pt x="396" y="1353"/>
                </a:lnTo>
                <a:lnTo>
                  <a:pt x="391" y="1310"/>
                </a:lnTo>
                <a:lnTo>
                  <a:pt x="388" y="1268"/>
                </a:lnTo>
                <a:lnTo>
                  <a:pt x="387" y="1224"/>
                </a:lnTo>
                <a:lnTo>
                  <a:pt x="388" y="1181"/>
                </a:lnTo>
                <a:lnTo>
                  <a:pt x="391" y="1139"/>
                </a:lnTo>
                <a:lnTo>
                  <a:pt x="396" y="1097"/>
                </a:lnTo>
                <a:lnTo>
                  <a:pt x="404" y="1056"/>
                </a:lnTo>
                <a:lnTo>
                  <a:pt x="413" y="1016"/>
                </a:lnTo>
                <a:lnTo>
                  <a:pt x="424" y="975"/>
                </a:lnTo>
                <a:lnTo>
                  <a:pt x="437" y="937"/>
                </a:lnTo>
                <a:lnTo>
                  <a:pt x="452" y="899"/>
                </a:lnTo>
                <a:lnTo>
                  <a:pt x="470" y="861"/>
                </a:lnTo>
                <a:lnTo>
                  <a:pt x="488" y="825"/>
                </a:lnTo>
                <a:lnTo>
                  <a:pt x="508" y="791"/>
                </a:lnTo>
                <a:lnTo>
                  <a:pt x="530" y="756"/>
                </a:lnTo>
                <a:lnTo>
                  <a:pt x="553" y="723"/>
                </a:lnTo>
                <a:lnTo>
                  <a:pt x="578" y="692"/>
                </a:lnTo>
                <a:lnTo>
                  <a:pt x="605" y="662"/>
                </a:lnTo>
                <a:lnTo>
                  <a:pt x="632" y="632"/>
                </a:lnTo>
                <a:lnTo>
                  <a:pt x="661" y="605"/>
                </a:lnTo>
                <a:lnTo>
                  <a:pt x="692" y="579"/>
                </a:lnTo>
                <a:lnTo>
                  <a:pt x="723" y="554"/>
                </a:lnTo>
                <a:lnTo>
                  <a:pt x="756" y="530"/>
                </a:lnTo>
                <a:lnTo>
                  <a:pt x="790" y="508"/>
                </a:lnTo>
                <a:lnTo>
                  <a:pt x="825" y="488"/>
                </a:lnTo>
                <a:lnTo>
                  <a:pt x="861" y="470"/>
                </a:lnTo>
                <a:lnTo>
                  <a:pt x="898" y="453"/>
                </a:lnTo>
                <a:lnTo>
                  <a:pt x="937" y="438"/>
                </a:lnTo>
                <a:lnTo>
                  <a:pt x="975" y="425"/>
                </a:lnTo>
                <a:lnTo>
                  <a:pt x="1015" y="413"/>
                </a:lnTo>
                <a:lnTo>
                  <a:pt x="1056" y="404"/>
                </a:lnTo>
                <a:lnTo>
                  <a:pt x="1097" y="396"/>
                </a:lnTo>
                <a:lnTo>
                  <a:pt x="1138" y="391"/>
                </a:lnTo>
                <a:lnTo>
                  <a:pt x="1181" y="388"/>
                </a:lnTo>
                <a:lnTo>
                  <a:pt x="1224" y="38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2" name="Rectangle 13" descr="FD1DDF730CE4456e89755B07FE1653D0# #Rectangle 13"/>
          <p:cNvSpPr>
            <a:spLocks noChangeArrowheads="1"/>
          </p:cNvSpPr>
          <p:nvPr/>
        </p:nvSpPr>
        <p:spPr bwMode="auto">
          <a:xfrm>
            <a:off x="5071234" y="3654211"/>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bg2"/>
                </a:solidFill>
                <a:latin typeface="微软雅黑" panose="020B0503020204020204" pitchFamily="34" charset="-122"/>
                <a:ea typeface="微软雅黑" panose="020B0503020204020204" pitchFamily="34" charset="-122"/>
              </a:rPr>
              <a:t>点击添加标题</a:t>
            </a:r>
            <a:endParaRPr lang="en-US" altLang="zh-CN" sz="1400" dirty="0">
              <a:solidFill>
                <a:schemeClr val="bg2"/>
              </a:solidFill>
              <a:latin typeface="微软雅黑" panose="020B0503020204020204" pitchFamily="34" charset="-122"/>
              <a:ea typeface="微软雅黑" panose="020B0503020204020204" pitchFamily="34" charset="-122"/>
            </a:endParaRPr>
          </a:p>
        </p:txBody>
      </p:sp>
      <p:sp>
        <p:nvSpPr>
          <p:cNvPr id="23" name="Rectangle 13" descr="FD1DDF730CE4456e89755B07FE1653D0# #Rectangle 13"/>
          <p:cNvSpPr>
            <a:spLocks noChangeArrowheads="1"/>
          </p:cNvSpPr>
          <p:nvPr/>
        </p:nvSpPr>
        <p:spPr bwMode="auto">
          <a:xfrm>
            <a:off x="5071232" y="3921923"/>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7" name="Rectangle 13" descr="FD1DDF730CE4456e89755B07FE1653D0# #Rectangle 13"/>
          <p:cNvSpPr>
            <a:spLocks noChangeArrowheads="1"/>
          </p:cNvSpPr>
          <p:nvPr/>
        </p:nvSpPr>
        <p:spPr bwMode="auto">
          <a:xfrm>
            <a:off x="5011898" y="1762530"/>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solidFill>
                  <a:schemeClr val="bg1"/>
                </a:solidFill>
                <a:latin typeface="微软雅黑" panose="020B0503020204020204" pitchFamily="34" charset="-122"/>
                <a:ea typeface="微软雅黑" panose="020B0503020204020204" pitchFamily="34" charset="-122"/>
              </a:rPr>
              <a:t>点击添加标题</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8" name="Rectangle 13" descr="FD1DDF730CE4456e89755B07FE1653D0# #Rectangle 13"/>
          <p:cNvSpPr>
            <a:spLocks noChangeArrowheads="1"/>
          </p:cNvSpPr>
          <p:nvPr/>
        </p:nvSpPr>
        <p:spPr bwMode="auto">
          <a:xfrm>
            <a:off x="5011896" y="203024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a:solidFill>
                <a:schemeClr val="accent1"/>
              </a:solidFill>
              <a:latin typeface="微软雅黑" panose="020B0503020204020204" pitchFamily="34" charset="-122"/>
              <a:ea typeface="微软雅黑" panose="020B0503020204020204" pitchFamily="34" charset="-122"/>
            </a:endParaRPr>
          </a:p>
          <a:p>
            <a:pPr algn="just" eaLnBrk="1" hangingPunct="1">
              <a:spcBef>
                <a:spcPct val="0"/>
              </a:spcBef>
              <a:buNone/>
              <a:defRPr/>
            </a:pPr>
            <a:r>
              <a:rPr lang="zh-CN" altLang="en-US" sz="1000" dirty="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2" name="Rectangle 13" descr="FD1DDF730CE4456e89755B07FE1653D0# #Rectangle 13"/>
          <p:cNvSpPr>
            <a:spLocks noChangeArrowheads="1"/>
          </p:cNvSpPr>
          <p:nvPr/>
        </p:nvSpPr>
        <p:spPr bwMode="auto">
          <a:xfrm>
            <a:off x="2513223" y="673685"/>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400" dirty="0">
                <a:latin typeface="微软雅黑" panose="020B0503020204020204" pitchFamily="34" charset="-122"/>
                <a:ea typeface="微软雅黑" panose="020B0503020204020204" pitchFamily="34" charset="-122"/>
              </a:rPr>
              <a:t>点击添加标题</a:t>
            </a:r>
            <a:endParaRPr lang="en-US" altLang="zh-CN" sz="1400" dirty="0">
              <a:latin typeface="微软雅黑" panose="020B0503020204020204" pitchFamily="34" charset="-122"/>
              <a:ea typeface="微软雅黑" panose="020B0503020204020204" pitchFamily="34" charset="-122"/>
            </a:endParaRPr>
          </a:p>
        </p:txBody>
      </p:sp>
      <p:sp>
        <p:nvSpPr>
          <p:cNvPr id="43" name="Rectangle 13" descr="FD1DDF730CE4456e89755B07FE1653D0# #Rectangle 13"/>
          <p:cNvSpPr>
            <a:spLocks noChangeArrowheads="1"/>
          </p:cNvSpPr>
          <p:nvPr/>
        </p:nvSpPr>
        <p:spPr bwMode="auto">
          <a:xfrm>
            <a:off x="2372462" y="961429"/>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000" dirty="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a:solidFill>
                <a:schemeClr val="accent1"/>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000" dirty="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52" name="Rectangle 13" descr="FD1DDF730CE4456e89755B07FE1653D0# #Rectangle 13">
            <a:extLst>
              <a:ext uri="{FF2B5EF4-FFF2-40B4-BE49-F238E27FC236}">
                <a16:creationId xmlns:a16="http://schemas.microsoft.com/office/drawing/2014/main" xmlns="" id="{91A4517B-9A51-43F5-B15C-FF56CB12CF50}"/>
              </a:ext>
            </a:extLst>
          </p:cNvPr>
          <p:cNvSpPr>
            <a:spLocks noChangeArrowheads="1"/>
          </p:cNvSpPr>
          <p:nvPr/>
        </p:nvSpPr>
        <p:spPr bwMode="auto">
          <a:xfrm>
            <a:off x="2508894" y="2762938"/>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400" dirty="0">
                <a:latin typeface="微软雅黑" panose="020B0503020204020204" pitchFamily="34" charset="-122"/>
                <a:ea typeface="微软雅黑" panose="020B0503020204020204" pitchFamily="34" charset="-122"/>
              </a:rPr>
              <a:t>点击添加标题</a:t>
            </a:r>
            <a:endParaRPr lang="en-US" altLang="zh-CN" sz="1400" dirty="0">
              <a:latin typeface="微软雅黑" panose="020B0503020204020204" pitchFamily="34" charset="-122"/>
              <a:ea typeface="微软雅黑" panose="020B0503020204020204" pitchFamily="34" charset="-122"/>
            </a:endParaRPr>
          </a:p>
        </p:txBody>
      </p:sp>
      <p:sp>
        <p:nvSpPr>
          <p:cNvPr id="53" name="Rectangle 13" descr="FD1DDF730CE4456e89755B07FE1653D0# #Rectangle 13">
            <a:extLst>
              <a:ext uri="{FF2B5EF4-FFF2-40B4-BE49-F238E27FC236}">
                <a16:creationId xmlns:a16="http://schemas.microsoft.com/office/drawing/2014/main" xmlns="" id="{4EFC9886-6EFB-4F59-B599-E8CC6D725392}"/>
              </a:ext>
            </a:extLst>
          </p:cNvPr>
          <p:cNvSpPr>
            <a:spLocks noChangeArrowheads="1"/>
          </p:cNvSpPr>
          <p:nvPr/>
        </p:nvSpPr>
        <p:spPr bwMode="auto">
          <a:xfrm>
            <a:off x="2368133" y="305068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000" dirty="0">
                <a:solidFill>
                  <a:schemeClr val="accent1"/>
                </a:solidFill>
                <a:latin typeface="微软雅黑" panose="020B0503020204020204" pitchFamily="34" charset="-122"/>
                <a:ea typeface="微软雅黑" panose="020B0503020204020204" pitchFamily="34" charset="-122"/>
              </a:rPr>
              <a:t>此处添加具体文字阐述，</a:t>
            </a:r>
            <a:endParaRPr lang="en-US" altLang="zh-CN" sz="1000" dirty="0">
              <a:solidFill>
                <a:schemeClr val="accent1"/>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000" dirty="0">
                <a:solidFill>
                  <a:schemeClr val="accent1"/>
                </a:solidFill>
                <a:latin typeface="微软雅黑" panose="020B0503020204020204" pitchFamily="34" charset="-122"/>
                <a:ea typeface="微软雅黑" panose="020B0503020204020204" pitchFamily="34" charset="-122"/>
              </a:rPr>
              <a:t>添加简短说明文字。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95459998"/>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par>
                                <p:cTn id="12" presetID="49" presetClass="entr" presetSubtype="0" decel="100000" fill="hold" grpId="1"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 calcmode="lin" valueType="num">
                                      <p:cBhvr>
                                        <p:cTn id="16" dur="500" fill="hold"/>
                                        <p:tgtEl>
                                          <p:spTgt spid="11"/>
                                        </p:tgtEl>
                                        <p:attrNameLst>
                                          <p:attrName>style.rotation</p:attrName>
                                        </p:attrNameLst>
                                      </p:cBhvr>
                                      <p:tavLst>
                                        <p:tav tm="0">
                                          <p:val>
                                            <p:fltVal val="360"/>
                                          </p:val>
                                        </p:tav>
                                        <p:tav tm="100000">
                                          <p:val>
                                            <p:fltVal val="0"/>
                                          </p:val>
                                        </p:tav>
                                      </p:tavLst>
                                    </p:anim>
                                    <p:animEffect transition="in" filter="fade">
                                      <p:cBhvr>
                                        <p:cTn id="17" dur="500"/>
                                        <p:tgtEl>
                                          <p:spTgt spid="11"/>
                                        </p:tgtEl>
                                      </p:cBhvr>
                                    </p:animEffect>
                                  </p:childTnLst>
                                </p:cTn>
                              </p:par>
                            </p:childTnLst>
                          </p:cTn>
                        </p:par>
                        <p:par>
                          <p:cTn id="18" fill="hold">
                            <p:stCondLst>
                              <p:cond delay="500"/>
                            </p:stCondLst>
                            <p:childTnLst>
                              <p:par>
                                <p:cTn id="19" presetID="53" presetClass="entr" presetSubtype="52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fltVal val="0.5"/>
                                          </p:val>
                                        </p:tav>
                                        <p:tav tm="100000">
                                          <p:val>
                                            <p:strVal val="#ppt_x"/>
                                          </p:val>
                                        </p:tav>
                                      </p:tavLst>
                                    </p:anim>
                                    <p:anim calcmode="lin" valueType="num">
                                      <p:cBhvr>
                                        <p:cTn id="25" dur="500" fill="hold"/>
                                        <p:tgtEl>
                                          <p:spTgt spid="1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49" presetClass="entr" presetSubtype="0" decel="100000" fill="hold" grpId="1"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360"/>
                                          </p:val>
                                        </p:tav>
                                        <p:tav tm="100000">
                                          <p:val>
                                            <p:fltVal val="0"/>
                                          </p:val>
                                        </p:tav>
                                      </p:tavLst>
                                    </p:anim>
                                    <p:animEffect transition="in" filter="fade">
                                      <p:cBhvr>
                                        <p:cTn id="38" dur="500"/>
                                        <p:tgtEl>
                                          <p:spTgt spid="10"/>
                                        </p:tgtEl>
                                      </p:cBhvr>
                                    </p:animEffect>
                                  </p:childTnLst>
                                </p:cTn>
                              </p:par>
                              <p:par>
                                <p:cTn id="39" presetID="49" presetClass="entr" presetSubtype="0" decel="100000" fill="hold" grpId="1"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 calcmode="lin" valueType="num">
                                      <p:cBhvr>
                                        <p:cTn id="43" dur="500" fill="hold"/>
                                        <p:tgtEl>
                                          <p:spTgt spid="9"/>
                                        </p:tgtEl>
                                        <p:attrNameLst>
                                          <p:attrName>style.rotation</p:attrName>
                                        </p:attrNameLst>
                                      </p:cBhvr>
                                      <p:tavLst>
                                        <p:tav tm="0">
                                          <p:val>
                                            <p:fltVal val="360"/>
                                          </p:val>
                                        </p:tav>
                                        <p:tav tm="100000">
                                          <p:val>
                                            <p:fltVal val="0"/>
                                          </p:val>
                                        </p:tav>
                                      </p:tavLst>
                                    </p:anim>
                                    <p:animEffect transition="in" filter="fade">
                                      <p:cBhvr>
                                        <p:cTn id="44" dur="500"/>
                                        <p:tgtEl>
                                          <p:spTgt spid="9"/>
                                        </p:tgtEl>
                                      </p:cBhvr>
                                    </p:animEffect>
                                  </p:childTnLst>
                                </p:cTn>
                              </p:par>
                              <p:par>
                                <p:cTn id="45" presetID="53" presetClass="entr" presetSubtype="528"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anim calcmode="lin" valueType="num">
                                      <p:cBhvr>
                                        <p:cTn id="50" dur="500" fill="hold"/>
                                        <p:tgtEl>
                                          <p:spTgt spid="13"/>
                                        </p:tgtEl>
                                        <p:attrNameLst>
                                          <p:attrName>ppt_x</p:attrName>
                                        </p:attrNameLst>
                                      </p:cBhvr>
                                      <p:tavLst>
                                        <p:tav tm="0">
                                          <p:val>
                                            <p:fltVal val="0.5"/>
                                          </p:val>
                                        </p:tav>
                                        <p:tav tm="100000">
                                          <p:val>
                                            <p:strVal val="#ppt_x"/>
                                          </p:val>
                                        </p:tav>
                                      </p:tavLst>
                                    </p:anim>
                                    <p:anim calcmode="lin" valueType="num">
                                      <p:cBhvr>
                                        <p:cTn id="51" dur="500" fill="hold"/>
                                        <p:tgtEl>
                                          <p:spTgt spid="13"/>
                                        </p:tgtEl>
                                        <p:attrNameLst>
                                          <p:attrName>ppt_y</p:attrName>
                                        </p:attrNameLst>
                                      </p:cBhvr>
                                      <p:tavLst>
                                        <p:tav tm="0">
                                          <p:val>
                                            <p:fltVal val="0.5"/>
                                          </p:val>
                                        </p:tav>
                                        <p:tav tm="100000">
                                          <p:val>
                                            <p:strVal val="#ppt_y"/>
                                          </p:val>
                                        </p:tav>
                                      </p:tavLst>
                                    </p:anim>
                                  </p:childTnLst>
                                </p:cTn>
                              </p:par>
                              <p:par>
                                <p:cTn id="52" presetID="49" presetClass="entr" presetSubtype="0" decel="100000" fill="hold" grpId="1"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 calcmode="lin" valueType="num">
                                      <p:cBhvr>
                                        <p:cTn id="56" dur="500" fill="hold"/>
                                        <p:tgtEl>
                                          <p:spTgt spid="13"/>
                                        </p:tgtEl>
                                        <p:attrNameLst>
                                          <p:attrName>style.rotation</p:attrName>
                                        </p:attrNameLst>
                                      </p:cBhvr>
                                      <p:tavLst>
                                        <p:tav tm="0">
                                          <p:val>
                                            <p:fltVal val="360"/>
                                          </p:val>
                                        </p:tav>
                                        <p:tav tm="100000">
                                          <p:val>
                                            <p:fltVal val="0"/>
                                          </p:val>
                                        </p:tav>
                                      </p:tavLst>
                                    </p:anim>
                                    <p:animEffect transition="in" filter="fade">
                                      <p:cBhvr>
                                        <p:cTn id="57" dur="500"/>
                                        <p:tgtEl>
                                          <p:spTgt spid="1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left)">
                                      <p:cBhvr>
                                        <p:cTn id="63" dur="500"/>
                                        <p:tgtEl>
                                          <p:spTgt spid="22"/>
                                        </p:tgtEl>
                                      </p:cBhvr>
                                    </p:animEffect>
                                  </p:childTnLst>
                                </p:cTn>
                              </p:par>
                            </p:childTnLst>
                          </p:cTn>
                        </p:par>
                        <p:par>
                          <p:cTn id="64" fill="hold">
                            <p:stCondLst>
                              <p:cond delay="1000"/>
                            </p:stCondLst>
                            <p:childTnLst>
                              <p:par>
                                <p:cTn id="65" presetID="22" presetClass="entr" presetSubtype="8"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left)">
                                      <p:cBhvr>
                                        <p:cTn id="70" dur="500"/>
                                        <p:tgtEl>
                                          <p:spTgt spid="2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wipe(left)">
                                      <p:cBhvr>
                                        <p:cTn id="73" dur="500"/>
                                        <p:tgtEl>
                                          <p:spTgt spid="4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wipe(left)">
                                      <p:cBhvr>
                                        <p:cTn id="76" dur="500"/>
                                        <p:tgtEl>
                                          <p:spTgt spid="42"/>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wipe(left)">
                                      <p:cBhvr>
                                        <p:cTn id="79" dur="500"/>
                                        <p:tgtEl>
                                          <p:spTgt spid="53"/>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wipe(left)">
                                      <p:cBhvr>
                                        <p:cTn id="8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3" grpId="0" animBg="1"/>
      <p:bldP spid="13" grpId="1" animBg="1"/>
      <p:bldP spid="22" grpId="0"/>
      <p:bldP spid="23" grpId="0"/>
      <p:bldP spid="27" grpId="0"/>
      <p:bldP spid="28" grpId="0"/>
      <p:bldP spid="42" grpId="0"/>
      <p:bldP spid="43" grpId="0"/>
      <p:bldP spid="52"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AFF73D24-2529-4C6B-90DE-821B72E0C054}"/>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守护甜心 - 唯美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8600" y="4443958"/>
            <a:ext cx="609600" cy="609600"/>
          </a:xfrm>
          <a:prstGeom prst="rect">
            <a:avLst/>
          </a:prstGeom>
        </p:spPr>
      </p:pic>
      <p:sp>
        <p:nvSpPr>
          <p:cNvPr id="21" name="矩形 20">
            <a:extLst>
              <a:ext uri="{FF2B5EF4-FFF2-40B4-BE49-F238E27FC236}">
                <a16:creationId xmlns:a16="http://schemas.microsoft.com/office/drawing/2014/main" xmlns="" id="{4F2D846C-3FFF-4C4C-A458-1705F2E80D02}"/>
              </a:ext>
            </a:extLst>
          </p:cNvPr>
          <p:cNvSpPr/>
          <p:nvPr/>
        </p:nvSpPr>
        <p:spPr>
          <a:xfrm>
            <a:off x="2195734" y="-164554"/>
            <a:ext cx="5112569" cy="3454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043532" y="1439350"/>
            <a:ext cx="3636405" cy="338554"/>
          </a:xfrm>
          <a:prstGeom prst="rect">
            <a:avLst/>
          </a:prstGeom>
          <a:noFill/>
        </p:spPr>
        <p:txBody>
          <a:bodyPr wrap="square" rtlCol="0">
            <a:spAutoFit/>
          </a:bodyPr>
          <a:lstStyle/>
          <a:p>
            <a:r>
              <a:rPr lang="zh-CN" altLang="en-US" sz="1600" dirty="0">
                <a:solidFill>
                  <a:schemeClr val="accent1"/>
                </a:solidFill>
                <a:latin typeface="华文楷体" panose="02010600040101010101" pitchFamily="2" charset="-122"/>
                <a:ea typeface="华文楷体" panose="02010600040101010101" pitchFamily="2" charset="-122"/>
              </a:rPr>
              <a:t>汇报人</a:t>
            </a:r>
            <a:r>
              <a:rPr lang="zh-CN" altLang="en-US" sz="1600" dirty="0" smtClean="0">
                <a:solidFill>
                  <a:schemeClr val="accent1"/>
                </a:solidFill>
                <a:latin typeface="华文楷体" panose="02010600040101010101" pitchFamily="2" charset="-122"/>
                <a:ea typeface="华文楷体" panose="02010600040101010101" pitchFamily="2" charset="-122"/>
              </a:rPr>
              <a:t>：蓝素材</a:t>
            </a:r>
            <a:r>
              <a:rPr lang="en-US" altLang="zh-CN" sz="1600" dirty="0" smtClean="0">
                <a:solidFill>
                  <a:schemeClr val="accent1"/>
                </a:solidFill>
                <a:latin typeface="华文楷体" panose="02010600040101010101" pitchFamily="2" charset="-122"/>
                <a:ea typeface="华文楷体" panose="02010600040101010101" pitchFamily="2" charset="-122"/>
              </a:rPr>
              <a:t>  </a:t>
            </a:r>
            <a:r>
              <a:rPr lang="zh-CN" altLang="en-US" sz="1600" dirty="0">
                <a:solidFill>
                  <a:schemeClr val="accent1"/>
                </a:solidFill>
                <a:latin typeface="华文楷体" panose="02010600040101010101" pitchFamily="2" charset="-122"/>
                <a:ea typeface="华文楷体" panose="02010600040101010101" pitchFamily="2" charset="-122"/>
              </a:rPr>
              <a:t>汇报时间：</a:t>
            </a:r>
            <a:r>
              <a:rPr lang="en-US" altLang="zh-CN" sz="1600" dirty="0">
                <a:solidFill>
                  <a:schemeClr val="accent1"/>
                </a:solidFill>
                <a:latin typeface="华文楷体" panose="02010600040101010101" pitchFamily="2" charset="-122"/>
                <a:ea typeface="华文楷体" panose="02010600040101010101" pitchFamily="2" charset="-122"/>
              </a:rPr>
              <a:t>xxx</a:t>
            </a:r>
            <a:r>
              <a:rPr lang="zh-CN" altLang="en-US" sz="1600" dirty="0">
                <a:solidFill>
                  <a:schemeClr val="accent1"/>
                </a:solidFill>
                <a:latin typeface="华文楷体" panose="02010600040101010101" pitchFamily="2" charset="-122"/>
                <a:ea typeface="华文楷体" panose="02010600040101010101" pitchFamily="2" charset="-122"/>
              </a:rPr>
              <a:t>年</a:t>
            </a:r>
            <a:r>
              <a:rPr lang="en-US" altLang="zh-CN" sz="1600" dirty="0">
                <a:solidFill>
                  <a:schemeClr val="accent1"/>
                </a:solidFill>
                <a:latin typeface="华文楷体" panose="02010600040101010101" pitchFamily="2" charset="-122"/>
                <a:ea typeface="华文楷体" panose="02010600040101010101" pitchFamily="2" charset="-122"/>
              </a:rPr>
              <a:t>xx</a:t>
            </a:r>
            <a:r>
              <a:rPr lang="zh-CN" altLang="en-US" sz="1600" dirty="0">
                <a:solidFill>
                  <a:schemeClr val="accent1"/>
                </a:solidFill>
                <a:latin typeface="华文楷体" panose="02010600040101010101" pitchFamily="2" charset="-122"/>
                <a:ea typeface="华文楷体" panose="02010600040101010101" pitchFamily="2" charset="-122"/>
              </a:rPr>
              <a:t>月</a:t>
            </a:r>
          </a:p>
        </p:txBody>
      </p:sp>
      <p:sp>
        <p:nvSpPr>
          <p:cNvPr id="12" name="文本框 11">
            <a:extLst>
              <a:ext uri="{FF2B5EF4-FFF2-40B4-BE49-F238E27FC236}">
                <a16:creationId xmlns:a16="http://schemas.microsoft.com/office/drawing/2014/main" xmlns="" id="{D9CFCECE-EBAA-4AF1-95E4-3872B0BF68DE}"/>
              </a:ext>
            </a:extLst>
          </p:cNvPr>
          <p:cNvSpPr txBox="1"/>
          <p:nvPr/>
        </p:nvSpPr>
        <p:spPr>
          <a:xfrm>
            <a:off x="2449467" y="704718"/>
            <a:ext cx="4824536" cy="830997"/>
          </a:xfrm>
          <a:prstGeom prst="rect">
            <a:avLst/>
          </a:prstGeom>
          <a:noFill/>
        </p:spPr>
        <p:txBody>
          <a:bodyPr wrap="square" rtlCol="0">
            <a:spAutoFit/>
          </a:bodyPr>
          <a:lstStyle/>
          <a:p>
            <a:pPr algn="ctr"/>
            <a:r>
              <a:rPr lang="zh-CN" altLang="en-US" sz="4800" dirty="0">
                <a:solidFill>
                  <a:schemeClr val="accent1"/>
                </a:solidFill>
                <a:latin typeface="华文楷体" panose="02010600040101010101" pitchFamily="2" charset="-122"/>
                <a:ea typeface="华文楷体" panose="02010600040101010101" pitchFamily="2" charset="-122"/>
              </a:rPr>
              <a:t>谢谢观看</a:t>
            </a:r>
          </a:p>
        </p:txBody>
      </p:sp>
      <p:pic>
        <p:nvPicPr>
          <p:cNvPr id="18" name="图片 17">
            <a:extLst>
              <a:ext uri="{FF2B5EF4-FFF2-40B4-BE49-F238E27FC236}">
                <a16:creationId xmlns:a16="http://schemas.microsoft.com/office/drawing/2014/main" xmlns="" id="{4C2C77D6-3E3C-450D-AD71-58B8DBE30A2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82155" y="2619255"/>
            <a:ext cx="3965456" cy="2846838"/>
          </a:xfrm>
          <a:prstGeom prst="rect">
            <a:avLst/>
          </a:prstGeom>
        </p:spPr>
      </p:pic>
      <p:sp>
        <p:nvSpPr>
          <p:cNvPr id="22" name="矩形 21">
            <a:extLst>
              <a:ext uri="{FF2B5EF4-FFF2-40B4-BE49-F238E27FC236}">
                <a16:creationId xmlns:a16="http://schemas.microsoft.com/office/drawing/2014/main" xmlns="" id="{96D03C24-543E-4CAC-9FFC-7E5D31D73880}"/>
              </a:ext>
            </a:extLst>
          </p:cNvPr>
          <p:cNvSpPr/>
          <p:nvPr/>
        </p:nvSpPr>
        <p:spPr>
          <a:xfrm>
            <a:off x="2051720" y="-164554"/>
            <a:ext cx="5400600" cy="3600400"/>
          </a:xfrm>
          <a:prstGeom prst="rect">
            <a:avLst/>
          </a:prstGeom>
          <a:noFill/>
          <a:ln>
            <a:solidFill>
              <a:srgbClr val="ACC9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79793D4E-2C7B-465E-924E-9B27DE6EEFA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5536" y="2613193"/>
            <a:ext cx="3965456" cy="2846838"/>
          </a:xfrm>
          <a:prstGeom prst="rect">
            <a:avLst/>
          </a:prstGeom>
        </p:spPr>
      </p:pic>
      <p:sp>
        <p:nvSpPr>
          <p:cNvPr id="24" name="矩形 23">
            <a:extLst>
              <a:ext uri="{FF2B5EF4-FFF2-40B4-BE49-F238E27FC236}">
                <a16:creationId xmlns:a16="http://schemas.microsoft.com/office/drawing/2014/main" xmlns="" id="{66BD1BAB-A766-4874-864F-C12F34475296}"/>
              </a:ext>
            </a:extLst>
          </p:cNvPr>
          <p:cNvSpPr/>
          <p:nvPr/>
        </p:nvSpPr>
        <p:spPr>
          <a:xfrm>
            <a:off x="2555776" y="-310377"/>
            <a:ext cx="4464496" cy="338618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2404322"/>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randombar(horizont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remove" display="0">
                  <p:stCondLst>
                    <p:cond delay="indefinite"/>
                  </p:stCondLst>
                  <p:endCondLst>
                    <p:cond evt="onStopAudio" delay="0">
                      <p:tgtEl>
                        <p:sldTgt/>
                      </p:tgtEl>
                    </p:cond>
                  </p:endCondLst>
                </p:cTn>
                <p:tgtEl>
                  <p:spTgt spid="16"/>
                </p:tgtEl>
              </p:cMediaNode>
            </p:audio>
          </p:childTnLst>
        </p:cTn>
      </p:par>
    </p:tnLst>
    <p:bldLst>
      <p:bldP spid="21" grpId="0" animBg="1"/>
      <p:bldP spid="4" grpId="0"/>
      <p:bldP spid="12" grpId="0"/>
      <p:bldP spid="22"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219FBC83-22C7-4408-A74E-87C6833D3A20}"/>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a16="http://schemas.microsoft.com/office/drawing/2014/main" xmlns="" id="{9C33E558-F5C7-46F0-8381-CABB77DDD687}"/>
              </a:ext>
            </a:extLst>
          </p:cNvPr>
          <p:cNvSpPr/>
          <p:nvPr/>
        </p:nvSpPr>
        <p:spPr>
          <a:xfrm>
            <a:off x="575730" y="339502"/>
            <a:ext cx="8028718" cy="44334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391531" y="1899091"/>
            <a:ext cx="2049348" cy="369332"/>
            <a:chOff x="2167226" y="1730685"/>
            <a:chExt cx="2049348" cy="369332"/>
          </a:xfrm>
        </p:grpSpPr>
        <p:sp>
          <p:nvSpPr>
            <p:cNvPr id="4" name="TextBox 4"/>
            <p:cNvSpPr txBox="1"/>
            <p:nvPr/>
          </p:nvSpPr>
          <p:spPr>
            <a:xfrm>
              <a:off x="2595617" y="1730685"/>
              <a:ext cx="1620957" cy="338554"/>
            </a:xfrm>
            <a:prstGeom prst="rect">
              <a:avLst/>
            </a:prstGeom>
            <a:noFill/>
          </p:spPr>
          <p:txBody>
            <a:bodyPr wrap="none" rtlCol="0">
              <a:spAutoFit/>
            </a:bodyPr>
            <a:lstStyle/>
            <a:p>
              <a:r>
                <a:rPr lang="zh-CN" altLang="en-US" sz="1600" dirty="0">
                  <a:solidFill>
                    <a:schemeClr val="accent1"/>
                  </a:solidFill>
                  <a:latin typeface="微软雅黑" pitchFamily="34" charset="-122"/>
                  <a:ea typeface="微软雅黑" pitchFamily="34" charset="-122"/>
                </a:rPr>
                <a:t>添加目录一标题</a:t>
              </a:r>
              <a:endParaRPr lang="zh-CN" altLang="en-US" sz="1100" dirty="0">
                <a:solidFill>
                  <a:schemeClr val="accent1"/>
                </a:solidFill>
                <a:latin typeface="微软雅黑" pitchFamily="34" charset="-122"/>
                <a:ea typeface="微软雅黑" pitchFamily="34" charset="-122"/>
              </a:endParaRPr>
            </a:p>
          </p:txBody>
        </p:sp>
        <p:sp>
          <p:nvSpPr>
            <p:cNvPr id="5" name="椭圆 4"/>
            <p:cNvSpPr/>
            <p:nvPr/>
          </p:nvSpPr>
          <p:spPr>
            <a:xfrm>
              <a:off x="2195969" y="1730685"/>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TextBox 4"/>
            <p:cNvSpPr txBox="1"/>
            <p:nvPr/>
          </p:nvSpPr>
          <p:spPr>
            <a:xfrm>
              <a:off x="2167226" y="1750528"/>
              <a:ext cx="425116" cy="338554"/>
            </a:xfrm>
            <a:prstGeom prst="rect">
              <a:avLst/>
            </a:prstGeom>
            <a:noFill/>
          </p:spPr>
          <p:txBody>
            <a:bodyPr wrap="none" rtlCol="0">
              <a:spAutoFit/>
            </a:bodyPr>
            <a:lstStyle/>
            <a:p>
              <a:r>
                <a:rPr lang="en-US" altLang="zh-CN" sz="1600" dirty="0">
                  <a:solidFill>
                    <a:srgbClr val="FFFFFF"/>
                  </a:solidFill>
                  <a:latin typeface="微软雅黑" pitchFamily="34" charset="-122"/>
                  <a:ea typeface="微软雅黑" pitchFamily="34" charset="-122"/>
                </a:rPr>
                <a:t>01</a:t>
              </a:r>
              <a:endParaRPr lang="zh-CN" altLang="en-US" sz="1100" dirty="0">
                <a:solidFill>
                  <a:srgbClr val="FFFFFF"/>
                </a:solidFill>
                <a:latin typeface="微软雅黑" pitchFamily="34" charset="-122"/>
                <a:ea typeface="微软雅黑" pitchFamily="34" charset="-122"/>
              </a:endParaRPr>
            </a:p>
          </p:txBody>
        </p:sp>
      </p:grpSp>
      <p:grpSp>
        <p:nvGrpSpPr>
          <p:cNvPr id="8" name="组合 7"/>
          <p:cNvGrpSpPr/>
          <p:nvPr/>
        </p:nvGrpSpPr>
        <p:grpSpPr>
          <a:xfrm>
            <a:off x="5508104" y="1868313"/>
            <a:ext cx="2049348" cy="369332"/>
            <a:chOff x="2167226" y="1730685"/>
            <a:chExt cx="2049348" cy="369332"/>
          </a:xfrm>
        </p:grpSpPr>
        <p:sp>
          <p:nvSpPr>
            <p:cNvPr id="9" name="TextBox 4"/>
            <p:cNvSpPr txBox="1"/>
            <p:nvPr/>
          </p:nvSpPr>
          <p:spPr>
            <a:xfrm>
              <a:off x="2595617" y="1730685"/>
              <a:ext cx="1620957" cy="338554"/>
            </a:xfrm>
            <a:prstGeom prst="rect">
              <a:avLst/>
            </a:prstGeom>
            <a:noFill/>
          </p:spPr>
          <p:txBody>
            <a:bodyPr wrap="none" rtlCol="0">
              <a:spAutoFit/>
            </a:bodyPr>
            <a:lstStyle/>
            <a:p>
              <a:r>
                <a:rPr lang="zh-CN" altLang="en-US" sz="1600" dirty="0">
                  <a:solidFill>
                    <a:schemeClr val="accent1"/>
                  </a:solidFill>
                  <a:latin typeface="微软雅黑" pitchFamily="34" charset="-122"/>
                  <a:ea typeface="微软雅黑" pitchFamily="34" charset="-122"/>
                </a:rPr>
                <a:t>添加目录二标题</a:t>
              </a:r>
              <a:endParaRPr lang="zh-CN" altLang="en-US" sz="1100" dirty="0">
                <a:solidFill>
                  <a:schemeClr val="accent1"/>
                </a:solidFill>
                <a:latin typeface="微软雅黑" pitchFamily="34" charset="-122"/>
                <a:ea typeface="微软雅黑" pitchFamily="34" charset="-122"/>
              </a:endParaRPr>
            </a:p>
          </p:txBody>
        </p:sp>
        <p:sp>
          <p:nvSpPr>
            <p:cNvPr id="10" name="椭圆 9"/>
            <p:cNvSpPr/>
            <p:nvPr/>
          </p:nvSpPr>
          <p:spPr>
            <a:xfrm>
              <a:off x="2195969" y="1730685"/>
              <a:ext cx="369332" cy="369332"/>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TextBox 4"/>
            <p:cNvSpPr txBox="1"/>
            <p:nvPr/>
          </p:nvSpPr>
          <p:spPr>
            <a:xfrm>
              <a:off x="2167226" y="1750528"/>
              <a:ext cx="425116" cy="338554"/>
            </a:xfrm>
            <a:prstGeom prst="rect">
              <a:avLst/>
            </a:prstGeom>
            <a:noFill/>
          </p:spPr>
          <p:txBody>
            <a:bodyPr wrap="none" rtlCol="0">
              <a:spAutoFit/>
            </a:bodyPr>
            <a:lstStyle/>
            <a:p>
              <a:r>
                <a:rPr lang="en-US" altLang="zh-CN" sz="1600" dirty="0">
                  <a:solidFill>
                    <a:srgbClr val="FFFFFF"/>
                  </a:solidFill>
                  <a:latin typeface="微软雅黑" pitchFamily="34" charset="-122"/>
                  <a:ea typeface="微软雅黑" pitchFamily="34" charset="-122"/>
                </a:rPr>
                <a:t>02</a:t>
              </a:r>
              <a:endParaRPr lang="zh-CN" altLang="en-US" sz="1100" dirty="0">
                <a:solidFill>
                  <a:srgbClr val="FFFFFF"/>
                </a:solidFill>
                <a:latin typeface="微软雅黑" pitchFamily="34" charset="-122"/>
                <a:ea typeface="微软雅黑" pitchFamily="34" charset="-122"/>
              </a:endParaRPr>
            </a:p>
          </p:txBody>
        </p:sp>
      </p:grpSp>
      <p:grpSp>
        <p:nvGrpSpPr>
          <p:cNvPr id="13" name="组合 12"/>
          <p:cNvGrpSpPr/>
          <p:nvPr/>
        </p:nvGrpSpPr>
        <p:grpSpPr>
          <a:xfrm>
            <a:off x="1391531" y="2793455"/>
            <a:ext cx="2059381" cy="369332"/>
            <a:chOff x="2157193" y="1730685"/>
            <a:chExt cx="2059381" cy="369332"/>
          </a:xfrm>
        </p:grpSpPr>
        <p:sp>
          <p:nvSpPr>
            <p:cNvPr id="14" name="TextBox 4"/>
            <p:cNvSpPr txBox="1"/>
            <p:nvPr/>
          </p:nvSpPr>
          <p:spPr>
            <a:xfrm>
              <a:off x="2595617" y="1730685"/>
              <a:ext cx="1620957" cy="338554"/>
            </a:xfrm>
            <a:prstGeom prst="rect">
              <a:avLst/>
            </a:prstGeom>
            <a:noFill/>
          </p:spPr>
          <p:txBody>
            <a:bodyPr wrap="none" rtlCol="0">
              <a:spAutoFit/>
            </a:bodyPr>
            <a:lstStyle/>
            <a:p>
              <a:r>
                <a:rPr lang="zh-CN" altLang="en-US" sz="1600" dirty="0">
                  <a:solidFill>
                    <a:schemeClr val="accent1"/>
                  </a:solidFill>
                  <a:latin typeface="微软雅黑" pitchFamily="34" charset="-122"/>
                  <a:ea typeface="微软雅黑" pitchFamily="34" charset="-122"/>
                </a:rPr>
                <a:t>添加目录三标题</a:t>
              </a:r>
              <a:endParaRPr lang="zh-CN" altLang="en-US" sz="1100" dirty="0">
                <a:solidFill>
                  <a:schemeClr val="accent1"/>
                </a:solidFill>
                <a:latin typeface="微软雅黑" pitchFamily="34" charset="-122"/>
                <a:ea typeface="微软雅黑" pitchFamily="34" charset="-122"/>
              </a:endParaRPr>
            </a:p>
          </p:txBody>
        </p:sp>
        <p:sp>
          <p:nvSpPr>
            <p:cNvPr id="15" name="椭圆 14"/>
            <p:cNvSpPr/>
            <p:nvPr/>
          </p:nvSpPr>
          <p:spPr>
            <a:xfrm>
              <a:off x="2195969" y="1730685"/>
              <a:ext cx="369332" cy="369332"/>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4"/>
            <p:cNvSpPr txBox="1"/>
            <p:nvPr/>
          </p:nvSpPr>
          <p:spPr>
            <a:xfrm>
              <a:off x="2157193" y="1761137"/>
              <a:ext cx="425116" cy="338554"/>
            </a:xfrm>
            <a:prstGeom prst="rect">
              <a:avLst/>
            </a:prstGeom>
            <a:noFill/>
          </p:spPr>
          <p:txBody>
            <a:bodyPr wrap="none" rtlCol="0">
              <a:spAutoFit/>
            </a:bodyPr>
            <a:lstStyle/>
            <a:p>
              <a:r>
                <a:rPr lang="en-US" altLang="zh-CN" sz="1600" dirty="0">
                  <a:solidFill>
                    <a:srgbClr val="FFFFFF"/>
                  </a:solidFill>
                  <a:latin typeface="微软雅黑" pitchFamily="34" charset="-122"/>
                  <a:ea typeface="微软雅黑" pitchFamily="34" charset="-122"/>
                </a:rPr>
                <a:t>03</a:t>
              </a:r>
              <a:endParaRPr lang="zh-CN" altLang="en-US" sz="1100" dirty="0">
                <a:solidFill>
                  <a:srgbClr val="FFFFFF"/>
                </a:solidFill>
                <a:latin typeface="微软雅黑" pitchFamily="34" charset="-122"/>
                <a:ea typeface="微软雅黑" pitchFamily="34" charset="-122"/>
              </a:endParaRPr>
            </a:p>
          </p:txBody>
        </p:sp>
      </p:grpSp>
      <p:grpSp>
        <p:nvGrpSpPr>
          <p:cNvPr id="18" name="组合 17"/>
          <p:cNvGrpSpPr/>
          <p:nvPr/>
        </p:nvGrpSpPr>
        <p:grpSpPr>
          <a:xfrm>
            <a:off x="5521766" y="2781248"/>
            <a:ext cx="2035686" cy="381213"/>
            <a:chOff x="2180888" y="1730685"/>
            <a:chExt cx="2035686" cy="381213"/>
          </a:xfrm>
        </p:grpSpPr>
        <p:sp>
          <p:nvSpPr>
            <p:cNvPr id="19" name="TextBox 4"/>
            <p:cNvSpPr txBox="1"/>
            <p:nvPr/>
          </p:nvSpPr>
          <p:spPr>
            <a:xfrm>
              <a:off x="2595617" y="1730685"/>
              <a:ext cx="1620957" cy="338554"/>
            </a:xfrm>
            <a:prstGeom prst="rect">
              <a:avLst/>
            </a:prstGeom>
            <a:noFill/>
          </p:spPr>
          <p:txBody>
            <a:bodyPr wrap="none" rtlCol="0">
              <a:spAutoFit/>
            </a:bodyPr>
            <a:lstStyle/>
            <a:p>
              <a:r>
                <a:rPr lang="zh-CN" altLang="en-US" sz="1600" dirty="0">
                  <a:solidFill>
                    <a:schemeClr val="accent1"/>
                  </a:solidFill>
                  <a:latin typeface="微软雅黑" pitchFamily="34" charset="-122"/>
                  <a:ea typeface="微软雅黑" pitchFamily="34" charset="-122"/>
                </a:rPr>
                <a:t>添加目录四标题</a:t>
              </a:r>
              <a:endParaRPr lang="zh-CN" altLang="en-US" sz="1100" dirty="0">
                <a:solidFill>
                  <a:schemeClr val="accent1"/>
                </a:solidFill>
                <a:latin typeface="微软雅黑" pitchFamily="34" charset="-122"/>
                <a:ea typeface="微软雅黑" pitchFamily="34" charset="-122"/>
              </a:endParaRPr>
            </a:p>
          </p:txBody>
        </p:sp>
        <p:sp>
          <p:nvSpPr>
            <p:cNvPr id="20" name="椭圆 19"/>
            <p:cNvSpPr/>
            <p:nvPr/>
          </p:nvSpPr>
          <p:spPr>
            <a:xfrm>
              <a:off x="2195969" y="1730685"/>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TextBox 4"/>
            <p:cNvSpPr txBox="1"/>
            <p:nvPr/>
          </p:nvSpPr>
          <p:spPr>
            <a:xfrm>
              <a:off x="2180888" y="1773344"/>
              <a:ext cx="425116" cy="338554"/>
            </a:xfrm>
            <a:prstGeom prst="rect">
              <a:avLst/>
            </a:prstGeom>
            <a:noFill/>
          </p:spPr>
          <p:txBody>
            <a:bodyPr wrap="none" rtlCol="0">
              <a:spAutoFit/>
            </a:bodyPr>
            <a:lstStyle/>
            <a:p>
              <a:r>
                <a:rPr lang="en-US" altLang="zh-CN" sz="1600" dirty="0">
                  <a:solidFill>
                    <a:srgbClr val="FFFFFF"/>
                  </a:solidFill>
                  <a:latin typeface="微软雅黑" pitchFamily="34" charset="-122"/>
                  <a:ea typeface="微软雅黑" pitchFamily="34" charset="-122"/>
                </a:rPr>
                <a:t>04</a:t>
              </a:r>
              <a:endParaRPr lang="zh-CN" altLang="en-US" sz="1100" dirty="0">
                <a:solidFill>
                  <a:srgbClr val="FFFFFF"/>
                </a:solidFill>
                <a:latin typeface="微软雅黑" pitchFamily="34" charset="-122"/>
                <a:ea typeface="微软雅黑" pitchFamily="34" charset="-122"/>
              </a:endParaRPr>
            </a:p>
          </p:txBody>
        </p:sp>
      </p:grpSp>
      <p:sp>
        <p:nvSpPr>
          <p:cNvPr id="22" name="Text Placeholder 8"/>
          <p:cNvSpPr txBox="1">
            <a:spLocks/>
          </p:cNvSpPr>
          <p:nvPr/>
        </p:nvSpPr>
        <p:spPr>
          <a:xfrm>
            <a:off x="2208550" y="525488"/>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2800" dirty="0">
                <a:solidFill>
                  <a:schemeClr val="bg1"/>
                </a:solidFill>
                <a:latin typeface="微软雅黑" panose="020B0503020204020204" pitchFamily="34" charset="-122"/>
                <a:ea typeface="微软雅黑" panose="020B0503020204020204" pitchFamily="34" charset="-122"/>
              </a:rPr>
              <a:t>目录</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23" name="Text Placeholder 9"/>
          <p:cNvSpPr txBox="1">
            <a:spLocks/>
          </p:cNvSpPr>
          <p:nvPr/>
        </p:nvSpPr>
        <p:spPr>
          <a:xfrm>
            <a:off x="2208550" y="951006"/>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24" name="Straight Connector 12"/>
          <p:cNvCxnSpPr/>
          <p:nvPr/>
        </p:nvCxnSpPr>
        <p:spPr>
          <a:xfrm>
            <a:off x="2192615" y="634034"/>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9" name="图片 28">
            <a:extLst>
              <a:ext uri="{FF2B5EF4-FFF2-40B4-BE49-F238E27FC236}">
                <a16:creationId xmlns:a16="http://schemas.microsoft.com/office/drawing/2014/main" xmlns="" id="{AF6F81E9-957C-497F-8536-6E7BEB8CBE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45" y="-525032"/>
            <a:ext cx="2605536" cy="2605536"/>
          </a:xfrm>
          <a:prstGeom prst="rect">
            <a:avLst/>
          </a:prstGeom>
        </p:spPr>
      </p:pic>
      <p:pic>
        <p:nvPicPr>
          <p:cNvPr id="30" name="图片 29">
            <a:extLst>
              <a:ext uri="{FF2B5EF4-FFF2-40B4-BE49-F238E27FC236}">
                <a16:creationId xmlns:a16="http://schemas.microsoft.com/office/drawing/2014/main" xmlns="" id="{3410E743-985D-4892-B18B-F28ED63C0B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89272" y="2536650"/>
            <a:ext cx="3965456" cy="2846838"/>
          </a:xfrm>
          <a:prstGeom prst="rect">
            <a:avLst/>
          </a:prstGeom>
        </p:spPr>
      </p:pic>
    </p:spTree>
    <p:extLst>
      <p:ext uri="{BB962C8B-B14F-4D97-AF65-F5344CB8AC3E}">
        <p14:creationId xmlns:p14="http://schemas.microsoft.com/office/powerpoint/2010/main" val="102740525"/>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AB693BC6-50BE-4E65-810D-5FBD536F37E8}"/>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xmlns="" id="{090C4766-1125-4E0C-B876-A383688CC0D5}"/>
              </a:ext>
            </a:extLst>
          </p:cNvPr>
          <p:cNvSpPr/>
          <p:nvPr/>
        </p:nvSpPr>
        <p:spPr>
          <a:xfrm>
            <a:off x="3089385" y="-218863"/>
            <a:ext cx="3024336" cy="302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 Placeholder 33"/>
          <p:cNvSpPr txBox="1">
            <a:spLocks/>
          </p:cNvSpPr>
          <p:nvPr/>
        </p:nvSpPr>
        <p:spPr>
          <a:xfrm>
            <a:off x="3166517" y="1317530"/>
            <a:ext cx="2870073" cy="49878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4000" spc="-300" dirty="0">
                <a:latin typeface="陈继世-硬笔行书" panose="02010609030101010101" pitchFamily="49" charset="-122"/>
                <a:ea typeface="陈继世-硬笔行书" panose="02010609030101010101" pitchFamily="49" charset="-122"/>
              </a:rPr>
              <a:t>标题内容</a:t>
            </a:r>
            <a:endParaRPr lang="en-AU" sz="4000" spc="-300" dirty="0">
              <a:latin typeface="陈继世-硬笔行书" panose="02010609030101010101" pitchFamily="49" charset="-122"/>
              <a:ea typeface="陈继世-硬笔行书" panose="02010609030101010101" pitchFamily="49" charset="-122"/>
            </a:endParaRPr>
          </a:p>
        </p:txBody>
      </p:sp>
      <p:sp>
        <p:nvSpPr>
          <p:cNvPr id="5" name="Text Placeholder 33"/>
          <p:cNvSpPr txBox="1">
            <a:spLocks/>
          </p:cNvSpPr>
          <p:nvPr/>
        </p:nvSpPr>
        <p:spPr>
          <a:xfrm>
            <a:off x="3444302" y="1936082"/>
            <a:ext cx="2362455" cy="25339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dirty="0">
                <a:solidFill>
                  <a:schemeClr val="accent1"/>
                </a:solidFill>
                <a:latin typeface="陈继世-硬笔行书" panose="02010609030101010101" pitchFamily="49" charset="-122"/>
                <a:ea typeface="陈继世-硬笔行书" panose="02010609030101010101" pitchFamily="49" charset="-122"/>
              </a:rPr>
              <a:t>单击此处添加副标题或详细</a:t>
            </a:r>
            <a:endParaRPr lang="en-AU" sz="1400" dirty="0">
              <a:solidFill>
                <a:schemeClr val="accent1"/>
              </a:solidFill>
              <a:latin typeface="陈继世-硬笔行书" panose="02010609030101010101" pitchFamily="49" charset="-122"/>
              <a:ea typeface="陈继世-硬笔行书" panose="02010609030101010101" pitchFamily="49" charset="-122"/>
            </a:endParaRPr>
          </a:p>
        </p:txBody>
      </p:sp>
      <p:sp>
        <p:nvSpPr>
          <p:cNvPr id="6" name="Text Placeholder 33"/>
          <p:cNvSpPr txBox="1">
            <a:spLocks/>
          </p:cNvSpPr>
          <p:nvPr/>
        </p:nvSpPr>
        <p:spPr>
          <a:xfrm>
            <a:off x="4155317" y="546485"/>
            <a:ext cx="940423" cy="61989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zh-CN" sz="4800" dirty="0">
                <a:solidFill>
                  <a:schemeClr val="accent1"/>
                </a:solidFill>
                <a:latin typeface="陈继世-硬笔行书" panose="02010609030101010101" pitchFamily="49" charset="-122"/>
                <a:ea typeface="陈继世-硬笔行书" panose="02010609030101010101" pitchFamily="49" charset="-122"/>
              </a:rPr>
              <a:t>01</a:t>
            </a:r>
            <a:endParaRPr lang="en-AU" sz="4800" dirty="0">
              <a:solidFill>
                <a:schemeClr val="accent1"/>
              </a:solidFill>
              <a:latin typeface="陈继世-硬笔行书" panose="02010609030101010101" pitchFamily="49" charset="-122"/>
              <a:ea typeface="陈继世-硬笔行书" panose="02010609030101010101" pitchFamily="49" charset="-122"/>
            </a:endParaRPr>
          </a:p>
        </p:txBody>
      </p:sp>
      <p:sp>
        <p:nvSpPr>
          <p:cNvPr id="13" name="矩形 12">
            <a:extLst>
              <a:ext uri="{FF2B5EF4-FFF2-40B4-BE49-F238E27FC236}">
                <a16:creationId xmlns:a16="http://schemas.microsoft.com/office/drawing/2014/main" xmlns="" id="{D62309E7-650F-4A3E-B621-29ABA56BA7F9}"/>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13F286C6-F3A9-45C1-AA80-E528D473B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3728" y="1967468"/>
            <a:ext cx="5112917" cy="3670611"/>
          </a:xfrm>
          <a:prstGeom prst="rect">
            <a:avLst/>
          </a:prstGeom>
        </p:spPr>
      </p:pic>
    </p:spTree>
    <p:extLst>
      <p:ext uri="{BB962C8B-B14F-4D97-AF65-F5344CB8AC3E}">
        <p14:creationId xmlns:p14="http://schemas.microsoft.com/office/powerpoint/2010/main" val="1382209825"/>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8B2CCDE5-0FD9-4EB6-8FE6-E0EC04DA99D6}"/>
              </a:ext>
            </a:extLst>
          </p:cNvPr>
          <p:cNvGrpSpPr/>
          <p:nvPr/>
        </p:nvGrpSpPr>
        <p:grpSpPr>
          <a:xfrm>
            <a:off x="0" y="0"/>
            <a:ext cx="9144000" cy="5143500"/>
            <a:chOff x="0" y="0"/>
            <a:chExt cx="9144000" cy="5143500"/>
          </a:xfrm>
        </p:grpSpPr>
        <p:sp>
          <p:nvSpPr>
            <p:cNvPr id="19" name="矩形 18">
              <a:extLst>
                <a:ext uri="{FF2B5EF4-FFF2-40B4-BE49-F238E27FC236}">
                  <a16:creationId xmlns:a16="http://schemas.microsoft.com/office/drawing/2014/main" xmlns="" id="{5148B436-BB25-4527-955B-0D076FB2D218}"/>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矩形 20">
              <a:extLst>
                <a:ext uri="{FF2B5EF4-FFF2-40B4-BE49-F238E27FC236}">
                  <a16:creationId xmlns:a16="http://schemas.microsoft.com/office/drawing/2014/main" xmlns="" id="{35F7FBAC-025E-4C38-8A6A-BF301B7DFC63}"/>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3B1D0219-87B5-4E28-8DBE-A2C7196F5AE8}"/>
              </a:ext>
            </a:extLst>
          </p:cNvPr>
          <p:cNvGrpSpPr/>
          <p:nvPr/>
        </p:nvGrpSpPr>
        <p:grpSpPr>
          <a:xfrm>
            <a:off x="4211960" y="370374"/>
            <a:ext cx="3524752" cy="788287"/>
            <a:chOff x="4932040" y="411510"/>
            <a:chExt cx="3524752" cy="788287"/>
          </a:xfrm>
        </p:grpSpPr>
        <p:sp>
          <p:nvSpPr>
            <p:cNvPr id="5" name="Text Placeholder 8"/>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4211960" y="2031412"/>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4" name="矩形 13"/>
          <p:cNvSpPr/>
          <p:nvPr/>
        </p:nvSpPr>
        <p:spPr>
          <a:xfrm>
            <a:off x="4255242" y="2649074"/>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5" name="矩形 14"/>
          <p:cNvSpPr/>
          <p:nvPr/>
        </p:nvSpPr>
        <p:spPr>
          <a:xfrm>
            <a:off x="4255242" y="3355785"/>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pic>
        <p:nvPicPr>
          <p:cNvPr id="20" name="图片 19">
            <a:extLst>
              <a:ext uri="{FF2B5EF4-FFF2-40B4-BE49-F238E27FC236}">
                <a16:creationId xmlns:a16="http://schemas.microsoft.com/office/drawing/2014/main" xmlns="" id="{AE0C142C-9CC8-45C3-91C3-FC36EBB4A9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pic>
        <p:nvPicPr>
          <p:cNvPr id="4" name="图片 3">
            <a:extLst>
              <a:ext uri="{FF2B5EF4-FFF2-40B4-BE49-F238E27FC236}">
                <a16:creationId xmlns:a16="http://schemas.microsoft.com/office/drawing/2014/main" xmlns="" id="{7E68DC07-CA26-4749-AB9D-27AE251B00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46" y="73315"/>
            <a:ext cx="4270075" cy="5143500"/>
          </a:xfrm>
          <a:prstGeom prst="rect">
            <a:avLst/>
          </a:prstGeom>
        </p:spPr>
      </p:pic>
    </p:spTree>
    <p:extLst>
      <p:ext uri="{BB962C8B-B14F-4D97-AF65-F5344CB8AC3E}">
        <p14:creationId xmlns:p14="http://schemas.microsoft.com/office/powerpoint/2010/main" val="2741694058"/>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xmlns="" id="{F52F362B-8C7F-499D-9750-82B5A25E984A}"/>
              </a:ext>
            </a:extLst>
          </p:cNvPr>
          <p:cNvGrpSpPr/>
          <p:nvPr/>
        </p:nvGrpSpPr>
        <p:grpSpPr>
          <a:xfrm>
            <a:off x="0" y="0"/>
            <a:ext cx="9144000" cy="5143500"/>
            <a:chOff x="0" y="0"/>
            <a:chExt cx="9144000" cy="5143500"/>
          </a:xfrm>
        </p:grpSpPr>
        <p:sp>
          <p:nvSpPr>
            <p:cNvPr id="21" name="矩形 20">
              <a:extLst>
                <a:ext uri="{FF2B5EF4-FFF2-40B4-BE49-F238E27FC236}">
                  <a16:creationId xmlns:a16="http://schemas.microsoft.com/office/drawing/2014/main" xmlns="" id="{916F3564-F52B-4D22-ACD5-3F1C0E51A1F9}"/>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a:extLst>
                <a:ext uri="{FF2B5EF4-FFF2-40B4-BE49-F238E27FC236}">
                  <a16:creationId xmlns:a16="http://schemas.microsoft.com/office/drawing/2014/main" xmlns="" id="{69ED3DF7-E9DA-4D4D-92F5-1CBB758066E1}"/>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xmlns="" id="{D3A47DFE-4354-4CCD-8AB5-9D8CEE7D4817}"/>
              </a:ext>
            </a:extLst>
          </p:cNvPr>
          <p:cNvGrpSpPr/>
          <p:nvPr/>
        </p:nvGrpSpPr>
        <p:grpSpPr>
          <a:xfrm>
            <a:off x="4211960" y="370374"/>
            <a:ext cx="3524752" cy="788287"/>
            <a:chOff x="4932040" y="411510"/>
            <a:chExt cx="3524752" cy="788287"/>
          </a:xfrm>
        </p:grpSpPr>
        <p:sp>
          <p:nvSpPr>
            <p:cNvPr id="24" name="Text Placeholder 8">
              <a:extLst>
                <a:ext uri="{FF2B5EF4-FFF2-40B4-BE49-F238E27FC236}">
                  <a16:creationId xmlns:a16="http://schemas.microsoft.com/office/drawing/2014/main" xmlns="" id="{DE26FDA7-F049-4DA1-A7CA-011B56CDF156}"/>
                </a:ext>
              </a:extLst>
            </p:cNvPr>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25" name="Text Placeholder 9">
              <a:extLst>
                <a:ext uri="{FF2B5EF4-FFF2-40B4-BE49-F238E27FC236}">
                  <a16:creationId xmlns:a16="http://schemas.microsoft.com/office/drawing/2014/main" xmlns="" id="{D50FDBC7-F1DB-4147-97AB-D75F8E8638C3}"/>
                </a:ext>
              </a:extLst>
            </p:cNvPr>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26" name="Straight Connector 12">
              <a:extLst>
                <a:ext uri="{FF2B5EF4-FFF2-40B4-BE49-F238E27FC236}">
                  <a16:creationId xmlns:a16="http://schemas.microsoft.com/office/drawing/2014/main" xmlns="" id="{09298D2E-ED92-437E-A44C-A060CF6BEC13}"/>
                </a:ext>
              </a:extLst>
            </p:cNvPr>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7" name="图片 26">
            <a:extLst>
              <a:ext uri="{FF2B5EF4-FFF2-40B4-BE49-F238E27FC236}">
                <a16:creationId xmlns:a16="http://schemas.microsoft.com/office/drawing/2014/main" xmlns="" id="{B024BABC-3FBA-4065-B272-04F4F86ECD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cxnSp>
        <p:nvCxnSpPr>
          <p:cNvPr id="11" name="直接连接符 10"/>
          <p:cNvCxnSpPr/>
          <p:nvPr/>
        </p:nvCxnSpPr>
        <p:spPr>
          <a:xfrm>
            <a:off x="3551173" y="1885950"/>
            <a:ext cx="20149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785276" y="3657600"/>
            <a:ext cx="2014952"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413301" y="3657600"/>
            <a:ext cx="201495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352894" y="3706691"/>
            <a:ext cx="2198279" cy="532518"/>
          </a:xfrm>
          <a:prstGeom prst="rect">
            <a:avLst/>
          </a:prstGeom>
          <a:noFill/>
        </p:spPr>
        <p:txBody>
          <a:bodyPr wrap="square" rtlCol="0">
            <a:spAutoFit/>
          </a:bodyPr>
          <a:lstStyle/>
          <a:p>
            <a:pPr>
              <a:lnSpc>
                <a:spcPct val="150000"/>
              </a:lnSpc>
            </a:pPr>
            <a:r>
              <a:rPr lang="zh-CN" altLang="en-US" sz="1013" dirty="0">
                <a:solidFill>
                  <a:schemeClr val="accent1"/>
                </a:solidFill>
                <a:latin typeface="微软雅黑" panose="020B0503020204020204" pitchFamily="34" charset="-122"/>
                <a:ea typeface="微软雅黑" panose="020B0503020204020204" pitchFamily="34" charset="-122"/>
              </a:rPr>
              <a:t>请在这里输入文字内容请在这里输入文字内容请在这里输入文字内容</a:t>
            </a:r>
          </a:p>
        </p:txBody>
      </p:sp>
      <p:sp>
        <p:nvSpPr>
          <p:cNvPr id="15" name="文本框 14"/>
          <p:cNvSpPr txBox="1"/>
          <p:nvPr/>
        </p:nvSpPr>
        <p:spPr>
          <a:xfrm>
            <a:off x="5751966" y="3706691"/>
            <a:ext cx="2198279" cy="532518"/>
          </a:xfrm>
          <a:prstGeom prst="rect">
            <a:avLst/>
          </a:prstGeom>
          <a:noFill/>
        </p:spPr>
        <p:txBody>
          <a:bodyPr wrap="square" rtlCol="0">
            <a:spAutoFit/>
          </a:bodyPr>
          <a:lstStyle/>
          <a:p>
            <a:pPr>
              <a:lnSpc>
                <a:spcPct val="150000"/>
              </a:lnSpc>
            </a:pPr>
            <a:r>
              <a:rPr lang="zh-CN" altLang="en-US" sz="1013" dirty="0">
                <a:solidFill>
                  <a:schemeClr val="accent1"/>
                </a:solidFill>
                <a:latin typeface="微软雅黑" panose="020B0503020204020204" pitchFamily="34" charset="-122"/>
                <a:ea typeface="微软雅黑" panose="020B0503020204020204" pitchFamily="34" charset="-122"/>
              </a:rPr>
              <a:t>请在这里输入文字内容请在这里输入文字内容请在这里输入文字内容</a:t>
            </a:r>
          </a:p>
        </p:txBody>
      </p:sp>
      <p:sp>
        <p:nvSpPr>
          <p:cNvPr id="16" name="文本框 15"/>
          <p:cNvSpPr txBox="1"/>
          <p:nvPr/>
        </p:nvSpPr>
        <p:spPr>
          <a:xfrm>
            <a:off x="3519899" y="1253954"/>
            <a:ext cx="2198279" cy="532518"/>
          </a:xfrm>
          <a:prstGeom prst="rect">
            <a:avLst/>
          </a:prstGeom>
          <a:noFill/>
        </p:spPr>
        <p:txBody>
          <a:bodyPr wrap="square" rtlCol="0">
            <a:spAutoFit/>
          </a:bodyPr>
          <a:lstStyle/>
          <a:p>
            <a:pPr>
              <a:lnSpc>
                <a:spcPct val="150000"/>
              </a:lnSpc>
            </a:pPr>
            <a:r>
              <a:rPr lang="zh-CN" altLang="en-US" sz="1013" dirty="0">
                <a:solidFill>
                  <a:schemeClr val="accent1"/>
                </a:solidFill>
                <a:latin typeface="微软雅黑" panose="020B0503020204020204" pitchFamily="34" charset="-122"/>
                <a:ea typeface="微软雅黑" panose="020B0503020204020204" pitchFamily="34" charset="-122"/>
              </a:rPr>
              <a:t>请在这里输入文字内容请在这里输入文字内容请在这里输入文字内容</a:t>
            </a:r>
          </a:p>
        </p:txBody>
      </p:sp>
      <p:sp>
        <p:nvSpPr>
          <p:cNvPr id="17" name="等腰三角形 16"/>
          <p:cNvSpPr/>
          <p:nvPr/>
        </p:nvSpPr>
        <p:spPr>
          <a:xfrm>
            <a:off x="6730081" y="3549547"/>
            <a:ext cx="125342" cy="108053"/>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8" name="等腰三角形 17"/>
          <p:cNvSpPr/>
          <p:nvPr/>
        </p:nvSpPr>
        <p:spPr>
          <a:xfrm>
            <a:off x="2357565" y="3549547"/>
            <a:ext cx="125342" cy="1080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19" name="等腰三角形 18"/>
          <p:cNvSpPr/>
          <p:nvPr/>
        </p:nvSpPr>
        <p:spPr>
          <a:xfrm flipV="1">
            <a:off x="4509328" y="1893138"/>
            <a:ext cx="125342" cy="10805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accent1"/>
              </a:solidFill>
              <a:latin typeface="微软雅黑" panose="020B0503020204020204" pitchFamily="34" charset="-122"/>
              <a:ea typeface="微软雅黑" panose="020B0503020204020204" pitchFamily="34" charset="-122"/>
            </a:endParaRPr>
          </a:p>
        </p:txBody>
      </p:sp>
      <p:sp>
        <p:nvSpPr>
          <p:cNvPr id="2" name="椭圆 1">
            <a:extLst>
              <a:ext uri="{FF2B5EF4-FFF2-40B4-BE49-F238E27FC236}">
                <a16:creationId xmlns:a16="http://schemas.microsoft.com/office/drawing/2014/main" xmlns="" id="{509C43D0-7C5A-402B-BCEE-E0E969A87629}"/>
              </a:ext>
            </a:extLst>
          </p:cNvPr>
          <p:cNvSpPr/>
          <p:nvPr/>
        </p:nvSpPr>
        <p:spPr>
          <a:xfrm>
            <a:off x="1656184" y="1877879"/>
            <a:ext cx="1355437" cy="135543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8EFA9D99-7DF0-4BF5-9B53-E004FB845A49}"/>
              </a:ext>
            </a:extLst>
          </p:cNvPr>
          <p:cNvSpPr/>
          <p:nvPr/>
        </p:nvSpPr>
        <p:spPr>
          <a:xfrm>
            <a:off x="6105677" y="1754957"/>
            <a:ext cx="1355437" cy="135543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9F6F7B35-CA36-49F3-9553-80872D6444D5}"/>
              </a:ext>
            </a:extLst>
          </p:cNvPr>
          <p:cNvSpPr/>
          <p:nvPr/>
        </p:nvSpPr>
        <p:spPr>
          <a:xfrm>
            <a:off x="3941321" y="2407101"/>
            <a:ext cx="1355437" cy="135543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771E88C4-591E-4E35-B143-96C92A2DED13}"/>
              </a:ext>
            </a:extLst>
          </p:cNvPr>
          <p:cNvSpPr/>
          <p:nvPr/>
        </p:nvSpPr>
        <p:spPr>
          <a:xfrm>
            <a:off x="1695127" y="1844428"/>
            <a:ext cx="1355437" cy="1355437"/>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67FAC9F8-1364-475D-A8DC-DBE66C75DACB}"/>
              </a:ext>
            </a:extLst>
          </p:cNvPr>
          <p:cNvSpPr/>
          <p:nvPr/>
        </p:nvSpPr>
        <p:spPr>
          <a:xfrm>
            <a:off x="6115033" y="1748057"/>
            <a:ext cx="1355437" cy="1355437"/>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742B6569-1304-49AD-B8EB-17F5EF4DBEE1}"/>
              </a:ext>
            </a:extLst>
          </p:cNvPr>
          <p:cNvSpPr/>
          <p:nvPr/>
        </p:nvSpPr>
        <p:spPr>
          <a:xfrm>
            <a:off x="3938672" y="2408454"/>
            <a:ext cx="1355437" cy="1355437"/>
          </a:xfrm>
          <a:prstGeom prst="ellipse">
            <a:avLst/>
          </a:prstGeom>
          <a:blipFill dpi="0" rotWithShape="0">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15280082"/>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AC4971D1-44FE-432A-A310-A773FF4E14D7}"/>
              </a:ext>
            </a:extLst>
          </p:cNvPr>
          <p:cNvGrpSpPr/>
          <p:nvPr/>
        </p:nvGrpSpPr>
        <p:grpSpPr>
          <a:xfrm>
            <a:off x="0" y="0"/>
            <a:ext cx="9144000" cy="5143500"/>
            <a:chOff x="0" y="0"/>
            <a:chExt cx="9144000" cy="5143500"/>
          </a:xfrm>
        </p:grpSpPr>
        <p:sp>
          <p:nvSpPr>
            <p:cNvPr id="25" name="矩形 24">
              <a:extLst>
                <a:ext uri="{FF2B5EF4-FFF2-40B4-BE49-F238E27FC236}">
                  <a16:creationId xmlns:a16="http://schemas.microsoft.com/office/drawing/2014/main" xmlns="" id="{ACFDD260-ABC4-49B2-9437-9E2DEEBF6037}"/>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a16="http://schemas.microsoft.com/office/drawing/2014/main" xmlns="" id="{8892E8AA-DA54-43EA-B2CA-88CEFE54F8E1}"/>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xmlns="" id="{9FF93DC9-4C68-46A0-9301-0C96F06F73C9}"/>
              </a:ext>
            </a:extLst>
          </p:cNvPr>
          <p:cNvGrpSpPr/>
          <p:nvPr/>
        </p:nvGrpSpPr>
        <p:grpSpPr>
          <a:xfrm>
            <a:off x="4211960" y="370374"/>
            <a:ext cx="3524752" cy="788287"/>
            <a:chOff x="4932040" y="411510"/>
            <a:chExt cx="3524752" cy="788287"/>
          </a:xfrm>
        </p:grpSpPr>
        <p:sp>
          <p:nvSpPr>
            <p:cNvPr id="28" name="Text Placeholder 8">
              <a:extLst>
                <a:ext uri="{FF2B5EF4-FFF2-40B4-BE49-F238E27FC236}">
                  <a16:creationId xmlns:a16="http://schemas.microsoft.com/office/drawing/2014/main" xmlns="" id="{FE7F02C8-3658-4BEA-BA37-447D755EEA68}"/>
                </a:ext>
              </a:extLst>
            </p:cNvPr>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29" name="Text Placeholder 9">
              <a:extLst>
                <a:ext uri="{FF2B5EF4-FFF2-40B4-BE49-F238E27FC236}">
                  <a16:creationId xmlns:a16="http://schemas.microsoft.com/office/drawing/2014/main" xmlns="" id="{FAA71299-61BB-4BAC-A0AF-E237945FACB4}"/>
                </a:ext>
              </a:extLst>
            </p:cNvPr>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30" name="Straight Connector 12">
              <a:extLst>
                <a:ext uri="{FF2B5EF4-FFF2-40B4-BE49-F238E27FC236}">
                  <a16:creationId xmlns:a16="http://schemas.microsoft.com/office/drawing/2014/main" xmlns="" id="{86A1ADC2-5D33-4441-8AA3-9F9B1AC870B0}"/>
                </a:ext>
              </a:extLst>
            </p:cNvPr>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1" name="图片 30">
            <a:extLst>
              <a:ext uri="{FF2B5EF4-FFF2-40B4-BE49-F238E27FC236}">
                <a16:creationId xmlns:a16="http://schemas.microsoft.com/office/drawing/2014/main" xmlns="" id="{46735B9D-B329-4EAE-B148-9D065D7F9C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sp>
        <p:nvSpPr>
          <p:cNvPr id="8" name="Shape 1493"/>
          <p:cNvSpPr/>
          <p:nvPr/>
        </p:nvSpPr>
        <p:spPr>
          <a:xfrm>
            <a:off x="3537863" y="1783780"/>
            <a:ext cx="1132046" cy="783295"/>
          </a:xfrm>
          <a:custGeom>
            <a:avLst/>
            <a:gdLst/>
            <a:ahLst/>
            <a:cxnLst>
              <a:cxn ang="0">
                <a:pos x="wd2" y="hd2"/>
              </a:cxn>
              <a:cxn ang="5400000">
                <a:pos x="wd2" y="hd2"/>
              </a:cxn>
              <a:cxn ang="10800000">
                <a:pos x="wd2" y="hd2"/>
              </a:cxn>
              <a:cxn ang="16200000">
                <a:pos x="wd2" y="hd2"/>
              </a:cxn>
            </a:cxnLst>
            <a:rect l="0" t="0" r="r" b="b"/>
            <a:pathLst>
              <a:path w="21600" h="21600" extrusionOk="0">
                <a:moveTo>
                  <a:pt x="21600" y="3057"/>
                </a:moveTo>
                <a:lnTo>
                  <a:pt x="18782" y="0"/>
                </a:lnTo>
                <a:cubicBezTo>
                  <a:pt x="10008" y="0"/>
                  <a:pt x="2571" y="8272"/>
                  <a:pt x="0" y="19712"/>
                </a:cubicBezTo>
                <a:lnTo>
                  <a:pt x="4025" y="21600"/>
                </a:lnTo>
                <a:cubicBezTo>
                  <a:pt x="6045" y="12612"/>
                  <a:pt x="11892" y="6114"/>
                  <a:pt x="18785" y="6114"/>
                </a:cubicBezTo>
                <a:lnTo>
                  <a:pt x="18785" y="6114"/>
                </a:lnTo>
                <a:cubicBezTo>
                  <a:pt x="18785" y="6114"/>
                  <a:pt x="21600" y="3057"/>
                  <a:pt x="21600" y="3057"/>
                </a:cubicBezTo>
                <a:close/>
              </a:path>
            </a:pathLst>
          </a:custGeom>
          <a:solidFill>
            <a:schemeClr val="tx1"/>
          </a:solidFill>
          <a:ln w="63500">
            <a:noFill/>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9" name="Shape 1494"/>
          <p:cNvSpPr/>
          <p:nvPr/>
        </p:nvSpPr>
        <p:spPr>
          <a:xfrm>
            <a:off x="3487065" y="2390020"/>
            <a:ext cx="556882" cy="1263221"/>
          </a:xfrm>
          <a:custGeom>
            <a:avLst/>
            <a:gdLst/>
            <a:ahLst/>
            <a:cxnLst>
              <a:cxn ang="0">
                <a:pos x="wd2" y="hd2"/>
              </a:cxn>
              <a:cxn ang="5400000">
                <a:pos x="wd2" y="hd2"/>
              </a:cxn>
              <a:cxn ang="10800000">
                <a:pos x="wd2" y="hd2"/>
              </a:cxn>
              <a:cxn ang="16200000">
                <a:pos x="wd2" y="hd2"/>
              </a:cxn>
            </a:cxnLst>
            <a:rect l="0" t="0" r="r" b="b"/>
            <a:pathLst>
              <a:path w="18561" h="21600" extrusionOk="0">
                <a:moveTo>
                  <a:pt x="8727" y="2986"/>
                </a:moveTo>
                <a:lnTo>
                  <a:pt x="8727" y="2986"/>
                </a:lnTo>
                <a:lnTo>
                  <a:pt x="6732" y="0"/>
                </a:lnTo>
                <a:lnTo>
                  <a:pt x="1697" y="1815"/>
                </a:lnTo>
                <a:cubicBezTo>
                  <a:pt x="-3039" y="9293"/>
                  <a:pt x="2455" y="17217"/>
                  <a:pt x="14218" y="21600"/>
                </a:cubicBezTo>
                <a:lnTo>
                  <a:pt x="18561" y="18533"/>
                </a:lnTo>
                <a:cubicBezTo>
                  <a:pt x="9320" y="15088"/>
                  <a:pt x="5007" y="8835"/>
                  <a:pt x="8727" y="2986"/>
                </a:cubicBezTo>
                <a:close/>
              </a:path>
            </a:pathLst>
          </a:custGeom>
          <a:solidFill>
            <a:schemeClr val="bg1"/>
          </a:solidFill>
          <a:ln w="63500">
            <a:noFill/>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0" name="Shape 1495"/>
          <p:cNvSpPr/>
          <p:nvPr/>
        </p:nvSpPr>
        <p:spPr>
          <a:xfrm>
            <a:off x="3859619" y="3477200"/>
            <a:ext cx="1270857" cy="377167"/>
          </a:xfrm>
          <a:custGeom>
            <a:avLst/>
            <a:gdLst/>
            <a:ahLst/>
            <a:cxnLst>
              <a:cxn ang="0">
                <a:pos x="wd2" y="hd2"/>
              </a:cxn>
              <a:cxn ang="5400000">
                <a:pos x="wd2" y="hd2"/>
              </a:cxn>
              <a:cxn ang="10800000">
                <a:pos x="wd2" y="hd2"/>
              </a:cxn>
              <a:cxn ang="16200000">
                <a:pos x="wd2" y="hd2"/>
              </a:cxn>
            </a:cxnLst>
            <a:rect l="0" t="0" r="r" b="b"/>
            <a:pathLst>
              <a:path w="21600" h="18114" extrusionOk="0">
                <a:moveTo>
                  <a:pt x="19383" y="19"/>
                </a:moveTo>
                <a:cubicBezTo>
                  <a:pt x="14671" y="9693"/>
                  <a:pt x="8103" y="10198"/>
                  <a:pt x="3136" y="0"/>
                </a:cubicBezTo>
                <a:lnTo>
                  <a:pt x="0" y="143"/>
                </a:lnTo>
                <a:lnTo>
                  <a:pt x="923" y="8620"/>
                </a:lnTo>
                <a:cubicBezTo>
                  <a:pt x="7246" y="21600"/>
                  <a:pt x="15602" y="20949"/>
                  <a:pt x="21600" y="8633"/>
                </a:cubicBezTo>
                <a:cubicBezTo>
                  <a:pt x="21600" y="8633"/>
                  <a:pt x="19383" y="19"/>
                  <a:pt x="19383" y="19"/>
                </a:cubicBezTo>
                <a:close/>
              </a:path>
            </a:pathLst>
          </a:custGeom>
          <a:solidFill>
            <a:srgbClr val="ACC9DE"/>
          </a:solidFill>
          <a:ln w="63500">
            <a:noFill/>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1" name="Shape 1496"/>
          <p:cNvSpPr/>
          <p:nvPr/>
        </p:nvSpPr>
        <p:spPr>
          <a:xfrm>
            <a:off x="4943404" y="2495017"/>
            <a:ext cx="611262" cy="1156898"/>
          </a:xfrm>
          <a:custGeom>
            <a:avLst/>
            <a:gdLst/>
            <a:ahLst/>
            <a:cxnLst>
              <a:cxn ang="0">
                <a:pos x="wd2" y="hd2"/>
              </a:cxn>
              <a:cxn ang="5400000">
                <a:pos x="wd2" y="hd2"/>
              </a:cxn>
              <a:cxn ang="10800000">
                <a:pos x="wd2" y="hd2"/>
              </a:cxn>
              <a:cxn ang="16200000">
                <a:pos x="wd2" y="hd2"/>
              </a:cxn>
            </a:cxnLst>
            <a:rect l="0" t="0" r="r" b="b"/>
            <a:pathLst>
              <a:path w="18979" h="21600" extrusionOk="0">
                <a:moveTo>
                  <a:pt x="17413" y="0"/>
                </a:moveTo>
                <a:lnTo>
                  <a:pt x="10865" y="1281"/>
                </a:lnTo>
                <a:cubicBezTo>
                  <a:pt x="14154" y="7366"/>
                  <a:pt x="10756" y="14288"/>
                  <a:pt x="1682" y="18253"/>
                </a:cubicBezTo>
                <a:lnTo>
                  <a:pt x="0" y="21546"/>
                </a:lnTo>
                <a:lnTo>
                  <a:pt x="5733" y="21600"/>
                </a:lnTo>
                <a:cubicBezTo>
                  <a:pt x="17283" y="16554"/>
                  <a:pt x="21600" y="7745"/>
                  <a:pt x="17413" y="0"/>
                </a:cubicBezTo>
                <a:close/>
              </a:path>
            </a:pathLst>
          </a:custGeom>
          <a:solidFill>
            <a:srgbClr val="DEEABE"/>
          </a:solidFill>
          <a:ln w="63500">
            <a:noFill/>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2" name="Shape 1497"/>
          <p:cNvSpPr/>
          <p:nvPr/>
        </p:nvSpPr>
        <p:spPr>
          <a:xfrm>
            <a:off x="4520048" y="1783779"/>
            <a:ext cx="984577" cy="889997"/>
          </a:xfrm>
          <a:custGeom>
            <a:avLst/>
            <a:gdLst/>
            <a:ahLst/>
            <a:cxnLst>
              <a:cxn ang="0">
                <a:pos x="wd2" y="hd2"/>
              </a:cxn>
              <a:cxn ang="5400000">
                <a:pos x="wd2" y="hd2"/>
              </a:cxn>
              <a:cxn ang="10800000">
                <a:pos x="wd2" y="hd2"/>
              </a:cxn>
              <a:cxn ang="16200000">
                <a:pos x="wd2" y="hd2"/>
              </a:cxn>
            </a:cxnLst>
            <a:rect l="0" t="0" r="r" b="b"/>
            <a:pathLst>
              <a:path w="21600" h="21599" extrusionOk="0">
                <a:moveTo>
                  <a:pt x="0" y="0"/>
                </a:moveTo>
                <a:lnTo>
                  <a:pt x="0" y="4"/>
                </a:lnTo>
                <a:lnTo>
                  <a:pt x="3235" y="2691"/>
                </a:lnTo>
                <a:lnTo>
                  <a:pt x="0" y="5379"/>
                </a:lnTo>
                <a:lnTo>
                  <a:pt x="0" y="5382"/>
                </a:lnTo>
                <a:cubicBezTo>
                  <a:pt x="7579" y="5382"/>
                  <a:pt x="14529" y="10688"/>
                  <a:pt x="16978" y="19026"/>
                </a:cubicBezTo>
                <a:lnTo>
                  <a:pt x="20300" y="21599"/>
                </a:lnTo>
                <a:lnTo>
                  <a:pt x="21600" y="17359"/>
                </a:lnTo>
                <a:cubicBezTo>
                  <a:pt x="18483" y="6746"/>
                  <a:pt x="9585" y="-1"/>
                  <a:pt x="0" y="0"/>
                </a:cubicBezTo>
                <a:close/>
              </a:path>
            </a:pathLst>
          </a:custGeom>
          <a:solidFill>
            <a:schemeClr val="bg1"/>
          </a:solidFill>
          <a:ln w="63500">
            <a:noFill/>
            <a:miter lim="400000"/>
          </a:ln>
        </p:spPr>
        <p:txBody>
          <a:bodyPr lIns="28123" tIns="28123" rIns="28123" bIns="28123" anchor="ctr"/>
          <a:lstStyle/>
          <a:p>
            <a:pPr lvl="0">
              <a:defRPr sz="3200">
                <a:solidFill>
                  <a:srgbClr val="FFFFFF"/>
                </a:solidFill>
                <a:latin typeface="Helvetica Light"/>
                <a:ea typeface="Helvetica Light"/>
                <a:cs typeface="Helvetica Light"/>
                <a:sym typeface="Helvetica Light"/>
              </a:defRPr>
            </a:pPr>
            <a:endParaRPr sz="2362">
              <a:solidFill>
                <a:schemeClr val="accent1"/>
              </a:solidFill>
              <a:latin typeface="微软雅黑" panose="020B0503020204020204" pitchFamily="34" charset="-122"/>
              <a:ea typeface="微软雅黑" panose="020B0503020204020204" pitchFamily="34" charset="-122"/>
            </a:endParaRPr>
          </a:p>
        </p:txBody>
      </p:sp>
      <p:sp>
        <p:nvSpPr>
          <p:cNvPr id="14" name="TextBox 66"/>
          <p:cNvSpPr txBox="1"/>
          <p:nvPr/>
        </p:nvSpPr>
        <p:spPr>
          <a:xfrm>
            <a:off x="3716580" y="4180698"/>
            <a:ext cx="1559709" cy="340671"/>
          </a:xfrm>
          <a:prstGeom prst="rect">
            <a:avLst/>
          </a:prstGeom>
          <a:noFill/>
        </p:spPr>
        <p:txBody>
          <a:bodyPr wrap="square" lIns="0" tIns="0" rIns="0" bIns="0" rtlCol="0">
            <a:spAutoFit/>
          </a:bodyPr>
          <a:lstStyle/>
          <a:p>
            <a:pPr algn="ct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15" name="TextBox 67"/>
          <p:cNvSpPr txBox="1"/>
          <p:nvPr/>
        </p:nvSpPr>
        <p:spPr>
          <a:xfrm>
            <a:off x="3716586" y="4036897"/>
            <a:ext cx="1559708" cy="113557"/>
          </a:xfrm>
          <a:prstGeom prst="rect">
            <a:avLst/>
          </a:prstGeom>
          <a:noFill/>
          <a:ln>
            <a:noFill/>
          </a:ln>
        </p:spPr>
        <p:txBody>
          <a:bodyPr wrap="square" lIns="0" tIns="0" rIns="0" bIns="0" rtlCol="0">
            <a:spAutoFit/>
          </a:bodyPr>
          <a:lstStyle/>
          <a:p>
            <a:pPr algn="ctr"/>
            <a:r>
              <a:rPr lang="zh-CN" altLang="en-US" sz="738" dirty="0">
                <a:solidFill>
                  <a:schemeClr val="accent1"/>
                </a:solidFill>
                <a:latin typeface="微软雅黑" panose="020B0503020204020204" pitchFamily="34" charset="-122"/>
                <a:ea typeface="微软雅黑" panose="020B0503020204020204" pitchFamily="34" charset="-122"/>
              </a:rPr>
              <a:t>评审</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16" name="TextBox 68"/>
          <p:cNvSpPr txBox="1"/>
          <p:nvPr/>
        </p:nvSpPr>
        <p:spPr>
          <a:xfrm>
            <a:off x="5689593" y="1927577"/>
            <a:ext cx="1559709" cy="340671"/>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17" name="TextBox 69"/>
          <p:cNvSpPr txBox="1"/>
          <p:nvPr/>
        </p:nvSpPr>
        <p:spPr>
          <a:xfrm>
            <a:off x="5689597" y="1783776"/>
            <a:ext cx="1559708" cy="113557"/>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草图</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18" name="TextBox 70"/>
          <p:cNvSpPr txBox="1"/>
          <p:nvPr/>
        </p:nvSpPr>
        <p:spPr>
          <a:xfrm>
            <a:off x="5689593" y="3185989"/>
            <a:ext cx="1559709" cy="340671"/>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19" name="TextBox 71"/>
          <p:cNvSpPr txBox="1"/>
          <p:nvPr/>
        </p:nvSpPr>
        <p:spPr>
          <a:xfrm>
            <a:off x="5689597" y="3042187"/>
            <a:ext cx="1559708" cy="113557"/>
          </a:xfrm>
          <a:prstGeom prst="rect">
            <a:avLst/>
          </a:prstGeom>
          <a:noFill/>
        </p:spPr>
        <p:txBody>
          <a:bodyPr wrap="square" lIns="0" tIns="0" rIns="0" bIns="0" rtlCol="0">
            <a:spAutoFit/>
          </a:bodyPr>
          <a:lstStyle/>
          <a:p>
            <a:r>
              <a:rPr lang="zh-CN" altLang="en-US" sz="738" dirty="0">
                <a:solidFill>
                  <a:schemeClr val="accent1"/>
                </a:solidFill>
                <a:latin typeface="微软雅黑" panose="020B0503020204020204" pitchFamily="34" charset="-122"/>
                <a:ea typeface="微软雅黑" panose="020B0503020204020204" pitchFamily="34" charset="-122"/>
              </a:rPr>
              <a:t>设计</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20" name="TextBox 72"/>
          <p:cNvSpPr txBox="1"/>
          <p:nvPr/>
        </p:nvSpPr>
        <p:spPr>
          <a:xfrm>
            <a:off x="1791937" y="1923463"/>
            <a:ext cx="1559709" cy="340671"/>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1" name="TextBox 73"/>
          <p:cNvSpPr txBox="1"/>
          <p:nvPr/>
        </p:nvSpPr>
        <p:spPr>
          <a:xfrm>
            <a:off x="1791942" y="1779662"/>
            <a:ext cx="1559708" cy="113557"/>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打包</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22" name="TextBox 74"/>
          <p:cNvSpPr txBox="1"/>
          <p:nvPr/>
        </p:nvSpPr>
        <p:spPr>
          <a:xfrm>
            <a:off x="1791937" y="3181875"/>
            <a:ext cx="1559709" cy="340671"/>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3" name="TextBox 75"/>
          <p:cNvSpPr txBox="1"/>
          <p:nvPr/>
        </p:nvSpPr>
        <p:spPr>
          <a:xfrm>
            <a:off x="1791942" y="3038075"/>
            <a:ext cx="1559708" cy="113557"/>
          </a:xfrm>
          <a:prstGeom prst="rect">
            <a:avLst/>
          </a:prstGeom>
          <a:noFill/>
        </p:spPr>
        <p:txBody>
          <a:bodyPr wrap="square" lIns="0" tIns="0" rIns="0" bIns="0" rtlCol="0">
            <a:spAutoFit/>
          </a:bodyPr>
          <a:lstStyle/>
          <a:p>
            <a:pPr algn="r"/>
            <a:r>
              <a:rPr lang="zh-CN" altLang="en-US" sz="738" dirty="0">
                <a:solidFill>
                  <a:schemeClr val="accent1"/>
                </a:solidFill>
                <a:latin typeface="微软雅黑" panose="020B0503020204020204" pitchFamily="34" charset="-122"/>
                <a:ea typeface="微软雅黑" panose="020B0503020204020204" pitchFamily="34" charset="-122"/>
              </a:rPr>
              <a:t>印刷</a:t>
            </a:r>
            <a:endParaRPr lang="en-GB" sz="738" dirty="0">
              <a:solidFill>
                <a:schemeClr val="accent1"/>
              </a:solidFill>
              <a:latin typeface="微软雅黑" panose="020B0503020204020204" pitchFamily="34" charset="-122"/>
              <a:ea typeface="微软雅黑" panose="020B0503020204020204" pitchFamily="34" charset="-122"/>
            </a:endParaRPr>
          </a:p>
        </p:txBody>
      </p:sp>
      <p:sp>
        <p:nvSpPr>
          <p:cNvPr id="33" name="Shape 698">
            <a:extLst>
              <a:ext uri="{FF2B5EF4-FFF2-40B4-BE49-F238E27FC236}">
                <a16:creationId xmlns:a16="http://schemas.microsoft.com/office/drawing/2014/main" xmlns="" id="{A9588B91-EE5E-401C-B764-7CDF42BFBD0F}"/>
              </a:ext>
            </a:extLst>
          </p:cNvPr>
          <p:cNvSpPr/>
          <p:nvPr/>
        </p:nvSpPr>
        <p:spPr>
          <a:xfrm>
            <a:off x="4219653" y="2621884"/>
            <a:ext cx="612005" cy="498144"/>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chemeClr val="bg1">
              <a:lumMod val="90000"/>
            </a:schemeClr>
          </a:solidFill>
          <a:ln w="12700" cap="flat">
            <a:noFill/>
            <a:miter lim="400000"/>
          </a:ln>
          <a:effectLst/>
        </p:spPr>
        <p:txBody>
          <a:bodyPr wrap="square" lIns="28123" tIns="28123" rIns="28123" bIns="28123" numCol="1" anchor="ctr">
            <a:noAutofit/>
          </a:bodyPr>
          <a:lstStyle/>
          <a:p>
            <a:pPr lvl="0" algn="l">
              <a:defRPr sz="3100" b="1">
                <a:latin typeface="Kontrapunkt Bob Bold"/>
                <a:ea typeface="Kontrapunkt Bob Bold"/>
                <a:cs typeface="Kontrapunkt Bob Bold"/>
                <a:sym typeface="Kontrapunkt Bob Bold"/>
              </a:defRPr>
            </a:pPr>
            <a:endParaRPr sz="2288">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1498428"/>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strips(upRight)">
                                      <p:cBhvr>
                                        <p:cTn id="11" dur="500"/>
                                        <p:tgtEl>
                                          <p:spTgt spid="16"/>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2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500"/>
                                        <p:tgtEl>
                                          <p:spTgt spid="10"/>
                                        </p:tgtEl>
                                      </p:cBhvr>
                                    </p:animEffect>
                                  </p:childTnLst>
                                </p:cTn>
                              </p:par>
                            </p:childTnLst>
                          </p:cTn>
                        </p:par>
                        <p:par>
                          <p:cTn id="28" fill="hold">
                            <p:stCondLst>
                              <p:cond delay="2500"/>
                            </p:stCondLst>
                            <p:childTnLst>
                              <p:par>
                                <p:cTn id="29" presetID="1"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8" presetClass="entr" presetSubtype="6"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trips(downRight)">
                                      <p:cBhvr>
                                        <p:cTn id="33" dur="500"/>
                                        <p:tgtEl>
                                          <p:spTgt spid="14"/>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par>
                          <p:cTn id="38" fill="hold">
                            <p:stCondLst>
                              <p:cond delay="3500"/>
                            </p:stCondLst>
                            <p:childTnLst>
                              <p:par>
                                <p:cTn id="39" presetID="1"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22" presetClass="entr" presetSubtype="2"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right)">
                                      <p:cBhvr>
                                        <p:cTn id="43" dur="500"/>
                                        <p:tgtEl>
                                          <p:spTgt spid="22"/>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par>
                          <p:cTn id="48" fill="hold">
                            <p:stCondLst>
                              <p:cond delay="4500"/>
                            </p:stCondLst>
                            <p:childTnLst>
                              <p:par>
                                <p:cTn id="49" presetID="18" presetClass="entr" presetSubtype="9"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strips(upLeft)">
                                      <p:cBhvr>
                                        <p:cTn id="51" dur="500"/>
                                        <p:tgtEl>
                                          <p:spTgt spid="20"/>
                                        </p:tgtEl>
                                      </p:cBhvr>
                                    </p:animEffect>
                                  </p:childTnLst>
                                </p:cTn>
                              </p:par>
                              <p:par>
                                <p:cTn id="52" presetID="1"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4" grpId="0"/>
      <p:bldP spid="15" grpId="0"/>
      <p:bldP spid="16" grpId="0"/>
      <p:bldP spid="17"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AB693BC6-50BE-4E65-810D-5FBD536F37E8}"/>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xmlns="" id="{090C4766-1125-4E0C-B876-A383688CC0D5}"/>
              </a:ext>
            </a:extLst>
          </p:cNvPr>
          <p:cNvSpPr/>
          <p:nvPr/>
        </p:nvSpPr>
        <p:spPr>
          <a:xfrm>
            <a:off x="3089385" y="-218863"/>
            <a:ext cx="3024336" cy="30243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 Placeholder 33"/>
          <p:cNvSpPr txBox="1">
            <a:spLocks/>
          </p:cNvSpPr>
          <p:nvPr/>
        </p:nvSpPr>
        <p:spPr>
          <a:xfrm>
            <a:off x="3166517" y="1317530"/>
            <a:ext cx="2870073" cy="49878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4000" spc="-300" dirty="0">
                <a:latin typeface="陈继世-硬笔行书" panose="02010609030101010101" pitchFamily="49" charset="-122"/>
                <a:ea typeface="陈继世-硬笔行书" panose="02010609030101010101" pitchFamily="49" charset="-122"/>
              </a:rPr>
              <a:t>标题内容</a:t>
            </a:r>
            <a:endParaRPr lang="en-AU" sz="4000" spc="-300" dirty="0">
              <a:latin typeface="陈继世-硬笔行书" panose="02010609030101010101" pitchFamily="49" charset="-122"/>
              <a:ea typeface="陈继世-硬笔行书" panose="02010609030101010101" pitchFamily="49" charset="-122"/>
            </a:endParaRPr>
          </a:p>
        </p:txBody>
      </p:sp>
      <p:sp>
        <p:nvSpPr>
          <p:cNvPr id="5" name="Text Placeholder 33"/>
          <p:cNvSpPr txBox="1">
            <a:spLocks/>
          </p:cNvSpPr>
          <p:nvPr/>
        </p:nvSpPr>
        <p:spPr>
          <a:xfrm>
            <a:off x="3444302" y="1936082"/>
            <a:ext cx="2362455" cy="25339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400" dirty="0">
                <a:solidFill>
                  <a:schemeClr val="accent1"/>
                </a:solidFill>
                <a:latin typeface="陈继世-硬笔行书" panose="02010609030101010101" pitchFamily="49" charset="-122"/>
                <a:ea typeface="陈继世-硬笔行书" panose="02010609030101010101" pitchFamily="49" charset="-122"/>
              </a:rPr>
              <a:t>单击此处添加副标题或详细</a:t>
            </a:r>
            <a:endParaRPr lang="en-AU" sz="1400" dirty="0">
              <a:solidFill>
                <a:schemeClr val="accent1"/>
              </a:solidFill>
              <a:latin typeface="陈继世-硬笔行书" panose="02010609030101010101" pitchFamily="49" charset="-122"/>
              <a:ea typeface="陈继世-硬笔行书" panose="02010609030101010101" pitchFamily="49" charset="-122"/>
            </a:endParaRPr>
          </a:p>
        </p:txBody>
      </p:sp>
      <p:sp>
        <p:nvSpPr>
          <p:cNvPr id="6" name="Text Placeholder 33"/>
          <p:cNvSpPr txBox="1">
            <a:spLocks/>
          </p:cNvSpPr>
          <p:nvPr/>
        </p:nvSpPr>
        <p:spPr>
          <a:xfrm>
            <a:off x="4155317" y="546485"/>
            <a:ext cx="940423" cy="61989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US" altLang="zh-CN" sz="4800" dirty="0">
                <a:solidFill>
                  <a:schemeClr val="accent1"/>
                </a:solidFill>
                <a:latin typeface="陈继世-硬笔行书" panose="02010609030101010101" pitchFamily="49" charset="-122"/>
                <a:ea typeface="陈继世-硬笔行书" panose="02010609030101010101" pitchFamily="49" charset="-122"/>
              </a:rPr>
              <a:t>02</a:t>
            </a:r>
            <a:endParaRPr lang="en-AU" sz="4800" dirty="0">
              <a:solidFill>
                <a:schemeClr val="accent1"/>
              </a:solidFill>
              <a:latin typeface="陈继世-硬笔行书" panose="02010609030101010101" pitchFamily="49" charset="-122"/>
              <a:ea typeface="陈继世-硬笔行书" panose="02010609030101010101" pitchFamily="49" charset="-122"/>
            </a:endParaRPr>
          </a:p>
        </p:txBody>
      </p:sp>
      <p:sp>
        <p:nvSpPr>
          <p:cNvPr id="13" name="矩形 12">
            <a:extLst>
              <a:ext uri="{FF2B5EF4-FFF2-40B4-BE49-F238E27FC236}">
                <a16:creationId xmlns:a16="http://schemas.microsoft.com/office/drawing/2014/main" xmlns="" id="{D62309E7-650F-4A3E-B621-29ABA56BA7F9}"/>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13F286C6-F3A9-45C1-AA80-E528D473B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3728" y="1967468"/>
            <a:ext cx="5112917" cy="3670611"/>
          </a:xfrm>
          <a:prstGeom prst="rect">
            <a:avLst/>
          </a:prstGeom>
        </p:spPr>
      </p:pic>
    </p:spTree>
    <p:extLst>
      <p:ext uri="{BB962C8B-B14F-4D97-AF65-F5344CB8AC3E}">
        <p14:creationId xmlns:p14="http://schemas.microsoft.com/office/powerpoint/2010/main" val="1708068379"/>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AD8FD206-C44C-43A0-8910-BF54F0BB6369}"/>
              </a:ext>
            </a:extLst>
          </p:cNvPr>
          <p:cNvGrpSpPr/>
          <p:nvPr/>
        </p:nvGrpSpPr>
        <p:grpSpPr>
          <a:xfrm>
            <a:off x="0" y="0"/>
            <a:ext cx="9144000" cy="5143500"/>
            <a:chOff x="0" y="0"/>
            <a:chExt cx="9144000" cy="5143500"/>
          </a:xfrm>
        </p:grpSpPr>
        <p:sp>
          <p:nvSpPr>
            <p:cNvPr id="3" name="矩形 2">
              <a:extLst>
                <a:ext uri="{FF2B5EF4-FFF2-40B4-BE49-F238E27FC236}">
                  <a16:creationId xmlns:a16="http://schemas.microsoft.com/office/drawing/2014/main" xmlns="" id="{E466FFA2-1FEB-46EA-8CDC-8E143EC25E5E}"/>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a16="http://schemas.microsoft.com/office/drawing/2014/main" xmlns="" id="{17973EDF-486F-4CE7-BA67-3A9EB8E65D73}"/>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xmlns="" id="{29FCBA14-64D2-4FDD-A2F0-614FCD40526B}"/>
              </a:ext>
            </a:extLst>
          </p:cNvPr>
          <p:cNvGrpSpPr/>
          <p:nvPr/>
        </p:nvGrpSpPr>
        <p:grpSpPr>
          <a:xfrm>
            <a:off x="4211960" y="370374"/>
            <a:ext cx="3524752" cy="788287"/>
            <a:chOff x="4932040" y="411510"/>
            <a:chExt cx="3524752" cy="788287"/>
          </a:xfrm>
        </p:grpSpPr>
        <p:sp>
          <p:nvSpPr>
            <p:cNvPr id="6" name="Text Placeholder 8">
              <a:extLst>
                <a:ext uri="{FF2B5EF4-FFF2-40B4-BE49-F238E27FC236}">
                  <a16:creationId xmlns:a16="http://schemas.microsoft.com/office/drawing/2014/main" xmlns="" id="{FF681D9E-8D3E-4A2A-9ABA-BEEE1EF0721E}"/>
                </a:ext>
              </a:extLst>
            </p:cNvPr>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7" name="Text Placeholder 9">
              <a:extLst>
                <a:ext uri="{FF2B5EF4-FFF2-40B4-BE49-F238E27FC236}">
                  <a16:creationId xmlns:a16="http://schemas.microsoft.com/office/drawing/2014/main" xmlns="" id="{715EDFCA-8901-4E09-903C-26E8BFE381B6}"/>
                </a:ext>
              </a:extLst>
            </p:cNvPr>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8" name="Straight Connector 12">
              <a:extLst>
                <a:ext uri="{FF2B5EF4-FFF2-40B4-BE49-F238E27FC236}">
                  <a16:creationId xmlns:a16="http://schemas.microsoft.com/office/drawing/2014/main" xmlns="" id="{0A45B3CA-ED05-4C44-BC5D-3FE3DC66FEBA}"/>
                </a:ext>
              </a:extLst>
            </p:cNvPr>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 name="图片 8">
            <a:extLst>
              <a:ext uri="{FF2B5EF4-FFF2-40B4-BE49-F238E27FC236}">
                <a16:creationId xmlns:a16="http://schemas.microsoft.com/office/drawing/2014/main" xmlns="" id="{CE56EE9A-2BF6-4D10-AE34-8A4A247AA2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pic>
        <p:nvPicPr>
          <p:cNvPr id="14" name="图片 13">
            <a:extLst>
              <a:ext uri="{FF2B5EF4-FFF2-40B4-BE49-F238E27FC236}">
                <a16:creationId xmlns:a16="http://schemas.microsoft.com/office/drawing/2014/main" xmlns="" id="{EB3067EE-B437-4347-B65C-B24D963620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2142" y="1406379"/>
            <a:ext cx="1966009" cy="1966009"/>
          </a:xfrm>
          <a:prstGeom prst="rect">
            <a:avLst/>
          </a:prstGeom>
        </p:spPr>
      </p:pic>
      <p:pic>
        <p:nvPicPr>
          <p:cNvPr id="16" name="图片 15">
            <a:extLst>
              <a:ext uri="{FF2B5EF4-FFF2-40B4-BE49-F238E27FC236}">
                <a16:creationId xmlns:a16="http://schemas.microsoft.com/office/drawing/2014/main" xmlns="" id="{8D3F2801-89EC-4CC2-BC38-2D2751E8C4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90089" y="2488381"/>
            <a:ext cx="2023832" cy="1966009"/>
          </a:xfrm>
          <a:prstGeom prst="rect">
            <a:avLst/>
          </a:prstGeom>
        </p:spPr>
      </p:pic>
      <p:sp>
        <p:nvSpPr>
          <p:cNvPr id="17" name="矩形 16">
            <a:extLst>
              <a:ext uri="{FF2B5EF4-FFF2-40B4-BE49-F238E27FC236}">
                <a16:creationId xmlns:a16="http://schemas.microsoft.com/office/drawing/2014/main" xmlns="" id="{C162DB0A-29B9-45FE-B4E5-56A3B9A046A8}"/>
              </a:ext>
            </a:extLst>
          </p:cNvPr>
          <p:cNvSpPr/>
          <p:nvPr/>
        </p:nvSpPr>
        <p:spPr>
          <a:xfrm>
            <a:off x="4590089" y="1406379"/>
            <a:ext cx="3452744" cy="834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CCE837D1-19DA-4193-A6AE-A39D4FF21540}"/>
              </a:ext>
            </a:extLst>
          </p:cNvPr>
          <p:cNvSpPr/>
          <p:nvPr/>
        </p:nvSpPr>
        <p:spPr>
          <a:xfrm>
            <a:off x="975407" y="3603988"/>
            <a:ext cx="3452744" cy="8342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2C8FD8B2-EBB0-400A-B56D-026FC91230B9}"/>
              </a:ext>
            </a:extLst>
          </p:cNvPr>
          <p:cNvSpPr txBox="1"/>
          <p:nvPr/>
        </p:nvSpPr>
        <p:spPr>
          <a:xfrm>
            <a:off x="5359069" y="1531047"/>
            <a:ext cx="2198279" cy="532518"/>
          </a:xfrm>
          <a:prstGeom prst="rect">
            <a:avLst/>
          </a:prstGeom>
          <a:noFill/>
        </p:spPr>
        <p:txBody>
          <a:bodyPr wrap="square" rtlCol="0">
            <a:spAutoFit/>
          </a:bodyPr>
          <a:lstStyle/>
          <a:p>
            <a:pPr>
              <a:lnSpc>
                <a:spcPct val="150000"/>
              </a:lnSpc>
            </a:pPr>
            <a:r>
              <a:rPr lang="zh-CN" altLang="en-US" sz="1013" dirty="0">
                <a:solidFill>
                  <a:schemeClr val="accent1"/>
                </a:solidFill>
                <a:latin typeface="微软雅黑" panose="020B0503020204020204" pitchFamily="34" charset="-122"/>
                <a:ea typeface="微软雅黑" panose="020B0503020204020204" pitchFamily="34" charset="-122"/>
              </a:rPr>
              <a:t>请在这里输入文字内容请在这里输入文字内容请在这里输入文字内容</a:t>
            </a:r>
          </a:p>
        </p:txBody>
      </p:sp>
      <p:sp>
        <p:nvSpPr>
          <p:cNvPr id="22" name="文本框 21">
            <a:extLst>
              <a:ext uri="{FF2B5EF4-FFF2-40B4-BE49-F238E27FC236}">
                <a16:creationId xmlns:a16="http://schemas.microsoft.com/office/drawing/2014/main" xmlns="" id="{B047DD7D-7A99-40EC-A484-109DC924CAFF}"/>
              </a:ext>
            </a:extLst>
          </p:cNvPr>
          <p:cNvSpPr txBox="1"/>
          <p:nvPr/>
        </p:nvSpPr>
        <p:spPr>
          <a:xfrm>
            <a:off x="1558065" y="3754871"/>
            <a:ext cx="2198279" cy="532518"/>
          </a:xfrm>
          <a:prstGeom prst="rect">
            <a:avLst/>
          </a:prstGeom>
          <a:noFill/>
        </p:spPr>
        <p:txBody>
          <a:bodyPr wrap="square" rtlCol="0">
            <a:spAutoFit/>
          </a:bodyPr>
          <a:lstStyle/>
          <a:p>
            <a:pPr>
              <a:lnSpc>
                <a:spcPct val="150000"/>
              </a:lnSpc>
            </a:pPr>
            <a:r>
              <a:rPr lang="zh-CN" altLang="en-US" sz="1013" dirty="0">
                <a:solidFill>
                  <a:schemeClr val="accent1"/>
                </a:solidFill>
                <a:latin typeface="微软雅黑" panose="020B0503020204020204" pitchFamily="34" charset="-122"/>
                <a:ea typeface="微软雅黑" panose="020B0503020204020204" pitchFamily="34" charset="-122"/>
              </a:rPr>
              <a:t>请在这里输入文字内容请在这里输入文字内容请在这里输入文字内容</a:t>
            </a:r>
          </a:p>
        </p:txBody>
      </p:sp>
      <p:sp>
        <p:nvSpPr>
          <p:cNvPr id="24" name="文本框 23">
            <a:extLst>
              <a:ext uri="{FF2B5EF4-FFF2-40B4-BE49-F238E27FC236}">
                <a16:creationId xmlns:a16="http://schemas.microsoft.com/office/drawing/2014/main" xmlns="" id="{CAA8AB08-952D-4D92-8EF9-CEC68139CA9A}"/>
              </a:ext>
            </a:extLst>
          </p:cNvPr>
          <p:cNvSpPr txBox="1"/>
          <p:nvPr/>
        </p:nvSpPr>
        <p:spPr>
          <a:xfrm>
            <a:off x="1652670" y="1633299"/>
            <a:ext cx="461665" cy="1512168"/>
          </a:xfrm>
          <a:prstGeom prst="rect">
            <a:avLst/>
          </a:prstGeom>
          <a:noFill/>
        </p:spPr>
        <p:txBody>
          <a:bodyPr vert="eaVert" wrap="square" rtlCol="0">
            <a:spAutoFit/>
          </a:bodyPr>
          <a:lstStyle/>
          <a:p>
            <a:r>
              <a:rPr lang="en-US" altLang="zh-CN" dirty="0"/>
              <a:t>TIANJIABIAOTI</a:t>
            </a:r>
            <a:endParaRPr lang="zh-CN" altLang="en-US" dirty="0"/>
          </a:p>
        </p:txBody>
      </p:sp>
      <p:sp>
        <p:nvSpPr>
          <p:cNvPr id="25" name="文本框 24">
            <a:extLst>
              <a:ext uri="{FF2B5EF4-FFF2-40B4-BE49-F238E27FC236}">
                <a16:creationId xmlns:a16="http://schemas.microsoft.com/office/drawing/2014/main" xmlns="" id="{211F03FF-B678-4A56-9107-5C7C32F61738}"/>
              </a:ext>
            </a:extLst>
          </p:cNvPr>
          <p:cNvSpPr txBox="1"/>
          <p:nvPr/>
        </p:nvSpPr>
        <p:spPr>
          <a:xfrm>
            <a:off x="6958818" y="2670233"/>
            <a:ext cx="461665" cy="1512168"/>
          </a:xfrm>
          <a:prstGeom prst="rect">
            <a:avLst/>
          </a:prstGeom>
          <a:noFill/>
        </p:spPr>
        <p:txBody>
          <a:bodyPr vert="eaVert" wrap="square" rtlCol="0">
            <a:spAutoFit/>
          </a:bodyPr>
          <a:lstStyle/>
          <a:p>
            <a:r>
              <a:rPr lang="en-US" altLang="zh-CN" dirty="0">
                <a:solidFill>
                  <a:schemeClr val="bg1"/>
                </a:solidFill>
              </a:rPr>
              <a:t>TIANJIABIAOTI</a:t>
            </a:r>
            <a:endParaRPr lang="zh-CN" altLang="en-US" dirty="0">
              <a:solidFill>
                <a:schemeClr val="bg1"/>
              </a:solidFill>
            </a:endParaRPr>
          </a:p>
        </p:txBody>
      </p:sp>
    </p:spTree>
    <p:extLst>
      <p:ext uri="{BB962C8B-B14F-4D97-AF65-F5344CB8AC3E}">
        <p14:creationId xmlns:p14="http://schemas.microsoft.com/office/powerpoint/2010/main" val="2818765707"/>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a16="http://schemas.microsoft.com/office/drawing/2014/main" xmlns="" id="{D9B1E782-E4FA-4BC1-9714-729EACC1FDFD}"/>
              </a:ext>
            </a:extLst>
          </p:cNvPr>
          <p:cNvGrpSpPr/>
          <p:nvPr/>
        </p:nvGrpSpPr>
        <p:grpSpPr>
          <a:xfrm>
            <a:off x="0" y="0"/>
            <a:ext cx="9144000" cy="5143500"/>
            <a:chOff x="0" y="0"/>
            <a:chExt cx="9144000" cy="5143500"/>
          </a:xfrm>
        </p:grpSpPr>
        <p:sp>
          <p:nvSpPr>
            <p:cNvPr id="44" name="矩形 43">
              <a:extLst>
                <a:ext uri="{FF2B5EF4-FFF2-40B4-BE49-F238E27FC236}">
                  <a16:creationId xmlns:a16="http://schemas.microsoft.com/office/drawing/2014/main" xmlns="" id="{1295CA43-21A4-4150-986B-44BF4404555E}"/>
                </a:ext>
              </a:extLst>
            </p:cNvPr>
            <p:cNvSpPr/>
            <p:nvPr/>
          </p:nvSpPr>
          <p:spPr>
            <a:xfrm>
              <a:off x="0" y="0"/>
              <a:ext cx="9144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44">
              <a:extLst>
                <a:ext uri="{FF2B5EF4-FFF2-40B4-BE49-F238E27FC236}">
                  <a16:creationId xmlns:a16="http://schemas.microsoft.com/office/drawing/2014/main" xmlns="" id="{C41E7F0E-C84F-4C7A-8B8B-9026AA297A60}"/>
                </a:ext>
              </a:extLst>
            </p:cNvPr>
            <p:cNvSpPr/>
            <p:nvPr/>
          </p:nvSpPr>
          <p:spPr>
            <a:xfrm>
              <a:off x="575730" y="339502"/>
              <a:ext cx="8028718" cy="443343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xmlns="" id="{2DD9FF39-40B4-4D04-B61E-3A7A9DCF2CD8}"/>
              </a:ext>
            </a:extLst>
          </p:cNvPr>
          <p:cNvGrpSpPr/>
          <p:nvPr/>
        </p:nvGrpSpPr>
        <p:grpSpPr>
          <a:xfrm>
            <a:off x="4211960" y="370374"/>
            <a:ext cx="3524752" cy="788287"/>
            <a:chOff x="4932040" y="411510"/>
            <a:chExt cx="3524752" cy="788287"/>
          </a:xfrm>
        </p:grpSpPr>
        <p:sp>
          <p:nvSpPr>
            <p:cNvPr id="47" name="Text Placeholder 8">
              <a:extLst>
                <a:ext uri="{FF2B5EF4-FFF2-40B4-BE49-F238E27FC236}">
                  <a16:creationId xmlns:a16="http://schemas.microsoft.com/office/drawing/2014/main" xmlns="" id="{E0BC858D-111E-41B2-98FB-17C3E428AA07}"/>
                </a:ext>
              </a:extLst>
            </p:cNvPr>
            <p:cNvSpPr txBox="1">
              <a:spLocks/>
            </p:cNvSpPr>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48" name="Text Placeholder 9">
              <a:extLst>
                <a:ext uri="{FF2B5EF4-FFF2-40B4-BE49-F238E27FC236}">
                  <a16:creationId xmlns:a16="http://schemas.microsoft.com/office/drawing/2014/main" xmlns="" id="{7CA642DE-C9D4-45E0-8F6C-012D5891169A}"/>
                </a:ext>
              </a:extLst>
            </p:cNvPr>
            <p:cNvSpPr txBox="1">
              <a:spLocks/>
            </p:cNvSpPr>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49" name="Straight Connector 12">
              <a:extLst>
                <a:ext uri="{FF2B5EF4-FFF2-40B4-BE49-F238E27FC236}">
                  <a16:creationId xmlns:a16="http://schemas.microsoft.com/office/drawing/2014/main" xmlns="" id="{FAB14C78-9DED-4BD9-BB48-A3EA63706354}"/>
                </a:ext>
              </a:extLst>
            </p:cNvPr>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0" name="图片 49">
            <a:extLst>
              <a:ext uri="{FF2B5EF4-FFF2-40B4-BE49-F238E27FC236}">
                <a16:creationId xmlns:a16="http://schemas.microsoft.com/office/drawing/2014/main" xmlns="" id="{736631FD-3290-4489-87EE-8AF478461C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8476" y="-509303"/>
            <a:ext cx="1953331" cy="1953331"/>
          </a:xfrm>
          <a:prstGeom prst="rect">
            <a:avLst/>
          </a:prstGeom>
        </p:spPr>
      </p:pic>
      <p:sp>
        <p:nvSpPr>
          <p:cNvPr id="8" name="Freeform 6"/>
          <p:cNvSpPr/>
          <p:nvPr/>
        </p:nvSpPr>
        <p:spPr>
          <a:xfrm>
            <a:off x="2908771" y="1127992"/>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defTabSz="666572">
              <a:lnSpc>
                <a:spcPct val="90000"/>
              </a:lnSpc>
              <a:spcBef>
                <a:spcPct val="0"/>
              </a:spcBef>
              <a:spcAft>
                <a:spcPct val="35000"/>
              </a:spcAft>
            </a:pPr>
            <a:endParaRPr lang="id-ID" sz="1500">
              <a:solidFill>
                <a:schemeClr val="accent1"/>
              </a:solidFill>
            </a:endParaRPr>
          </a:p>
        </p:txBody>
      </p:sp>
      <p:sp>
        <p:nvSpPr>
          <p:cNvPr id="17" name="Freeform 47"/>
          <p:cNvSpPr/>
          <p:nvPr/>
        </p:nvSpPr>
        <p:spPr>
          <a:xfrm>
            <a:off x="3393575" y="1693152"/>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defTabSz="666572">
              <a:lnSpc>
                <a:spcPct val="90000"/>
              </a:lnSpc>
              <a:spcBef>
                <a:spcPct val="0"/>
              </a:spcBef>
              <a:spcAft>
                <a:spcPct val="35000"/>
              </a:spcAft>
            </a:pPr>
            <a:endParaRPr lang="id-ID" sz="1500">
              <a:solidFill>
                <a:schemeClr val="accent1"/>
              </a:solidFill>
            </a:endParaRPr>
          </a:p>
        </p:txBody>
      </p:sp>
      <p:sp>
        <p:nvSpPr>
          <p:cNvPr id="20" name="Freeform 57"/>
          <p:cNvSpPr/>
          <p:nvPr/>
        </p:nvSpPr>
        <p:spPr>
          <a:xfrm>
            <a:off x="2483768" y="2255984"/>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defTabSz="666572">
              <a:lnSpc>
                <a:spcPct val="90000"/>
              </a:lnSpc>
              <a:spcBef>
                <a:spcPct val="0"/>
              </a:spcBef>
              <a:spcAft>
                <a:spcPct val="35000"/>
              </a:spcAft>
            </a:pPr>
            <a:endParaRPr lang="id-ID" sz="1500">
              <a:solidFill>
                <a:schemeClr val="accent1"/>
              </a:solidFill>
            </a:endParaRPr>
          </a:p>
        </p:txBody>
      </p:sp>
      <p:sp>
        <p:nvSpPr>
          <p:cNvPr id="23" name="Freeform 67"/>
          <p:cNvSpPr/>
          <p:nvPr/>
        </p:nvSpPr>
        <p:spPr>
          <a:xfrm>
            <a:off x="3393575" y="2821144"/>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defTabSz="666572">
              <a:lnSpc>
                <a:spcPct val="90000"/>
              </a:lnSpc>
              <a:spcBef>
                <a:spcPct val="0"/>
              </a:spcBef>
              <a:spcAft>
                <a:spcPct val="35000"/>
              </a:spcAft>
            </a:pPr>
            <a:endParaRPr lang="id-ID" sz="1500">
              <a:solidFill>
                <a:schemeClr val="accent1"/>
              </a:solidFill>
            </a:endParaRPr>
          </a:p>
        </p:txBody>
      </p:sp>
      <p:sp>
        <p:nvSpPr>
          <p:cNvPr id="24" name="Straight Connector 68"/>
          <p:cNvSpPr/>
          <p:nvPr/>
        </p:nvSpPr>
        <p:spPr>
          <a:xfrm flipV="1">
            <a:off x="1677522" y="3579862"/>
            <a:ext cx="6174072" cy="0"/>
          </a:xfrm>
          <a:prstGeom prst="line">
            <a:avLst/>
          </a:prstGeom>
          <a:ln w="12700">
            <a:solidFill>
              <a:schemeClr val="tx2"/>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1" name="TextBox 90"/>
          <p:cNvSpPr txBox="1"/>
          <p:nvPr/>
        </p:nvSpPr>
        <p:spPr>
          <a:xfrm>
            <a:off x="1129334" y="4077855"/>
            <a:ext cx="7101009" cy="323165"/>
          </a:xfrm>
          <a:prstGeom prst="rect">
            <a:avLst/>
          </a:prstGeom>
          <a:noFill/>
        </p:spPr>
        <p:txBody>
          <a:bodyPr wrap="square" lIns="0" tIns="0" rIns="0" bIns="0" rtlCol="0">
            <a:spAutoFit/>
          </a:bodyPr>
          <a:lstStyle/>
          <a:p>
            <a:pPr algn="just"/>
            <a:r>
              <a:rPr lang="zh-CN" altLang="en-US" sz="1050" dirty="0">
                <a:solidFill>
                  <a:schemeClr val="accent1"/>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2" name="TextBox 91"/>
          <p:cNvSpPr txBox="1"/>
          <p:nvPr/>
        </p:nvSpPr>
        <p:spPr>
          <a:xfrm>
            <a:off x="3919604" y="3660744"/>
            <a:ext cx="1544105" cy="230832"/>
          </a:xfrm>
          <a:prstGeom prst="rect">
            <a:avLst/>
          </a:prstGeom>
          <a:noFill/>
        </p:spPr>
        <p:txBody>
          <a:bodyPr wrap="square" lIns="0" tIns="0" rIns="0" bIns="0" rtlCol="0">
            <a:spAutoFit/>
          </a:bodyPr>
          <a:lstStyle/>
          <a:p>
            <a:r>
              <a:rPr lang="zh-CN" altLang="en-US" sz="1500" b="1" dirty="0">
                <a:latin typeface="Impact MT Std" pitchFamily="34" charset="0"/>
                <a:ea typeface="微软雅黑" pitchFamily="34" charset="-122"/>
              </a:rPr>
              <a:t>点击输入标题文本</a:t>
            </a:r>
          </a:p>
        </p:txBody>
      </p:sp>
      <p:pic>
        <p:nvPicPr>
          <p:cNvPr id="3" name="图片 2">
            <a:extLst>
              <a:ext uri="{FF2B5EF4-FFF2-40B4-BE49-F238E27FC236}">
                <a16:creationId xmlns:a16="http://schemas.microsoft.com/office/drawing/2014/main" xmlns="" id="{E1FA7AD9-D9FA-443E-B6D5-329FE0D38C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3848" y="18771"/>
            <a:ext cx="2698599" cy="3561092"/>
          </a:xfrm>
          <a:prstGeom prst="rect">
            <a:avLst/>
          </a:prstGeom>
        </p:spPr>
      </p:pic>
    </p:spTree>
    <p:extLst>
      <p:ext uri="{BB962C8B-B14F-4D97-AF65-F5344CB8AC3E}">
        <p14:creationId xmlns:p14="http://schemas.microsoft.com/office/powerpoint/2010/main" val="2026153071"/>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stCondLst>
                                    <p:cond delay="500"/>
                                  </p:stCondLst>
                                  <p:endCondLst>
                                    <p:cond evt="begin" delay="0">
                                      <p:tn val="9"/>
                                    </p:cond>
                                  </p:end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nodePh="1">
                                  <p:stCondLst>
                                    <p:cond delay="1500"/>
                                  </p:stCondLst>
                                  <p:endCondLst>
                                    <p:cond evt="begin" delay="0">
                                      <p:tn val="13"/>
                                    </p:cond>
                                  </p:end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1+#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15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300" fill="hold"/>
                                        <p:tgtEl>
                                          <p:spTgt spid="42"/>
                                        </p:tgtEl>
                                        <p:attrNameLst>
                                          <p:attrName>ppt_x</p:attrName>
                                        </p:attrNameLst>
                                      </p:cBhvr>
                                      <p:tavLst>
                                        <p:tav tm="0">
                                          <p:val>
                                            <p:strVal val="1+#ppt_w/2"/>
                                          </p:val>
                                        </p:tav>
                                        <p:tav tm="100000">
                                          <p:val>
                                            <p:strVal val="#ppt_x"/>
                                          </p:val>
                                        </p:tav>
                                      </p:tavLst>
                                    </p:anim>
                                    <p:anim calcmode="lin" valueType="num">
                                      <p:cBhvr additive="base">
                                        <p:cTn id="25" dur="300" fill="hold"/>
                                        <p:tgtEl>
                                          <p:spTgt spid="42"/>
                                        </p:tgtEl>
                                        <p:attrNameLst>
                                          <p:attrName>ppt_y</p:attrName>
                                        </p:attrNameLst>
                                      </p:cBhvr>
                                      <p:tavLst>
                                        <p:tav tm="0">
                                          <p:val>
                                            <p:strVal val="#ppt_y"/>
                                          </p:val>
                                        </p:tav>
                                        <p:tav tm="100000">
                                          <p:val>
                                            <p:strVal val="#ppt_y"/>
                                          </p:val>
                                        </p:tav>
                                      </p:tavLst>
                                    </p:anim>
                                  </p:childTnLst>
                                </p:cTn>
                              </p:par>
                            </p:childTnLst>
                          </p:cTn>
                        </p:par>
                        <p:par>
                          <p:cTn id="26" fill="hold">
                            <p:stCondLst>
                              <p:cond delay="2300"/>
                            </p:stCondLst>
                            <p:childTnLst>
                              <p:par>
                                <p:cTn id="27" presetID="2" presetClass="entr" presetSubtype="2"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300" fill="hold"/>
                                        <p:tgtEl>
                                          <p:spTgt spid="41"/>
                                        </p:tgtEl>
                                        <p:attrNameLst>
                                          <p:attrName>ppt_x</p:attrName>
                                        </p:attrNameLst>
                                      </p:cBhvr>
                                      <p:tavLst>
                                        <p:tav tm="0">
                                          <p:val>
                                            <p:strVal val="1+#ppt_w/2"/>
                                          </p:val>
                                        </p:tav>
                                        <p:tav tm="100000">
                                          <p:val>
                                            <p:strVal val="#ppt_x"/>
                                          </p:val>
                                        </p:tav>
                                      </p:tavLst>
                                    </p:anim>
                                    <p:anim calcmode="lin" valueType="num">
                                      <p:cBhvr additive="base">
                                        <p:cTn id="30"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23" grpId="0"/>
      <p:bldP spid="41" grpId="0"/>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手绘植物小清新通用PPT模板"/>
</p:tagLst>
</file>

<file path=ppt/theme/theme1.xml><?xml version="1.0" encoding="utf-8"?>
<a:theme xmlns:a="http://schemas.openxmlformats.org/drawingml/2006/main" name="Office 主题​​">
  <a:themeElements>
    <a:clrScheme name="自定义 632">
      <a:dk1>
        <a:srgbClr val="97BAD5"/>
      </a:dk1>
      <a:lt1>
        <a:srgbClr val="FFC9C9"/>
      </a:lt1>
      <a:dk2>
        <a:srgbClr val="97BAD5"/>
      </a:dk2>
      <a:lt2>
        <a:srgbClr val="FFC9C9"/>
      </a:lt2>
      <a:accent1>
        <a:srgbClr val="808080"/>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9391</TotalTime>
  <Words>954</Words>
  <Application>Microsoft Office PowerPoint</Application>
  <PresentationFormat>全屏显示(16:9)</PresentationFormat>
  <Paragraphs>135</Paragraphs>
  <Slides>19</Slides>
  <Notes>19</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Helvetica Light</vt:lpstr>
      <vt:lpstr>Impact MT Std</vt:lpstr>
      <vt:lpstr>Kontrapunkt Bob Bold</vt:lpstr>
      <vt:lpstr>陈继世-硬笔行书</vt:lpstr>
      <vt:lpstr>华文楷体</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手绘植物小清新通用PPT模板</dc:title>
  <dc:creator>ddd</dc:creator>
  <cp:lastModifiedBy>Microsoft</cp:lastModifiedBy>
  <cp:revision>1977</cp:revision>
  <dcterms:created xsi:type="dcterms:W3CDTF">2014-06-06T07:22:15Z</dcterms:created>
  <dcterms:modified xsi:type="dcterms:W3CDTF">2018-07-14T15:18:52Z</dcterms:modified>
</cp:coreProperties>
</file>