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0" r:id="rId11"/>
    <p:sldId id="266" r:id="rId12"/>
    <p:sldId id="267" r:id="rId13"/>
    <p:sldId id="268" r:id="rId14"/>
    <p:sldId id="269" r:id="rId15"/>
    <p:sldId id="271" r:id="rId16"/>
    <p:sldId id="272" r:id="rId17"/>
    <p:sldId id="274" r:id="rId18"/>
    <p:sldId id="273" r:id="rId19"/>
    <p:sldId id="275" r:id="rId20"/>
    <p:sldId id="276" r:id="rId21"/>
    <p:sldId id="277" r:id="rId22"/>
    <p:sldId id="278" r:id="rId23"/>
    <p:sldId id="279" r:id="rId24"/>
    <p:sldId id="281" r:id="rId25"/>
    <p:sldId id="280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9">
          <p15:clr>
            <a:srgbClr val="A4A3A4"/>
          </p15:clr>
        </p15:guide>
        <p15:guide id="2" orient="horz" pos="622">
          <p15:clr>
            <a:srgbClr val="A4A3A4"/>
          </p15:clr>
        </p15:guide>
        <p15:guide id="3" orient="horz" pos="2436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54" y="82"/>
      </p:cViewPr>
      <p:guideLst>
        <p:guide orient="horz" pos="1529"/>
        <p:guide orient="horz" pos="622"/>
        <p:guide orient="horz" pos="24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9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19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image" Target="../media/image19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image" Target="../media/image19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image" Target="../media/image19.pn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image" Target="../media/image19.png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image" Target="../media/image19.png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image" Target="../media/image19.png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image" Target="../media/image1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8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7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28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noFill/>
              <a:ln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94A77-4739-43F5-AC6A-EA9C3A0E53C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8032B-7F11-48A6-9DDC-EB6F8DACD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1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668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24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75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17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699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569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03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41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209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947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542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185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02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80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242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35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6" name="Picture 2" descr="C:\Users\Administrator\Desktop\素材透明模版制作\5.t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546" y="-46273"/>
            <a:ext cx="9311092" cy="523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47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tif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9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39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tif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素材透明模版制作\3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46273"/>
            <a:ext cx="9311089" cy="523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素材透明模版制作\1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65" y="411444"/>
            <a:ext cx="3766532" cy="305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素材透明模版制作\2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15566"/>
            <a:ext cx="3384376" cy="40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ondor - Encouragmen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037587" y="-984634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995" y="3940175"/>
            <a:ext cx="604393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星空科技商业创业计划书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PPT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模版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 txBox="1"/>
          <p:nvPr/>
        </p:nvSpPr>
        <p:spPr>
          <a:xfrm>
            <a:off x="6935405" y="2323990"/>
            <a:ext cx="1829118" cy="18293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grpSp>
        <p:nvGrpSpPr>
          <p:cNvPr id="7" name="Group 22"/>
          <p:cNvGrpSpPr/>
          <p:nvPr/>
        </p:nvGrpSpPr>
        <p:grpSpPr>
          <a:xfrm>
            <a:off x="2972316" y="2933779"/>
            <a:ext cx="743081" cy="1486361"/>
            <a:chOff x="2463800" y="660400"/>
            <a:chExt cx="371476" cy="742951"/>
          </a:xfrm>
          <a:noFill/>
        </p:grpSpPr>
        <p:sp>
          <p:nvSpPr>
            <p:cNvPr id="8" name="Freeform 41"/>
            <p:cNvSpPr/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" name="Freeform 42"/>
            <p:cNvSpPr/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Freeform 43"/>
            <p:cNvSpPr/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Group 6"/>
          <p:cNvGrpSpPr/>
          <p:nvPr/>
        </p:nvGrpSpPr>
        <p:grpSpPr>
          <a:xfrm>
            <a:off x="2229237" y="3305368"/>
            <a:ext cx="739904" cy="1111593"/>
            <a:chOff x="1573213" y="847725"/>
            <a:chExt cx="369888" cy="555625"/>
          </a:xfrm>
          <a:noFill/>
        </p:grpSpPr>
        <p:sp>
          <p:nvSpPr>
            <p:cNvPr id="12" name="Freeform 29"/>
            <p:cNvSpPr/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Freeform 30"/>
            <p:cNvSpPr/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Freeform 31"/>
            <p:cNvSpPr/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5" name="Group 10"/>
          <p:cNvGrpSpPr/>
          <p:nvPr/>
        </p:nvGrpSpPr>
        <p:grpSpPr>
          <a:xfrm>
            <a:off x="3715395" y="2476437"/>
            <a:ext cx="743079" cy="1927821"/>
            <a:chOff x="2017713" y="439738"/>
            <a:chExt cx="371475" cy="963613"/>
          </a:xfrm>
          <a:noFill/>
        </p:grpSpPr>
        <p:sp>
          <p:nvSpPr>
            <p:cNvPr id="16" name="Freeform 32"/>
            <p:cNvSpPr/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9" name="Group 14"/>
          <p:cNvGrpSpPr/>
          <p:nvPr/>
        </p:nvGrpSpPr>
        <p:grpSpPr>
          <a:xfrm>
            <a:off x="4458474" y="2619356"/>
            <a:ext cx="743079" cy="1781724"/>
            <a:chOff x="2908300" y="512763"/>
            <a:chExt cx="371475" cy="890587"/>
          </a:xfrm>
          <a:noFill/>
        </p:grpSpPr>
        <p:sp>
          <p:nvSpPr>
            <p:cNvPr id="20" name="Freeform 35"/>
            <p:cNvSpPr/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5201553" y="2384332"/>
            <a:ext cx="739904" cy="2007222"/>
            <a:chOff x="3354388" y="400050"/>
            <a:chExt cx="369888" cy="1003301"/>
          </a:xfrm>
          <a:noFill/>
        </p:grpSpPr>
        <p:sp>
          <p:nvSpPr>
            <p:cNvPr id="24" name="Freeform 38"/>
            <p:cNvSpPr/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944632" y="1799953"/>
            <a:ext cx="743079" cy="2597954"/>
            <a:chOff x="3798888" y="104775"/>
            <a:chExt cx="371475" cy="1298576"/>
          </a:xfrm>
          <a:noFill/>
        </p:grpSpPr>
        <p:sp>
          <p:nvSpPr>
            <p:cNvPr id="28" name="Freeform 44"/>
            <p:cNvSpPr/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Freeform 45"/>
            <p:cNvSpPr/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Freeform 46"/>
            <p:cNvSpPr/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486156" y="3543567"/>
            <a:ext cx="743081" cy="889275"/>
            <a:chOff x="1127125" y="958850"/>
            <a:chExt cx="371476" cy="444500"/>
          </a:xfrm>
          <a:noFill/>
        </p:grpSpPr>
        <p:sp>
          <p:nvSpPr>
            <p:cNvPr id="32" name="Freeform 47"/>
            <p:cNvSpPr/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5" name="Group 46"/>
          <p:cNvGrpSpPr/>
          <p:nvPr/>
        </p:nvGrpSpPr>
        <p:grpSpPr>
          <a:xfrm>
            <a:off x="1295625" y="2857555"/>
            <a:ext cx="631744" cy="701117"/>
            <a:chOff x="892366" y="1276350"/>
            <a:chExt cx="631634" cy="700900"/>
          </a:xfrm>
        </p:grpSpPr>
        <p:sp>
          <p:nvSpPr>
            <p:cNvPr id="36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8" name="Group 49"/>
          <p:cNvGrpSpPr/>
          <p:nvPr/>
        </p:nvGrpSpPr>
        <p:grpSpPr>
          <a:xfrm>
            <a:off x="1981544" y="2552661"/>
            <a:ext cx="631744" cy="701117"/>
            <a:chOff x="892366" y="1276350"/>
            <a:chExt cx="631634" cy="700900"/>
          </a:xfrm>
        </p:grpSpPr>
        <p:sp>
          <p:nvSpPr>
            <p:cNvPr id="39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15%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52"/>
          <p:cNvGrpSpPr/>
          <p:nvPr/>
        </p:nvGrpSpPr>
        <p:grpSpPr>
          <a:xfrm>
            <a:off x="2667463" y="2232662"/>
            <a:ext cx="631744" cy="701117"/>
            <a:chOff x="892366" y="1276350"/>
            <a:chExt cx="631634" cy="700900"/>
          </a:xfrm>
        </p:grpSpPr>
        <p:sp>
          <p:nvSpPr>
            <p:cNvPr id="42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4" name="Group 55"/>
          <p:cNvGrpSpPr/>
          <p:nvPr/>
        </p:nvGrpSpPr>
        <p:grpSpPr>
          <a:xfrm>
            <a:off x="3483771" y="1790425"/>
            <a:ext cx="631744" cy="701117"/>
            <a:chOff x="892366" y="1276350"/>
            <a:chExt cx="631634" cy="700900"/>
          </a:xfrm>
        </p:grpSpPr>
        <p:sp>
          <p:nvSpPr>
            <p:cNvPr id="45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7" name="Group 58"/>
          <p:cNvGrpSpPr/>
          <p:nvPr/>
        </p:nvGrpSpPr>
        <p:grpSpPr>
          <a:xfrm>
            <a:off x="4267941" y="1866649"/>
            <a:ext cx="631744" cy="701117"/>
            <a:chOff x="892366" y="1276350"/>
            <a:chExt cx="631634" cy="700900"/>
          </a:xfrm>
        </p:grpSpPr>
        <p:sp>
          <p:nvSpPr>
            <p:cNvPr id="48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25 %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0" name="Group 61"/>
          <p:cNvGrpSpPr/>
          <p:nvPr/>
        </p:nvGrpSpPr>
        <p:grpSpPr>
          <a:xfrm>
            <a:off x="4953860" y="1666562"/>
            <a:ext cx="631744" cy="701117"/>
            <a:chOff x="892366" y="1276350"/>
            <a:chExt cx="631634" cy="700900"/>
          </a:xfrm>
        </p:grpSpPr>
        <p:sp>
          <p:nvSpPr>
            <p:cNvPr id="51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3" name="Group 64"/>
          <p:cNvGrpSpPr/>
          <p:nvPr/>
        </p:nvGrpSpPr>
        <p:grpSpPr>
          <a:xfrm>
            <a:off x="5639779" y="1180637"/>
            <a:ext cx="631744" cy="701117"/>
            <a:chOff x="892366" y="1276350"/>
            <a:chExt cx="631634" cy="700900"/>
          </a:xfrm>
        </p:grpSpPr>
        <p:sp>
          <p:nvSpPr>
            <p:cNvPr id="54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5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4744" y="2898843"/>
            <a:ext cx="668454" cy="1545115"/>
            <a:chOff x="474744" y="2898843"/>
            <a:chExt cx="668454" cy="1545115"/>
          </a:xfrm>
        </p:grpSpPr>
        <p:sp>
          <p:nvSpPr>
            <p:cNvPr id="57" name="Freeform 96"/>
            <p:cNvSpPr/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8" name="Oval 97"/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57" tIns="45728" rIns="91457" bIns="45728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96409"/>
            <a:ext cx="3997312" cy="254338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05289" y="1596409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5289" y="1802561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5289" y="2408570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5289" y="2614722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5289" y="3246244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5289" y="3452396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08104" y="22837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8104" y="3147814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43608" y="1704569"/>
            <a:ext cx="965653" cy="2749869"/>
            <a:chOff x="1043608" y="1704569"/>
            <a:chExt cx="965653" cy="2749869"/>
          </a:xfrm>
        </p:grpSpPr>
        <p:sp>
          <p:nvSpPr>
            <p:cNvPr id="7" name="Freeform 1218"/>
            <p:cNvSpPr/>
            <p:nvPr/>
          </p:nvSpPr>
          <p:spPr bwMode="auto">
            <a:xfrm>
              <a:off x="1528358" y="2198135"/>
              <a:ext cx="103876" cy="74475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416787" y="1704569"/>
              <a:ext cx="323166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1043608" y="2184914"/>
              <a:ext cx="965653" cy="2269524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63342" y="1704569"/>
            <a:ext cx="954110" cy="2749868"/>
            <a:chOff x="2863342" y="1704569"/>
            <a:chExt cx="954110" cy="2749868"/>
          </a:xfrm>
        </p:grpSpPr>
        <p:sp>
          <p:nvSpPr>
            <p:cNvPr id="11" name="Freeform 1221"/>
            <p:cNvSpPr/>
            <p:nvPr/>
          </p:nvSpPr>
          <p:spPr bwMode="auto">
            <a:xfrm>
              <a:off x="3221134" y="2193727"/>
              <a:ext cx="107722" cy="749163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Oval 1222"/>
            <p:cNvSpPr>
              <a:spLocks noChangeArrowheads="1"/>
            </p:cNvSpPr>
            <p:nvPr/>
          </p:nvSpPr>
          <p:spPr bwMode="auto">
            <a:xfrm>
              <a:off x="3117258" y="1704569"/>
              <a:ext cx="315472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3"/>
            <p:cNvSpPr>
              <a:spLocks noEditPoints="1"/>
            </p:cNvSpPr>
            <p:nvPr/>
          </p:nvSpPr>
          <p:spPr bwMode="auto">
            <a:xfrm>
              <a:off x="2863342" y="2158472"/>
              <a:ext cx="954110" cy="2295965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981" y="1347614"/>
            <a:ext cx="1219570" cy="3115637"/>
            <a:chOff x="1839981" y="1347614"/>
            <a:chExt cx="1219570" cy="3115637"/>
          </a:xfrm>
        </p:grpSpPr>
        <p:sp>
          <p:nvSpPr>
            <p:cNvPr id="15" name="Freeform 1224"/>
            <p:cNvSpPr/>
            <p:nvPr/>
          </p:nvSpPr>
          <p:spPr bwMode="auto">
            <a:xfrm>
              <a:off x="2386286" y="1968980"/>
              <a:ext cx="119265" cy="78001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1225"/>
            <p:cNvSpPr/>
            <p:nvPr/>
          </p:nvSpPr>
          <p:spPr bwMode="auto">
            <a:xfrm>
              <a:off x="2428607" y="1902876"/>
              <a:ext cx="38472" cy="9254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1226"/>
            <p:cNvSpPr>
              <a:spLocks noEditPoints="1"/>
            </p:cNvSpPr>
            <p:nvPr/>
          </p:nvSpPr>
          <p:spPr bwMode="auto">
            <a:xfrm>
              <a:off x="1839981" y="1858807"/>
              <a:ext cx="1219570" cy="2604444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Oval 1227"/>
            <p:cNvSpPr>
              <a:spLocks noChangeArrowheads="1"/>
            </p:cNvSpPr>
            <p:nvPr/>
          </p:nvSpPr>
          <p:spPr bwMode="auto">
            <a:xfrm>
              <a:off x="2270870" y="1347614"/>
              <a:ext cx="357793" cy="418651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9" name="Title 1"/>
          <p:cNvSpPr txBox="1"/>
          <p:nvPr/>
        </p:nvSpPr>
        <p:spPr>
          <a:xfrm>
            <a:off x="4473204" y="1500061"/>
            <a:ext cx="3734447" cy="363670"/>
          </a:xfrm>
          <a:prstGeom prst="rect">
            <a:avLst/>
          </a:prstGeom>
        </p:spPr>
        <p:txBody>
          <a:bodyPr vert="horz" lIns="91457" tIns="45728" rIns="91457" bIns="4572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3204" y="2109850"/>
            <a:ext cx="3803167" cy="1353257"/>
          </a:xfrm>
          <a:prstGeom prst="rect">
            <a:avLst/>
          </a:prstGeom>
          <a:noFill/>
        </p:spPr>
        <p:txBody>
          <a:bodyPr wrap="square" lIns="91457" tIns="45728" rIns="144027" bIns="36007" numCol="1" spcCol="360068" rtlCol="0">
            <a:spAutoFit/>
          </a:bodyPr>
          <a:lstStyle/>
          <a:p>
            <a:pPr algn="just" defTabSz="934085"/>
            <a:r>
              <a:rPr lang="zh-CN" altLang="en-US" sz="1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建议与标题相关并符合整体语言风格，语言描述尽量简洁生动。</a:t>
            </a:r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34085"/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34085"/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083834" y="3786767"/>
            <a:ext cx="582831" cy="582910"/>
            <a:chOff x="7083834" y="3786767"/>
            <a:chExt cx="582831" cy="582910"/>
          </a:xfrm>
        </p:grpSpPr>
        <p:grpSp>
          <p:nvGrpSpPr>
            <p:cNvPr id="22" name="Group 28"/>
            <p:cNvGrpSpPr/>
            <p:nvPr/>
          </p:nvGrpSpPr>
          <p:grpSpPr>
            <a:xfrm>
              <a:off x="7083834" y="3786767"/>
              <a:ext cx="582831" cy="582910"/>
              <a:chOff x="1143000" y="2850820"/>
              <a:chExt cx="582730" cy="582730"/>
            </a:xfrm>
          </p:grpSpPr>
          <p:sp>
            <p:nvSpPr>
              <p:cNvPr id="26" name="Oval 29"/>
              <p:cNvSpPr/>
              <p:nvPr/>
            </p:nvSpPr>
            <p:spPr>
              <a:xfrm>
                <a:off x="1143000" y="285082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30"/>
              <p:cNvSpPr/>
              <p:nvPr/>
            </p:nvSpPr>
            <p:spPr>
              <a:xfrm>
                <a:off x="1229132" y="289754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198675" y="3932285"/>
              <a:ext cx="353147" cy="285273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24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404690" y="3786767"/>
            <a:ext cx="582831" cy="582910"/>
            <a:chOff x="6404690" y="3786767"/>
            <a:chExt cx="582831" cy="582910"/>
          </a:xfrm>
        </p:grpSpPr>
        <p:grpSp>
          <p:nvGrpSpPr>
            <p:cNvPr id="29" name="Group 25"/>
            <p:cNvGrpSpPr/>
            <p:nvPr/>
          </p:nvGrpSpPr>
          <p:grpSpPr>
            <a:xfrm>
              <a:off x="6404690" y="3786767"/>
              <a:ext cx="582831" cy="582910"/>
              <a:chOff x="1143000" y="3710468"/>
              <a:chExt cx="582730" cy="58273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1143000" y="3710468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27"/>
              <p:cNvSpPr/>
              <p:nvPr/>
            </p:nvSpPr>
            <p:spPr>
              <a:xfrm>
                <a:off x="1152240" y="3731575"/>
                <a:ext cx="474003" cy="4615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" name="Freeform 139"/>
            <p:cNvSpPr/>
            <p:nvPr/>
          </p:nvSpPr>
          <p:spPr bwMode="auto">
            <a:xfrm>
              <a:off x="6549414" y="3877653"/>
              <a:ext cx="293384" cy="361345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/>
            <a:lstStyle/>
            <a:p>
              <a:pPr defTabSz="934085"/>
              <a:endParaRPr lang="zh-CN" altLang="en-US" sz="18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01946" y="3786767"/>
            <a:ext cx="582831" cy="582910"/>
            <a:chOff x="5701946" y="3786767"/>
            <a:chExt cx="582831" cy="582910"/>
          </a:xfrm>
        </p:grpSpPr>
        <p:grpSp>
          <p:nvGrpSpPr>
            <p:cNvPr id="34" name="Group 22"/>
            <p:cNvGrpSpPr/>
            <p:nvPr/>
          </p:nvGrpSpPr>
          <p:grpSpPr>
            <a:xfrm>
              <a:off x="5701946" y="3786767"/>
              <a:ext cx="582831" cy="582910"/>
              <a:chOff x="4516915" y="2816880"/>
              <a:chExt cx="582730" cy="582730"/>
            </a:xfrm>
          </p:grpSpPr>
          <p:sp>
            <p:nvSpPr>
              <p:cNvPr id="38" name="Oval 23"/>
              <p:cNvSpPr/>
              <p:nvPr/>
            </p:nvSpPr>
            <p:spPr>
              <a:xfrm>
                <a:off x="4516915" y="281688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24"/>
              <p:cNvSpPr/>
              <p:nvPr/>
            </p:nvSpPr>
            <p:spPr>
              <a:xfrm>
                <a:off x="4547737" y="286360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871118" y="3890758"/>
              <a:ext cx="244486" cy="37492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36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7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016027" y="3786767"/>
            <a:ext cx="582831" cy="582910"/>
            <a:chOff x="5016027" y="3786767"/>
            <a:chExt cx="582831" cy="582910"/>
          </a:xfrm>
        </p:grpSpPr>
        <p:grpSp>
          <p:nvGrpSpPr>
            <p:cNvPr id="41" name="Group 19"/>
            <p:cNvGrpSpPr/>
            <p:nvPr/>
          </p:nvGrpSpPr>
          <p:grpSpPr>
            <a:xfrm>
              <a:off x="5016027" y="3786767"/>
              <a:ext cx="582831" cy="582910"/>
              <a:chOff x="654978" y="3972822"/>
              <a:chExt cx="582730" cy="582730"/>
            </a:xfrm>
          </p:grpSpPr>
          <p:sp>
            <p:nvSpPr>
              <p:cNvPr id="43" name="Oval 20"/>
              <p:cNvSpPr/>
              <p:nvPr/>
            </p:nvSpPr>
            <p:spPr>
              <a:xfrm>
                <a:off x="654978" y="3972822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21"/>
              <p:cNvSpPr/>
              <p:nvPr/>
            </p:nvSpPr>
            <p:spPr>
              <a:xfrm>
                <a:off x="685800" y="4019550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2" name="Freeform 142"/>
            <p:cNvSpPr>
              <a:spLocks noEditPoints="1"/>
            </p:cNvSpPr>
            <p:nvPr/>
          </p:nvSpPr>
          <p:spPr bwMode="auto">
            <a:xfrm>
              <a:off x="5076971" y="3932284"/>
              <a:ext cx="457280" cy="299762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/>
            <a:lstStyle/>
            <a:p>
              <a:pPr defTabSz="934085"/>
              <a:endParaRPr lang="zh-CN" altLang="en-US" sz="18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8"/>
          <p:cNvGrpSpPr/>
          <p:nvPr/>
        </p:nvGrpSpPr>
        <p:grpSpPr>
          <a:xfrm>
            <a:off x="919527" y="1333689"/>
            <a:ext cx="4649008" cy="3398301"/>
            <a:chOff x="685799" y="971850"/>
            <a:chExt cx="4648204" cy="3398301"/>
          </a:xfrm>
        </p:grpSpPr>
        <p:sp>
          <p:nvSpPr>
            <p:cNvPr id="7" name="Freeform 7"/>
            <p:cNvSpPr/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close/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close/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685799" y="2650357"/>
              <a:ext cx="4286252" cy="1719794"/>
            </a:xfrm>
            <a:custGeom>
              <a:avLst/>
              <a:gdLst/>
              <a:ahLst/>
              <a:cxnLst>
                <a:cxn ang="0">
                  <a:pos x="2700" y="509"/>
                </a:cxn>
                <a:cxn ang="0">
                  <a:pos x="1689" y="1083"/>
                </a:cxn>
                <a:cxn ang="0">
                  <a:pos x="0" y="740"/>
                </a:cxn>
                <a:cxn ang="0">
                  <a:pos x="236" y="453"/>
                </a:cxn>
                <a:cxn ang="0">
                  <a:pos x="1079" y="0"/>
                </a:cxn>
                <a:cxn ang="0">
                  <a:pos x="2462" y="256"/>
                </a:cxn>
                <a:cxn ang="0">
                  <a:pos x="2700" y="509"/>
                </a:cxn>
              </a:cxnLst>
              <a:rect l="0" t="0" r="r" b="b"/>
              <a:pathLst>
                <a:path w="2700" h="1083">
                  <a:moveTo>
                    <a:pt x="2700" y="509"/>
                  </a:moveTo>
                  <a:lnTo>
                    <a:pt x="1689" y="1083"/>
                  </a:lnTo>
                  <a:lnTo>
                    <a:pt x="0" y="740"/>
                  </a:lnTo>
                  <a:lnTo>
                    <a:pt x="236" y="453"/>
                  </a:lnTo>
                  <a:lnTo>
                    <a:pt x="1079" y="0"/>
                  </a:lnTo>
                  <a:lnTo>
                    <a:pt x="2462" y="256"/>
                  </a:lnTo>
                  <a:lnTo>
                    <a:pt x="2700" y="50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693736" y="3377656"/>
              <a:ext cx="2673351" cy="99249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3"/>
                </a:cxn>
                <a:cxn ang="0">
                  <a:pos x="1684" y="625"/>
                </a:cxn>
                <a:cxn ang="0">
                  <a:pos x="1625" y="280"/>
                </a:cxn>
                <a:cxn ang="0">
                  <a:pos x="1625" y="280"/>
                </a:cxn>
                <a:cxn ang="0">
                  <a:pos x="231" y="0"/>
                </a:cxn>
              </a:cxnLst>
              <a:rect l="0" t="0" r="r" b="b"/>
              <a:pathLst>
                <a:path w="1684" h="625">
                  <a:moveTo>
                    <a:pt x="231" y="0"/>
                  </a:moveTo>
                  <a:lnTo>
                    <a:pt x="0" y="283"/>
                  </a:lnTo>
                  <a:lnTo>
                    <a:pt x="1684" y="625"/>
                  </a:lnTo>
                  <a:lnTo>
                    <a:pt x="1625" y="280"/>
                  </a:lnTo>
                  <a:lnTo>
                    <a:pt x="1625" y="28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290888" y="3074351"/>
              <a:ext cx="1681164" cy="1295800"/>
            </a:xfrm>
            <a:custGeom>
              <a:avLst/>
              <a:gdLst/>
              <a:ahLst/>
              <a:cxnLst>
                <a:cxn ang="0">
                  <a:pos x="831" y="0"/>
                </a:cxn>
                <a:cxn ang="0">
                  <a:pos x="0" y="477"/>
                </a:cxn>
                <a:cxn ang="0">
                  <a:pos x="56" y="812"/>
                </a:cxn>
                <a:cxn ang="0">
                  <a:pos x="48" y="816"/>
                </a:cxn>
                <a:cxn ang="0">
                  <a:pos x="48" y="816"/>
                </a:cxn>
                <a:cxn ang="0">
                  <a:pos x="1059" y="242"/>
                </a:cxn>
                <a:cxn ang="0">
                  <a:pos x="953" y="128"/>
                </a:cxn>
                <a:cxn ang="0">
                  <a:pos x="831" y="0"/>
                </a:cxn>
              </a:cxnLst>
              <a:rect l="0" t="0" r="r" b="b"/>
              <a:pathLst>
                <a:path w="1059" h="816">
                  <a:moveTo>
                    <a:pt x="831" y="0"/>
                  </a:moveTo>
                  <a:lnTo>
                    <a:pt x="0" y="477"/>
                  </a:lnTo>
                  <a:lnTo>
                    <a:pt x="56" y="812"/>
                  </a:lnTo>
                  <a:lnTo>
                    <a:pt x="48" y="816"/>
                  </a:lnTo>
                  <a:lnTo>
                    <a:pt x="48" y="816"/>
                  </a:lnTo>
                  <a:lnTo>
                    <a:pt x="1059" y="242"/>
                  </a:lnTo>
                  <a:lnTo>
                    <a:pt x="953" y="128"/>
                  </a:lnTo>
                  <a:lnTo>
                    <a:pt x="831" y="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27"/>
            <p:cNvSpPr/>
            <p:nvPr/>
          </p:nvSpPr>
          <p:spPr bwMode="auto">
            <a:xfrm>
              <a:off x="1128712" y="2288295"/>
              <a:ext cx="3408365" cy="1430780"/>
            </a:xfrm>
            <a:custGeom>
              <a:avLst/>
              <a:gdLst/>
              <a:ahLst/>
              <a:cxnLst>
                <a:cxn ang="0">
                  <a:pos x="2147" y="446"/>
                </a:cxn>
                <a:cxn ang="0">
                  <a:pos x="1341" y="901"/>
                </a:cxn>
                <a:cxn ang="0">
                  <a:pos x="0" y="626"/>
                </a:cxn>
                <a:cxn ang="0">
                  <a:pos x="237" y="339"/>
                </a:cxn>
                <a:cxn ang="0">
                  <a:pos x="871" y="0"/>
                </a:cxn>
                <a:cxn ang="0">
                  <a:pos x="1909" y="193"/>
                </a:cxn>
                <a:cxn ang="0">
                  <a:pos x="2147" y="446"/>
                </a:cxn>
              </a:cxnLst>
              <a:rect l="0" t="0" r="r" b="b"/>
              <a:pathLst>
                <a:path w="2147" h="901">
                  <a:moveTo>
                    <a:pt x="2147" y="446"/>
                  </a:moveTo>
                  <a:lnTo>
                    <a:pt x="1341" y="901"/>
                  </a:lnTo>
                  <a:lnTo>
                    <a:pt x="0" y="626"/>
                  </a:lnTo>
                  <a:lnTo>
                    <a:pt x="237" y="339"/>
                  </a:lnTo>
                  <a:lnTo>
                    <a:pt x="871" y="0"/>
                  </a:lnTo>
                  <a:lnTo>
                    <a:pt x="1909" y="193"/>
                  </a:lnTo>
                  <a:lnTo>
                    <a:pt x="2147" y="44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1" name="Freeform 30"/>
            <p:cNvSpPr/>
            <p:nvPr/>
          </p:nvSpPr>
          <p:spPr bwMode="auto">
            <a:xfrm>
              <a:off x="1128711" y="2834564"/>
              <a:ext cx="2127251" cy="88133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4" y="283"/>
                </a:cxn>
                <a:cxn ang="0">
                  <a:pos x="0" y="282"/>
                </a:cxn>
                <a:cxn ang="0">
                  <a:pos x="934" y="473"/>
                </a:cxn>
                <a:cxn ang="0">
                  <a:pos x="1340" y="555"/>
                </a:cxn>
                <a:cxn ang="0">
                  <a:pos x="1283" y="212"/>
                </a:cxn>
                <a:cxn ang="0">
                  <a:pos x="237" y="0"/>
                </a:cxn>
              </a:cxnLst>
              <a:rect l="0" t="0" r="r" b="b"/>
              <a:pathLst>
                <a:path w="1340" h="555">
                  <a:moveTo>
                    <a:pt x="237" y="0"/>
                  </a:moveTo>
                  <a:lnTo>
                    <a:pt x="4" y="283"/>
                  </a:lnTo>
                  <a:lnTo>
                    <a:pt x="0" y="282"/>
                  </a:lnTo>
                  <a:lnTo>
                    <a:pt x="934" y="473"/>
                  </a:lnTo>
                  <a:lnTo>
                    <a:pt x="1340" y="555"/>
                  </a:lnTo>
                  <a:lnTo>
                    <a:pt x="1283" y="212"/>
                  </a:lnTo>
                  <a:lnTo>
                    <a:pt x="237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2" name="Picture 3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3" name="Freeform 33"/>
            <p:cNvSpPr/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4" name="Freeform 34"/>
            <p:cNvSpPr/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5" name="Picture 3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6" name="Freeform 38"/>
            <p:cNvSpPr/>
            <p:nvPr/>
          </p:nvSpPr>
          <p:spPr bwMode="auto">
            <a:xfrm>
              <a:off x="3182938" y="2594777"/>
              <a:ext cx="1354138" cy="1124297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24" y="12"/>
                </a:cxn>
                <a:cxn ang="0">
                  <a:pos x="1" y="369"/>
                </a:cxn>
                <a:cxn ang="0">
                  <a:pos x="0" y="369"/>
                </a:cxn>
                <a:cxn ang="0">
                  <a:pos x="56" y="702"/>
                </a:cxn>
                <a:cxn ang="0">
                  <a:pos x="47" y="708"/>
                </a:cxn>
                <a:cxn ang="0">
                  <a:pos x="47" y="708"/>
                </a:cxn>
                <a:cxn ang="0">
                  <a:pos x="853" y="253"/>
                </a:cxn>
                <a:cxn ang="0">
                  <a:pos x="615" y="0"/>
                </a:cxn>
              </a:cxnLst>
              <a:rect l="0" t="0" r="r" b="b"/>
              <a:pathLst>
                <a:path w="853" h="708">
                  <a:moveTo>
                    <a:pt x="615" y="0"/>
                  </a:moveTo>
                  <a:lnTo>
                    <a:pt x="624" y="12"/>
                  </a:lnTo>
                  <a:lnTo>
                    <a:pt x="1" y="369"/>
                  </a:lnTo>
                  <a:lnTo>
                    <a:pt x="0" y="369"/>
                  </a:lnTo>
                  <a:lnTo>
                    <a:pt x="56" y="702"/>
                  </a:lnTo>
                  <a:lnTo>
                    <a:pt x="47" y="708"/>
                  </a:lnTo>
                  <a:lnTo>
                    <a:pt x="47" y="708"/>
                  </a:lnTo>
                  <a:lnTo>
                    <a:pt x="853" y="253"/>
                  </a:lnTo>
                  <a:lnTo>
                    <a:pt x="615" y="0"/>
                  </a:ln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7" name="Picture 4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52788" y="3711134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8" name="Freeform 45"/>
            <p:cNvSpPr/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9" name="Freeform 46"/>
            <p:cNvSpPr/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0" name="Freeform 47"/>
            <p:cNvSpPr/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Freeform 48"/>
            <p:cNvSpPr/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2" name="Rectangle 49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3" name="Rectangle 50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4" name="Freeform 52"/>
            <p:cNvSpPr/>
            <p:nvPr/>
          </p:nvSpPr>
          <p:spPr bwMode="auto">
            <a:xfrm>
              <a:off x="1577975" y="2296235"/>
              <a:ext cx="1571626" cy="771763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37" y="289"/>
                </a:cxn>
                <a:cxn ang="0">
                  <a:pos x="37" y="289"/>
                </a:cxn>
                <a:cxn ang="0">
                  <a:pos x="990" y="486"/>
                </a:cxn>
                <a:cxn ang="0">
                  <a:pos x="931" y="140"/>
                </a:cxn>
                <a:cxn ang="0">
                  <a:pos x="231" y="0"/>
                </a:cxn>
              </a:cxnLst>
              <a:rect l="0" t="0" r="r" b="b"/>
              <a:pathLst>
                <a:path w="990" h="486">
                  <a:moveTo>
                    <a:pt x="231" y="0"/>
                  </a:moveTo>
                  <a:lnTo>
                    <a:pt x="0" y="282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990" y="486"/>
                  </a:lnTo>
                  <a:lnTo>
                    <a:pt x="931" y="14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9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5" name="Freeform 54"/>
            <p:cNvSpPr/>
            <p:nvPr/>
          </p:nvSpPr>
          <p:spPr bwMode="auto">
            <a:xfrm>
              <a:off x="1571625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6" name="Freeform 55"/>
            <p:cNvSpPr/>
            <p:nvPr/>
          </p:nvSpPr>
          <p:spPr bwMode="auto">
            <a:xfrm>
              <a:off x="1571626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7" name="Freeform 59"/>
            <p:cNvSpPr/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8" name="Freeform 60"/>
            <p:cNvSpPr/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39" name="Picture 6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024314" y="2564605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40" name="Freeform 63"/>
            <p:cNvSpPr/>
            <p:nvPr/>
          </p:nvSpPr>
          <p:spPr bwMode="auto">
            <a:xfrm>
              <a:off x="3063876" y="2139024"/>
              <a:ext cx="1027113" cy="909919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0" y="238"/>
                </a:cxn>
                <a:cxn ang="0">
                  <a:pos x="58" y="573"/>
                </a:cxn>
                <a:cxn ang="0">
                  <a:pos x="603" y="267"/>
                </a:cxn>
                <a:cxn ang="0">
                  <a:pos x="603" y="267"/>
                </a:cxn>
                <a:cxn ang="0">
                  <a:pos x="647" y="242"/>
                </a:cxn>
                <a:cxn ang="0">
                  <a:pos x="418" y="0"/>
                </a:cxn>
              </a:cxnLst>
              <a:rect l="0" t="0" r="r" b="b"/>
              <a:pathLst>
                <a:path w="647" h="573">
                  <a:moveTo>
                    <a:pt x="418" y="0"/>
                  </a:moveTo>
                  <a:lnTo>
                    <a:pt x="0" y="238"/>
                  </a:lnTo>
                  <a:lnTo>
                    <a:pt x="58" y="573"/>
                  </a:lnTo>
                  <a:lnTo>
                    <a:pt x="603" y="267"/>
                  </a:lnTo>
                  <a:lnTo>
                    <a:pt x="603" y="267"/>
                  </a:lnTo>
                  <a:lnTo>
                    <a:pt x="647" y="242"/>
                  </a:lnTo>
                  <a:lnTo>
                    <a:pt x="418" y="0"/>
                  </a:lnTo>
                  <a:close/>
                </a:path>
              </a:pathLst>
            </a:custGeom>
            <a:blipFill>
              <a:blip r:embed="rId11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1" name="Freeform 73"/>
            <p:cNvSpPr/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2" name="Freeform 74"/>
            <p:cNvSpPr/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Rectangle 75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Rectangle 76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Freeform 78"/>
            <p:cNvSpPr/>
            <p:nvPr/>
          </p:nvSpPr>
          <p:spPr bwMode="auto">
            <a:xfrm>
              <a:off x="2025651" y="1751554"/>
              <a:ext cx="1012826" cy="655841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41" y="290"/>
                </a:cxn>
                <a:cxn ang="0">
                  <a:pos x="41" y="290"/>
                </a:cxn>
                <a:cxn ang="0">
                  <a:pos x="595" y="405"/>
                </a:cxn>
                <a:cxn ang="0">
                  <a:pos x="638" y="413"/>
                </a:cxn>
                <a:cxn ang="0">
                  <a:pos x="580" y="70"/>
                </a:cxn>
                <a:cxn ang="0">
                  <a:pos x="231" y="0"/>
                </a:cxn>
              </a:cxnLst>
              <a:rect l="0" t="0" r="r" b="b"/>
              <a:pathLst>
                <a:path w="638" h="413">
                  <a:moveTo>
                    <a:pt x="231" y="0"/>
                  </a:moveTo>
                  <a:lnTo>
                    <a:pt x="0" y="282"/>
                  </a:lnTo>
                  <a:lnTo>
                    <a:pt x="41" y="290"/>
                  </a:lnTo>
                  <a:lnTo>
                    <a:pt x="41" y="290"/>
                  </a:lnTo>
                  <a:lnTo>
                    <a:pt x="595" y="405"/>
                  </a:lnTo>
                  <a:lnTo>
                    <a:pt x="638" y="413"/>
                  </a:lnTo>
                  <a:lnTo>
                    <a:pt x="580" y="7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Rectangle 81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Rectangle 82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Freeform 83"/>
            <p:cNvSpPr/>
            <p:nvPr/>
          </p:nvSpPr>
          <p:spPr bwMode="auto">
            <a:xfrm>
              <a:off x="2019301" y="1940525"/>
              <a:ext cx="207963" cy="258843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0" y="161"/>
                </a:cxn>
                <a:cxn ang="0">
                  <a:pos x="4" y="163"/>
                </a:cxn>
                <a:cxn ang="0">
                  <a:pos x="0" y="161"/>
                </a:cxn>
                <a:cxn ang="0">
                  <a:pos x="131" y="0"/>
                </a:cxn>
              </a:cxnLst>
              <a:rect l="0" t="0" r="r" b="b"/>
              <a:pathLst>
                <a:path w="131" h="163">
                  <a:moveTo>
                    <a:pt x="131" y="0"/>
                  </a:moveTo>
                  <a:lnTo>
                    <a:pt x="0" y="161"/>
                  </a:lnTo>
                  <a:lnTo>
                    <a:pt x="4" y="163"/>
                  </a:lnTo>
                  <a:lnTo>
                    <a:pt x="0" y="161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49" name="Group 118"/>
            <p:cNvGrpSpPr/>
            <p:nvPr/>
          </p:nvGrpSpPr>
          <p:grpSpPr>
            <a:xfrm>
              <a:off x="2019301" y="1562584"/>
              <a:ext cx="1638300" cy="844811"/>
              <a:chOff x="2019300" y="1562101"/>
              <a:chExt cx="1638300" cy="844550"/>
            </a:xfrm>
            <a:blipFill>
              <a:blip r:embed="rId13"/>
              <a:stretch>
                <a:fillRect/>
              </a:stretch>
            </a:blipFill>
          </p:grpSpPr>
          <p:sp>
            <p:nvSpPr>
              <p:cNvPr id="60" name="Freeform 71"/>
              <p:cNvSpPr/>
              <p:nvPr/>
            </p:nvSpPr>
            <p:spPr bwMode="auto">
              <a:xfrm>
                <a:off x="2019300" y="1562101"/>
                <a:ext cx="1638300" cy="844550"/>
              </a:xfrm>
              <a:custGeom>
                <a:avLst/>
                <a:gdLst/>
                <a:ahLst/>
                <a:cxnLst>
                  <a:cxn ang="0">
                    <a:pos x="1032" y="316"/>
                  </a:cxn>
                  <a:cxn ang="0">
                    <a:pos x="642" y="532"/>
                  </a:cxn>
                  <a:cxn ang="0">
                    <a:pos x="0" y="399"/>
                  </a:cxn>
                  <a:cxn ang="0">
                    <a:pos x="235" y="114"/>
                  </a:cxn>
                  <a:cxn ang="0">
                    <a:pos x="448" y="0"/>
                  </a:cxn>
                  <a:cxn ang="0">
                    <a:pos x="794" y="65"/>
                  </a:cxn>
                  <a:cxn ang="0">
                    <a:pos x="1032" y="316"/>
                  </a:cxn>
                </a:cxnLst>
                <a:rect l="0" t="0" r="r" b="b"/>
                <a:pathLst>
                  <a:path w="1032" h="532">
                    <a:moveTo>
                      <a:pt x="1032" y="316"/>
                    </a:moveTo>
                    <a:lnTo>
                      <a:pt x="642" y="532"/>
                    </a:lnTo>
                    <a:lnTo>
                      <a:pt x="0" y="399"/>
                    </a:lnTo>
                    <a:lnTo>
                      <a:pt x="235" y="114"/>
                    </a:lnTo>
                    <a:lnTo>
                      <a:pt x="448" y="0"/>
                    </a:lnTo>
                    <a:lnTo>
                      <a:pt x="794" y="65"/>
                    </a:lnTo>
                    <a:lnTo>
                      <a:pt x="1032" y="3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91"/>
              <p:cNvSpPr>
                <a:spLocks noEditPoints="1"/>
              </p:cNvSpPr>
              <p:nvPr/>
            </p:nvSpPr>
            <p:spPr bwMode="auto">
              <a:xfrm>
                <a:off x="2946400" y="1665288"/>
                <a:ext cx="350838" cy="741363"/>
              </a:xfrm>
              <a:custGeom>
                <a:avLst/>
                <a:gdLst/>
                <a:ahLst/>
                <a:cxnLst>
                  <a:cxn ang="0">
                    <a:pos x="67" y="463"/>
                  </a:cxn>
                  <a:cxn ang="0">
                    <a:pos x="58" y="467"/>
                  </a:cxn>
                  <a:cxn ang="0">
                    <a:pos x="67" y="463"/>
                  </a:cxn>
                  <a:cxn ang="0">
                    <a:pos x="210" y="0"/>
                  </a:cxn>
                  <a:cxn ang="0">
                    <a:pos x="0" y="118"/>
                  </a:cxn>
                  <a:cxn ang="0">
                    <a:pos x="210" y="0"/>
                  </a:cxn>
                  <a:cxn ang="0">
                    <a:pos x="221" y="10"/>
                  </a:cxn>
                  <a:cxn ang="0">
                    <a:pos x="221" y="10"/>
                  </a:cxn>
                  <a:cxn ang="0">
                    <a:pos x="210" y="0"/>
                  </a:cxn>
                </a:cxnLst>
                <a:rect l="0" t="0" r="r" b="b"/>
                <a:pathLst>
                  <a:path w="221" h="467">
                    <a:moveTo>
                      <a:pt x="67" y="463"/>
                    </a:moveTo>
                    <a:lnTo>
                      <a:pt x="58" y="467"/>
                    </a:lnTo>
                    <a:lnTo>
                      <a:pt x="67" y="463"/>
                    </a:lnTo>
                    <a:close/>
                    <a:moveTo>
                      <a:pt x="210" y="0"/>
                    </a:moveTo>
                    <a:lnTo>
                      <a:pt x="0" y="118"/>
                    </a:lnTo>
                    <a:lnTo>
                      <a:pt x="210" y="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0" name="Group 119"/>
            <p:cNvGrpSpPr/>
            <p:nvPr/>
          </p:nvGrpSpPr>
          <p:grpSpPr>
            <a:xfrm>
              <a:off x="2465388" y="971850"/>
              <a:ext cx="757142" cy="555797"/>
              <a:chOff x="2465387" y="1123950"/>
              <a:chExt cx="757142" cy="555625"/>
            </a:xfrm>
          </p:grpSpPr>
          <p:sp>
            <p:nvSpPr>
              <p:cNvPr id="58" name="Freeform 96"/>
              <p:cNvSpPr/>
              <p:nvPr/>
            </p:nvSpPr>
            <p:spPr bwMode="auto">
              <a:xfrm>
                <a:off x="2465387" y="1123950"/>
                <a:ext cx="750888" cy="555625"/>
              </a:xfrm>
              <a:custGeom>
                <a:avLst/>
                <a:gdLst/>
                <a:ahLst/>
                <a:cxnLst>
                  <a:cxn ang="0">
                    <a:pos x="473" y="252"/>
                  </a:cxn>
                  <a:cxn ang="0">
                    <a:pos x="294" y="350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473" y="252"/>
                  </a:cxn>
                </a:cxnLst>
                <a:rect l="0" t="0" r="r" b="b"/>
                <a:pathLst>
                  <a:path w="473" h="350">
                    <a:moveTo>
                      <a:pt x="473" y="252"/>
                    </a:moveTo>
                    <a:lnTo>
                      <a:pt x="294" y="350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473" y="252"/>
                    </a:lnTo>
                    <a:close/>
                  </a:path>
                </a:pathLst>
              </a:custGeom>
              <a:blipFill>
                <a:blip r:embed="rId1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106"/>
              <p:cNvSpPr/>
              <p:nvPr/>
            </p:nvSpPr>
            <p:spPr bwMode="auto">
              <a:xfrm>
                <a:off x="2854229" y="1140839"/>
                <a:ext cx="368300" cy="536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" y="338"/>
                  </a:cxn>
                  <a:cxn ang="0">
                    <a:pos x="232" y="241"/>
                  </a:cxn>
                  <a:cxn ang="0">
                    <a:pos x="230" y="244"/>
                  </a:cxn>
                  <a:cxn ang="0">
                    <a:pos x="0" y="0"/>
                  </a:cxn>
                </a:cxnLst>
                <a:rect l="0" t="0" r="r" b="b"/>
                <a:pathLst>
                  <a:path w="232" h="338">
                    <a:moveTo>
                      <a:pt x="0" y="0"/>
                    </a:moveTo>
                    <a:lnTo>
                      <a:pt x="57" y="338"/>
                    </a:lnTo>
                    <a:lnTo>
                      <a:pt x="232" y="241"/>
                    </a:lnTo>
                    <a:lnTo>
                      <a:pt x="230" y="24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1" name="Rectangle 110"/>
            <p:cNvSpPr>
              <a:spLocks noChangeArrowheads="1"/>
            </p:cNvSpPr>
            <p:nvPr/>
          </p:nvSpPr>
          <p:spPr bwMode="auto">
            <a:xfrm>
              <a:off x="2840038" y="1195757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Freeform 111"/>
            <p:cNvSpPr/>
            <p:nvPr/>
          </p:nvSpPr>
          <p:spPr bwMode="auto">
            <a:xfrm>
              <a:off x="2840039" y="1195757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53" name="Straight Connector 121"/>
            <p:cNvCxnSpPr/>
            <p:nvPr/>
          </p:nvCxnSpPr>
          <p:spPr>
            <a:xfrm>
              <a:off x="3276601" y="1124297"/>
              <a:ext cx="20574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23"/>
            <p:cNvCxnSpPr/>
            <p:nvPr/>
          </p:nvCxnSpPr>
          <p:spPr>
            <a:xfrm>
              <a:off x="3810002" y="1810309"/>
              <a:ext cx="15240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25"/>
            <p:cNvCxnSpPr/>
            <p:nvPr/>
          </p:nvCxnSpPr>
          <p:spPr>
            <a:xfrm>
              <a:off x="4114802" y="2343874"/>
              <a:ext cx="1219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127"/>
            <p:cNvCxnSpPr/>
            <p:nvPr/>
          </p:nvCxnSpPr>
          <p:spPr>
            <a:xfrm>
              <a:off x="4495801" y="2801215"/>
              <a:ext cx="838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129"/>
            <p:cNvCxnSpPr/>
            <p:nvPr/>
          </p:nvCxnSpPr>
          <p:spPr>
            <a:xfrm>
              <a:off x="4953000" y="3333750"/>
              <a:ext cx="381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Content Placeholder 2"/>
          <p:cNvSpPr txBox="1"/>
          <p:nvPr/>
        </p:nvSpPr>
        <p:spPr>
          <a:xfrm>
            <a:off x="5720961" y="124793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5720961" y="1867254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5720961" y="2417993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5" name="Content Placeholder 2"/>
          <p:cNvSpPr txBox="1"/>
          <p:nvPr/>
        </p:nvSpPr>
        <p:spPr>
          <a:xfrm>
            <a:off x="5720961" y="295155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6" name="Content Placeholder 2"/>
          <p:cNvSpPr txBox="1"/>
          <p:nvPr/>
        </p:nvSpPr>
        <p:spPr>
          <a:xfrm>
            <a:off x="5720961" y="3467949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5600" y="1317703"/>
            <a:ext cx="3030443" cy="594978"/>
            <a:chOff x="1495600" y="1317703"/>
            <a:chExt cx="3030443" cy="594978"/>
          </a:xfrm>
        </p:grpSpPr>
        <p:pic>
          <p:nvPicPr>
            <p:cNvPr id="3" name="Picture 2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317703"/>
              <a:ext cx="227548" cy="594978"/>
            </a:xfrm>
            <a:prstGeom prst="rect">
              <a:avLst/>
            </a:prstGeom>
          </p:spPr>
        </p:pic>
        <p:pic>
          <p:nvPicPr>
            <p:cNvPr id="4" name="Picture 37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317703"/>
              <a:ext cx="227548" cy="594978"/>
            </a:xfrm>
            <a:prstGeom prst="rect">
              <a:avLst/>
            </a:prstGeom>
          </p:spPr>
        </p:pic>
        <p:pic>
          <p:nvPicPr>
            <p:cNvPr id="5" name="Picture 40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317703"/>
              <a:ext cx="227548" cy="594978"/>
            </a:xfrm>
            <a:prstGeom prst="rect">
              <a:avLst/>
            </a:prstGeom>
          </p:spPr>
        </p:pic>
        <p:pic>
          <p:nvPicPr>
            <p:cNvPr id="6" name="Picture 43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317703"/>
              <a:ext cx="227548" cy="594978"/>
            </a:xfrm>
            <a:prstGeom prst="rect">
              <a:avLst/>
            </a:prstGeom>
          </p:spPr>
        </p:pic>
        <p:pic>
          <p:nvPicPr>
            <p:cNvPr id="7" name="Picture 4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317703"/>
              <a:ext cx="227548" cy="594978"/>
            </a:xfrm>
            <a:prstGeom prst="rect">
              <a:avLst/>
            </a:prstGeom>
          </p:spPr>
        </p:pic>
        <p:pic>
          <p:nvPicPr>
            <p:cNvPr id="8" name="Picture 49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317703"/>
              <a:ext cx="227548" cy="594978"/>
            </a:xfrm>
            <a:prstGeom prst="rect">
              <a:avLst/>
            </a:prstGeom>
          </p:spPr>
        </p:pic>
        <p:pic>
          <p:nvPicPr>
            <p:cNvPr id="9" name="Picture 5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317703"/>
              <a:ext cx="227548" cy="594978"/>
            </a:xfrm>
            <a:prstGeom prst="rect">
              <a:avLst/>
            </a:prstGeom>
          </p:spPr>
        </p:pic>
        <p:pic>
          <p:nvPicPr>
            <p:cNvPr id="10" name="Picture 11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317703"/>
              <a:ext cx="227548" cy="594978"/>
            </a:xfrm>
            <a:prstGeom prst="rect">
              <a:avLst/>
            </a:prstGeom>
          </p:spPr>
        </p:pic>
        <p:pic>
          <p:nvPicPr>
            <p:cNvPr id="11" name="Picture 111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317703"/>
              <a:ext cx="227548" cy="594978"/>
            </a:xfrm>
            <a:prstGeom prst="rect">
              <a:avLst/>
            </a:prstGeom>
          </p:spPr>
        </p:pic>
        <p:pic>
          <p:nvPicPr>
            <p:cNvPr id="12" name="Picture 10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317703"/>
              <a:ext cx="227548" cy="59497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475656" y="2655349"/>
            <a:ext cx="3030443" cy="594978"/>
            <a:chOff x="1475656" y="2655349"/>
            <a:chExt cx="3030443" cy="594978"/>
          </a:xfrm>
        </p:grpSpPr>
        <p:pic>
          <p:nvPicPr>
            <p:cNvPr id="14" name="Picture 7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3338" y="2655349"/>
              <a:ext cx="227548" cy="594978"/>
            </a:xfrm>
            <a:prstGeom prst="rect">
              <a:avLst/>
            </a:prstGeom>
          </p:spPr>
        </p:pic>
        <p:pic>
          <p:nvPicPr>
            <p:cNvPr id="15" name="Picture 72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801" y="2655349"/>
              <a:ext cx="227548" cy="594978"/>
            </a:xfrm>
            <a:prstGeom prst="rect">
              <a:avLst/>
            </a:prstGeom>
          </p:spPr>
        </p:pic>
        <p:pic>
          <p:nvPicPr>
            <p:cNvPr id="16" name="Picture 70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265" y="2655349"/>
              <a:ext cx="227548" cy="594978"/>
            </a:xfrm>
            <a:prstGeom prst="rect">
              <a:avLst/>
            </a:prstGeom>
          </p:spPr>
        </p:pic>
        <p:pic>
          <p:nvPicPr>
            <p:cNvPr id="17" name="Picture 68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8728" y="2655349"/>
              <a:ext cx="227548" cy="594978"/>
            </a:xfrm>
            <a:prstGeom prst="rect">
              <a:avLst/>
            </a:prstGeom>
          </p:spPr>
        </p:pic>
        <p:pic>
          <p:nvPicPr>
            <p:cNvPr id="18" name="Picture 6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192" y="2655349"/>
              <a:ext cx="227548" cy="594978"/>
            </a:xfrm>
            <a:prstGeom prst="rect">
              <a:avLst/>
            </a:prstGeom>
          </p:spPr>
        </p:pic>
        <p:pic>
          <p:nvPicPr>
            <p:cNvPr id="19" name="Picture 64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2655349"/>
              <a:ext cx="227548" cy="594978"/>
            </a:xfrm>
            <a:prstGeom prst="rect">
              <a:avLst/>
            </a:prstGeom>
          </p:spPr>
        </p:pic>
        <p:pic>
          <p:nvPicPr>
            <p:cNvPr id="20" name="Picture 6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873" y="2655349"/>
              <a:ext cx="227548" cy="594978"/>
            </a:xfrm>
            <a:prstGeom prst="rect">
              <a:avLst/>
            </a:prstGeom>
          </p:spPr>
        </p:pic>
        <p:pic>
          <p:nvPicPr>
            <p:cNvPr id="21" name="Picture 9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8551" y="2655349"/>
              <a:ext cx="227548" cy="594978"/>
            </a:xfrm>
            <a:prstGeom prst="rect">
              <a:avLst/>
            </a:prstGeom>
          </p:spPr>
        </p:pic>
        <p:pic>
          <p:nvPicPr>
            <p:cNvPr id="22" name="Picture 90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7014" y="2655349"/>
              <a:ext cx="227548" cy="594978"/>
            </a:xfrm>
            <a:prstGeom prst="rect">
              <a:avLst/>
            </a:prstGeom>
          </p:spPr>
        </p:pic>
        <p:pic>
          <p:nvPicPr>
            <p:cNvPr id="23" name="Picture 8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5478" y="2655349"/>
              <a:ext cx="227548" cy="59497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495600" y="1986526"/>
            <a:ext cx="3030443" cy="594978"/>
            <a:chOff x="1495600" y="1986526"/>
            <a:chExt cx="3030443" cy="594978"/>
          </a:xfrm>
        </p:grpSpPr>
        <p:pic>
          <p:nvPicPr>
            <p:cNvPr id="25" name="Picture 12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986526"/>
              <a:ext cx="227548" cy="594978"/>
            </a:xfrm>
            <a:prstGeom prst="rect">
              <a:avLst/>
            </a:prstGeom>
          </p:spPr>
        </p:pic>
        <p:pic>
          <p:nvPicPr>
            <p:cNvPr id="26" name="Picture 12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986526"/>
              <a:ext cx="227548" cy="594978"/>
            </a:xfrm>
            <a:prstGeom prst="rect">
              <a:avLst/>
            </a:prstGeom>
          </p:spPr>
        </p:pic>
        <p:pic>
          <p:nvPicPr>
            <p:cNvPr id="27" name="Picture 12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986526"/>
              <a:ext cx="227548" cy="594978"/>
            </a:xfrm>
            <a:prstGeom prst="rect">
              <a:avLst/>
            </a:prstGeom>
          </p:spPr>
        </p:pic>
        <p:pic>
          <p:nvPicPr>
            <p:cNvPr id="28" name="Picture 125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986526"/>
              <a:ext cx="227548" cy="594978"/>
            </a:xfrm>
            <a:prstGeom prst="rect">
              <a:avLst/>
            </a:prstGeom>
          </p:spPr>
        </p:pic>
        <p:pic>
          <p:nvPicPr>
            <p:cNvPr id="29" name="Picture 12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986526"/>
              <a:ext cx="227548" cy="594978"/>
            </a:xfrm>
            <a:prstGeom prst="rect">
              <a:avLst/>
            </a:prstGeom>
          </p:spPr>
        </p:pic>
        <p:pic>
          <p:nvPicPr>
            <p:cNvPr id="30" name="Picture 127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986526"/>
              <a:ext cx="227548" cy="594978"/>
            </a:xfrm>
            <a:prstGeom prst="rect">
              <a:avLst/>
            </a:prstGeom>
          </p:spPr>
        </p:pic>
        <p:pic>
          <p:nvPicPr>
            <p:cNvPr id="31" name="Picture 12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986526"/>
              <a:ext cx="227548" cy="594978"/>
            </a:xfrm>
            <a:prstGeom prst="rect">
              <a:avLst/>
            </a:prstGeom>
          </p:spPr>
        </p:pic>
        <p:pic>
          <p:nvPicPr>
            <p:cNvPr id="32" name="Picture 13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986526"/>
              <a:ext cx="227548" cy="594978"/>
            </a:xfrm>
            <a:prstGeom prst="rect">
              <a:avLst/>
            </a:prstGeom>
          </p:spPr>
        </p:pic>
        <p:pic>
          <p:nvPicPr>
            <p:cNvPr id="33" name="Picture 13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986526"/>
              <a:ext cx="227548" cy="594978"/>
            </a:xfrm>
            <a:prstGeom prst="rect">
              <a:avLst/>
            </a:prstGeom>
          </p:spPr>
        </p:pic>
        <p:pic>
          <p:nvPicPr>
            <p:cNvPr id="34" name="Picture 13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986526"/>
              <a:ext cx="227548" cy="594978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495600" y="3324173"/>
            <a:ext cx="3030443" cy="594978"/>
            <a:chOff x="1495600" y="3324173"/>
            <a:chExt cx="3030443" cy="594978"/>
          </a:xfrm>
        </p:grpSpPr>
        <p:pic>
          <p:nvPicPr>
            <p:cNvPr id="36" name="Picture 137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324173"/>
              <a:ext cx="227548" cy="594978"/>
            </a:xfrm>
            <a:prstGeom prst="rect">
              <a:avLst/>
            </a:prstGeom>
          </p:spPr>
        </p:pic>
        <p:pic>
          <p:nvPicPr>
            <p:cNvPr id="37" name="Picture 13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324173"/>
              <a:ext cx="227548" cy="594978"/>
            </a:xfrm>
            <a:prstGeom prst="rect">
              <a:avLst/>
            </a:prstGeom>
          </p:spPr>
        </p:pic>
        <p:pic>
          <p:nvPicPr>
            <p:cNvPr id="38" name="Picture 13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324173"/>
              <a:ext cx="227548" cy="594978"/>
            </a:xfrm>
            <a:prstGeom prst="rect">
              <a:avLst/>
            </a:prstGeom>
          </p:spPr>
        </p:pic>
        <p:pic>
          <p:nvPicPr>
            <p:cNvPr id="39" name="Picture 140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324173"/>
              <a:ext cx="227548" cy="594978"/>
            </a:xfrm>
            <a:prstGeom prst="rect">
              <a:avLst/>
            </a:prstGeom>
          </p:spPr>
        </p:pic>
        <p:pic>
          <p:nvPicPr>
            <p:cNvPr id="40" name="Picture 141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324173"/>
              <a:ext cx="227548" cy="594978"/>
            </a:xfrm>
            <a:prstGeom prst="rect">
              <a:avLst/>
            </a:prstGeom>
          </p:spPr>
        </p:pic>
        <p:pic>
          <p:nvPicPr>
            <p:cNvPr id="41" name="Picture 142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324173"/>
              <a:ext cx="227548" cy="594978"/>
            </a:xfrm>
            <a:prstGeom prst="rect">
              <a:avLst/>
            </a:prstGeom>
          </p:spPr>
        </p:pic>
        <p:pic>
          <p:nvPicPr>
            <p:cNvPr id="42" name="Picture 14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324173"/>
              <a:ext cx="227548" cy="594978"/>
            </a:xfrm>
            <a:prstGeom prst="rect">
              <a:avLst/>
            </a:prstGeom>
          </p:spPr>
        </p:pic>
        <p:pic>
          <p:nvPicPr>
            <p:cNvPr id="43" name="Picture 147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324173"/>
              <a:ext cx="227548" cy="594978"/>
            </a:xfrm>
            <a:prstGeom prst="rect">
              <a:avLst/>
            </a:prstGeom>
          </p:spPr>
        </p:pic>
        <p:pic>
          <p:nvPicPr>
            <p:cNvPr id="44" name="Picture 14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324173"/>
              <a:ext cx="227548" cy="594978"/>
            </a:xfrm>
            <a:prstGeom prst="rect">
              <a:avLst/>
            </a:prstGeom>
          </p:spPr>
        </p:pic>
        <p:pic>
          <p:nvPicPr>
            <p:cNvPr id="45" name="Picture 14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324173"/>
              <a:ext cx="227548" cy="594978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1495600" y="3992996"/>
            <a:ext cx="3030443" cy="594978"/>
            <a:chOff x="1495600" y="3992996"/>
            <a:chExt cx="3030443" cy="594978"/>
          </a:xfrm>
        </p:grpSpPr>
        <p:pic>
          <p:nvPicPr>
            <p:cNvPr id="47" name="Picture 15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992996"/>
              <a:ext cx="227548" cy="594978"/>
            </a:xfrm>
            <a:prstGeom prst="rect">
              <a:avLst/>
            </a:prstGeom>
          </p:spPr>
        </p:pic>
        <p:pic>
          <p:nvPicPr>
            <p:cNvPr id="48" name="Picture 15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992996"/>
              <a:ext cx="227548" cy="594978"/>
            </a:xfrm>
            <a:prstGeom prst="rect">
              <a:avLst/>
            </a:prstGeom>
          </p:spPr>
        </p:pic>
        <p:pic>
          <p:nvPicPr>
            <p:cNvPr id="49" name="Picture 15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992996"/>
              <a:ext cx="227548" cy="594978"/>
            </a:xfrm>
            <a:prstGeom prst="rect">
              <a:avLst/>
            </a:prstGeom>
          </p:spPr>
        </p:pic>
        <p:pic>
          <p:nvPicPr>
            <p:cNvPr id="50" name="Picture 155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992996"/>
              <a:ext cx="227548" cy="594978"/>
            </a:xfrm>
            <a:prstGeom prst="rect">
              <a:avLst/>
            </a:prstGeom>
          </p:spPr>
        </p:pic>
        <p:pic>
          <p:nvPicPr>
            <p:cNvPr id="51" name="Picture 15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992996"/>
              <a:ext cx="227548" cy="594978"/>
            </a:xfrm>
            <a:prstGeom prst="rect">
              <a:avLst/>
            </a:prstGeom>
          </p:spPr>
        </p:pic>
        <p:pic>
          <p:nvPicPr>
            <p:cNvPr id="52" name="Picture 157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992996"/>
              <a:ext cx="227548" cy="594978"/>
            </a:xfrm>
            <a:prstGeom prst="rect">
              <a:avLst/>
            </a:prstGeom>
          </p:spPr>
        </p:pic>
        <p:pic>
          <p:nvPicPr>
            <p:cNvPr id="53" name="Picture 15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992996"/>
              <a:ext cx="227548" cy="594978"/>
            </a:xfrm>
            <a:prstGeom prst="rect">
              <a:avLst/>
            </a:prstGeom>
          </p:spPr>
        </p:pic>
        <p:pic>
          <p:nvPicPr>
            <p:cNvPr id="54" name="Picture 16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992996"/>
              <a:ext cx="227548" cy="594978"/>
            </a:xfrm>
            <a:prstGeom prst="rect">
              <a:avLst/>
            </a:prstGeom>
          </p:spPr>
        </p:pic>
        <p:pic>
          <p:nvPicPr>
            <p:cNvPr id="55" name="Picture 16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992996"/>
              <a:ext cx="227548" cy="594978"/>
            </a:xfrm>
            <a:prstGeom prst="rect">
              <a:avLst/>
            </a:prstGeom>
          </p:spPr>
        </p:pic>
        <p:pic>
          <p:nvPicPr>
            <p:cNvPr id="56" name="Picture 16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992996"/>
              <a:ext cx="227548" cy="594978"/>
            </a:xfrm>
            <a:prstGeom prst="rect">
              <a:avLst/>
            </a:prstGeom>
          </p:spPr>
        </p:pic>
      </p:grpSp>
      <p:grpSp>
        <p:nvGrpSpPr>
          <p:cNvPr id="57" name="Group 26"/>
          <p:cNvGrpSpPr/>
          <p:nvPr/>
        </p:nvGrpSpPr>
        <p:grpSpPr>
          <a:xfrm>
            <a:off x="4824868" y="4105207"/>
            <a:ext cx="3041359" cy="393767"/>
            <a:chOff x="5181600" y="1428750"/>
            <a:chExt cx="3040831" cy="393646"/>
          </a:xfrm>
        </p:grpSpPr>
        <p:sp>
          <p:nvSpPr>
            <p:cNvPr id="58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9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0" name="Group 29"/>
          <p:cNvGrpSpPr/>
          <p:nvPr/>
        </p:nvGrpSpPr>
        <p:grpSpPr>
          <a:xfrm>
            <a:off x="4824868" y="1526257"/>
            <a:ext cx="3041359" cy="393767"/>
            <a:chOff x="5181600" y="1428750"/>
            <a:chExt cx="3040831" cy="393646"/>
          </a:xfrm>
        </p:grpSpPr>
        <p:sp>
          <p:nvSpPr>
            <p:cNvPr id="61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2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3" name="Group 32"/>
          <p:cNvGrpSpPr/>
          <p:nvPr/>
        </p:nvGrpSpPr>
        <p:grpSpPr>
          <a:xfrm>
            <a:off x="4824868" y="2042047"/>
            <a:ext cx="3041359" cy="393767"/>
            <a:chOff x="5181600" y="1428750"/>
            <a:chExt cx="3040831" cy="393646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5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6" name="Group 35"/>
          <p:cNvGrpSpPr/>
          <p:nvPr/>
        </p:nvGrpSpPr>
        <p:grpSpPr>
          <a:xfrm>
            <a:off x="4824868" y="2557838"/>
            <a:ext cx="3041359" cy="393767"/>
            <a:chOff x="5181600" y="1428750"/>
            <a:chExt cx="3040831" cy="393646"/>
          </a:xfrm>
        </p:grpSpPr>
        <p:sp>
          <p:nvSpPr>
            <p:cNvPr id="67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8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9" name="Group 38"/>
          <p:cNvGrpSpPr/>
          <p:nvPr/>
        </p:nvGrpSpPr>
        <p:grpSpPr>
          <a:xfrm>
            <a:off x="4824868" y="3073628"/>
            <a:ext cx="3041359" cy="393767"/>
            <a:chOff x="5181600" y="1428750"/>
            <a:chExt cx="3040831" cy="393646"/>
          </a:xfrm>
        </p:grpSpPr>
        <p:sp>
          <p:nvSpPr>
            <p:cNvPr id="70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1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2" name="Group 41"/>
          <p:cNvGrpSpPr/>
          <p:nvPr/>
        </p:nvGrpSpPr>
        <p:grpSpPr>
          <a:xfrm>
            <a:off x="4824868" y="3589418"/>
            <a:ext cx="3041359" cy="393767"/>
            <a:chOff x="5181600" y="1428750"/>
            <a:chExt cx="3040831" cy="393646"/>
          </a:xfrm>
        </p:grpSpPr>
        <p:sp>
          <p:nvSpPr>
            <p:cNvPr id="73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4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95"/>
          <p:cNvGrpSpPr/>
          <p:nvPr/>
        </p:nvGrpSpPr>
        <p:grpSpPr>
          <a:xfrm>
            <a:off x="2743676" y="1017172"/>
            <a:ext cx="3582022" cy="4002850"/>
            <a:chOff x="2743200" y="950912"/>
            <a:chExt cx="3581400" cy="3754438"/>
          </a:xfrm>
        </p:grpSpPr>
        <p:sp>
          <p:nvSpPr>
            <p:cNvPr id="7" name="Freeform 6"/>
            <p:cNvSpPr/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265"/>
            <p:cNvSpPr/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266"/>
            <p:cNvSpPr/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267"/>
            <p:cNvSpPr/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889"/>
            <p:cNvSpPr/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2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51" name="Freeform 442"/>
              <p:cNvSpPr/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3"/>
              <p:cNvSpPr/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4"/>
              <p:cNvSpPr/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445"/>
              <p:cNvSpPr/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446"/>
              <p:cNvSpPr/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447"/>
              <p:cNvSpPr/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6" name="Freeform 407"/>
              <p:cNvSpPr/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408"/>
              <p:cNvSpPr/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409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410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11"/>
              <p:cNvSpPr/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2"/>
              <p:cNvSpPr/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3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4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5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6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7"/>
              <p:cNvSpPr/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440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441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2" name="Content Placeholder 2"/>
          <p:cNvSpPr txBox="1"/>
          <p:nvPr/>
        </p:nvSpPr>
        <p:spPr>
          <a:xfrm>
            <a:off x="6515356" y="1711458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63" name="Group 35"/>
          <p:cNvGrpSpPr/>
          <p:nvPr/>
        </p:nvGrpSpPr>
        <p:grpSpPr>
          <a:xfrm>
            <a:off x="5487353" y="2016351"/>
            <a:ext cx="925194" cy="228671"/>
            <a:chOff x="5257800" y="1733550"/>
            <a:chExt cx="925033" cy="228600"/>
          </a:xfrm>
        </p:grpSpPr>
        <p:cxnSp>
          <p:nvCxnSpPr>
            <p:cNvPr id="6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40"/>
          <p:cNvGrpSpPr/>
          <p:nvPr/>
        </p:nvGrpSpPr>
        <p:grpSpPr>
          <a:xfrm>
            <a:off x="5487353" y="3312151"/>
            <a:ext cx="914559" cy="230259"/>
            <a:chOff x="5181600" y="3638550"/>
            <a:chExt cx="914400" cy="230188"/>
          </a:xfrm>
        </p:grpSpPr>
        <p:cxnSp>
          <p:nvCxnSpPr>
            <p:cNvPr id="6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Content Placeholder 2"/>
          <p:cNvSpPr txBox="1"/>
          <p:nvPr/>
        </p:nvSpPr>
        <p:spPr>
          <a:xfrm>
            <a:off x="6554338" y="3159705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0" name="Group 42"/>
          <p:cNvGrpSpPr/>
          <p:nvPr/>
        </p:nvGrpSpPr>
        <p:grpSpPr>
          <a:xfrm rot="10800000">
            <a:off x="2591250" y="2027239"/>
            <a:ext cx="914559" cy="230259"/>
            <a:chOff x="5181600" y="3638550"/>
            <a:chExt cx="914400" cy="230188"/>
          </a:xfrm>
        </p:grpSpPr>
        <p:cxnSp>
          <p:nvCxnSpPr>
            <p:cNvPr id="7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Content Placeholder 2"/>
          <p:cNvSpPr txBox="1"/>
          <p:nvPr/>
        </p:nvSpPr>
        <p:spPr>
          <a:xfrm>
            <a:off x="762133" y="1798568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4" name="Group 50"/>
          <p:cNvGrpSpPr/>
          <p:nvPr/>
        </p:nvGrpSpPr>
        <p:grpSpPr>
          <a:xfrm rot="10800000">
            <a:off x="2591251" y="3315764"/>
            <a:ext cx="925194" cy="228671"/>
            <a:chOff x="5257800" y="1733550"/>
            <a:chExt cx="925033" cy="228600"/>
          </a:xfrm>
        </p:grpSpPr>
        <p:cxnSp>
          <p:nvCxnSpPr>
            <p:cNvPr id="7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Content Placeholder 2"/>
          <p:cNvSpPr txBox="1"/>
          <p:nvPr/>
        </p:nvSpPr>
        <p:spPr>
          <a:xfrm>
            <a:off x="762133" y="3163318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8" name="Content Placeholder 2"/>
          <p:cNvSpPr txBox="1"/>
          <p:nvPr/>
        </p:nvSpPr>
        <p:spPr>
          <a:xfrm>
            <a:off x="3870960" y="4168736"/>
            <a:ext cx="1684989" cy="7941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9" grpId="0"/>
      <p:bldP spid="73" grpId="0"/>
      <p:bldP spid="77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三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03</a:t>
            </a:r>
            <a:endParaRPr lang="zh-CN" altLang="en-US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368660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4704" y="1347614"/>
            <a:ext cx="1152128" cy="1152128"/>
            <a:chOff x="674440" y="1340768"/>
            <a:chExt cx="1152128" cy="1152128"/>
          </a:xfrm>
        </p:grpSpPr>
        <p:sp>
          <p:nvSpPr>
            <p:cNvPr id="8" name="椭圆 7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9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341784" y="3435846"/>
            <a:ext cx="1997968" cy="1170712"/>
            <a:chOff x="251520" y="3429000"/>
            <a:chExt cx="1997968" cy="1170712"/>
          </a:xfrm>
        </p:grpSpPr>
        <p:sp>
          <p:nvSpPr>
            <p:cNvPr id="11" name="Content Placeholder 4"/>
            <p:cNvSpPr txBox="1"/>
            <p:nvPr/>
          </p:nvSpPr>
          <p:spPr>
            <a:xfrm>
              <a:off x="71477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152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2529239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02363" y="3435846"/>
            <a:ext cx="1997968" cy="1170712"/>
            <a:chOff x="2447595" y="3429000"/>
            <a:chExt cx="1997968" cy="1170712"/>
          </a:xfrm>
        </p:grpSpPr>
        <p:sp>
          <p:nvSpPr>
            <p:cNvPr id="15" name="Content Placeholder 4"/>
            <p:cNvSpPr txBox="1"/>
            <p:nvPr/>
          </p:nvSpPr>
          <p:spPr>
            <a:xfrm>
              <a:off x="2910853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47595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467088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44008" y="3435846"/>
            <a:ext cx="1997968" cy="1170712"/>
            <a:chOff x="4643670" y="3429000"/>
            <a:chExt cx="1997968" cy="1170712"/>
          </a:xfrm>
        </p:grpSpPr>
        <p:sp>
          <p:nvSpPr>
            <p:cNvPr id="19" name="Content Placeholder 4"/>
            <p:cNvSpPr txBox="1"/>
            <p:nvPr/>
          </p:nvSpPr>
          <p:spPr>
            <a:xfrm>
              <a:off x="510692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4367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683112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04248" y="3435846"/>
            <a:ext cx="1997968" cy="1170712"/>
            <a:chOff x="6839744" y="3429000"/>
            <a:chExt cx="1997968" cy="1170712"/>
          </a:xfrm>
        </p:grpSpPr>
        <p:sp>
          <p:nvSpPr>
            <p:cNvPr id="23" name="Content Placeholder 4"/>
            <p:cNvSpPr txBox="1"/>
            <p:nvPr/>
          </p:nvSpPr>
          <p:spPr>
            <a:xfrm>
              <a:off x="7303002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839744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25283" y="1347614"/>
            <a:ext cx="1152128" cy="1152128"/>
            <a:chOff x="2870515" y="1340768"/>
            <a:chExt cx="1152128" cy="1152128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7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  <a:grpFill/>
          </p:spPr>
        </p:pic>
      </p:grpSp>
      <p:grpSp>
        <p:nvGrpSpPr>
          <p:cNvPr id="28" name="组合 27"/>
          <p:cNvGrpSpPr/>
          <p:nvPr/>
        </p:nvGrpSpPr>
        <p:grpSpPr>
          <a:xfrm>
            <a:off x="5066928" y="1347614"/>
            <a:ext cx="1152128" cy="1152128"/>
            <a:chOff x="5066590" y="1340768"/>
            <a:chExt cx="1152128" cy="1152128"/>
          </a:xfrm>
          <a:noFill/>
        </p:grpSpPr>
        <p:sp>
          <p:nvSpPr>
            <p:cNvPr id="29" name="椭圆 28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0" name="Picture 8" descr="cross platform.png"/>
            <p:cNvPicPr>
              <a:picLocks noChangeAspect="1"/>
            </p:cNvPicPr>
            <p:nvPr/>
          </p:nvPicPr>
          <p:blipFill>
            <a:blip r:embed="rId6" cstate="email">
              <a:lum bright="100000"/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  <p:grpSp>
        <p:nvGrpSpPr>
          <p:cNvPr id="31" name="组合 30"/>
          <p:cNvGrpSpPr/>
          <p:nvPr/>
        </p:nvGrpSpPr>
        <p:grpSpPr>
          <a:xfrm>
            <a:off x="7227168" y="1347614"/>
            <a:ext cx="1152128" cy="1152128"/>
            <a:chOff x="7262664" y="1340768"/>
            <a:chExt cx="1152128" cy="1152128"/>
          </a:xfrm>
          <a:noFill/>
        </p:grpSpPr>
        <p:sp>
          <p:nvSpPr>
            <p:cNvPr id="32" name="椭圆 31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3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" name="燕尾形 33"/>
          <p:cNvSpPr/>
          <p:nvPr/>
        </p:nvSpPr>
        <p:spPr>
          <a:xfrm rot="5400000">
            <a:off x="1098452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燕尾形 34"/>
          <p:cNvSpPr/>
          <p:nvPr/>
        </p:nvSpPr>
        <p:spPr>
          <a:xfrm rot="5400000">
            <a:off x="3259031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燕尾形 35"/>
          <p:cNvSpPr/>
          <p:nvPr/>
        </p:nvSpPr>
        <p:spPr>
          <a:xfrm rot="5400000">
            <a:off x="540067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燕尾形 36"/>
          <p:cNvSpPr/>
          <p:nvPr/>
        </p:nvSpPr>
        <p:spPr>
          <a:xfrm rot="5400000">
            <a:off x="756091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  <p:bldP spid="21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"/>
          <p:cNvSpPr txBox="1"/>
          <p:nvPr/>
        </p:nvSpPr>
        <p:spPr>
          <a:xfrm>
            <a:off x="5954230" y="1945947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7" name="Oval 4"/>
          <p:cNvSpPr/>
          <p:nvPr/>
        </p:nvSpPr>
        <p:spPr>
          <a:xfrm>
            <a:off x="1309842" y="261865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8" name="Rectangular Callout 5"/>
          <p:cNvSpPr/>
          <p:nvPr/>
        </p:nvSpPr>
        <p:spPr>
          <a:xfrm>
            <a:off x="1621780" y="1322508"/>
            <a:ext cx="1732991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Oval 6"/>
          <p:cNvSpPr/>
          <p:nvPr/>
        </p:nvSpPr>
        <p:spPr>
          <a:xfrm>
            <a:off x="2280317" y="3673149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</p:txBody>
      </p:sp>
      <p:sp>
        <p:nvSpPr>
          <p:cNvPr id="10" name="Rectangular Callout 7"/>
          <p:cNvSpPr/>
          <p:nvPr/>
        </p:nvSpPr>
        <p:spPr>
          <a:xfrm>
            <a:off x="2488276" y="2508190"/>
            <a:ext cx="1732991" cy="890859"/>
          </a:xfrm>
          <a:prstGeom prst="wedgeRectCallout">
            <a:avLst>
              <a:gd name="adj1" fmla="val -33923"/>
              <a:gd name="adj2" fmla="val 84612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Oval 8"/>
          <p:cNvSpPr/>
          <p:nvPr/>
        </p:nvSpPr>
        <p:spPr>
          <a:xfrm>
            <a:off x="4332178" y="266540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</a:p>
        </p:txBody>
      </p:sp>
      <p:sp>
        <p:nvSpPr>
          <p:cNvPr id="12" name="Rectangular Callout 9"/>
          <p:cNvSpPr/>
          <p:nvPr/>
        </p:nvSpPr>
        <p:spPr>
          <a:xfrm>
            <a:off x="3701369" y="1302889"/>
            <a:ext cx="1732991" cy="890859"/>
          </a:xfrm>
          <a:prstGeom prst="wedgeRectCallout">
            <a:avLst>
              <a:gd name="adj1" fmla="val 12910"/>
              <a:gd name="adj2" fmla="val 87187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Rectangle 10"/>
          <p:cNvSpPr/>
          <p:nvPr/>
        </p:nvSpPr>
        <p:spPr>
          <a:xfrm>
            <a:off x="5954230" y="1427281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6023522" y="1882573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 Placeholder 1"/>
          <p:cNvSpPr txBox="1"/>
          <p:nvPr/>
        </p:nvSpPr>
        <p:spPr>
          <a:xfrm>
            <a:off x="5954230" y="3609573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16" name="Rectangle 10"/>
          <p:cNvSpPr/>
          <p:nvPr/>
        </p:nvSpPr>
        <p:spPr>
          <a:xfrm>
            <a:off x="5954230" y="3090908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6023522" y="3546200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48" y="1203598"/>
            <a:ext cx="2459805" cy="3579862"/>
          </a:xfrm>
          <a:prstGeom prst="rect">
            <a:avLst/>
          </a:prstGeom>
        </p:spPr>
      </p:pic>
      <p:sp>
        <p:nvSpPr>
          <p:cNvPr id="7" name="Line 46"/>
          <p:cNvSpPr>
            <a:spLocks noChangeShapeType="1"/>
          </p:cNvSpPr>
          <p:nvPr/>
        </p:nvSpPr>
        <p:spPr bwMode="auto">
          <a:xfrm flipH="1">
            <a:off x="755576" y="2467398"/>
            <a:ext cx="5400675" cy="635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51"/>
          <p:cNvSpPr>
            <a:spLocks noChangeShapeType="1"/>
          </p:cNvSpPr>
          <p:nvPr/>
        </p:nvSpPr>
        <p:spPr bwMode="auto">
          <a:xfrm flipH="1">
            <a:off x="755576" y="3867573"/>
            <a:ext cx="4608512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52"/>
          <p:cNvSpPr>
            <a:spLocks noChangeArrowheads="1"/>
          </p:cNvSpPr>
          <p:nvPr/>
        </p:nvSpPr>
        <p:spPr bwMode="auto">
          <a:xfrm>
            <a:off x="828176" y="356011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auto">
          <a:xfrm>
            <a:off x="828176" y="218216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1" name="Rectangle 33"/>
          <p:cNvSpPr>
            <a:spLocks noChangeArrowheads="1"/>
          </p:cNvSpPr>
          <p:nvPr/>
        </p:nvSpPr>
        <p:spPr bwMode="auto">
          <a:xfrm>
            <a:off x="827013" y="2565823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lang="zh-CN" altLang="zh-CN" sz="10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827013" y="3945360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lang="zh-CN" altLang="zh-CN" sz="105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7740944" y="3970722"/>
            <a:ext cx="785524" cy="812738"/>
          </a:xfrm>
          <a:custGeom>
            <a:avLst/>
            <a:gdLst>
              <a:gd name="T0" fmla="*/ 128287 w 60"/>
              <a:gd name="T1" fmla="*/ 37485 h 62"/>
              <a:gd name="T2" fmla="*/ 203121 w 60"/>
              <a:gd name="T3" fmla="*/ 37485 h 62"/>
              <a:gd name="T4" fmla="*/ 251228 w 60"/>
              <a:gd name="T5" fmla="*/ 37485 h 62"/>
              <a:gd name="T6" fmla="*/ 251228 w 60"/>
              <a:gd name="T7" fmla="*/ 96390 h 62"/>
              <a:gd name="T8" fmla="*/ 251228 w 60"/>
              <a:gd name="T9" fmla="*/ 37485 h 62"/>
              <a:gd name="T10" fmla="*/ 106906 w 60"/>
              <a:gd name="T11" fmla="*/ 198136 h 62"/>
              <a:gd name="T12" fmla="*/ 112251 w 60"/>
              <a:gd name="T13" fmla="*/ 310591 h 62"/>
              <a:gd name="T14" fmla="*/ 80179 w 60"/>
              <a:gd name="T15" fmla="*/ 214201 h 62"/>
              <a:gd name="T16" fmla="*/ 64143 w 60"/>
              <a:gd name="T17" fmla="*/ 310591 h 62"/>
              <a:gd name="T18" fmla="*/ 37417 w 60"/>
              <a:gd name="T19" fmla="*/ 198136 h 62"/>
              <a:gd name="T20" fmla="*/ 10691 w 60"/>
              <a:gd name="T21" fmla="*/ 192781 h 62"/>
              <a:gd name="T22" fmla="*/ 37417 w 60"/>
              <a:gd name="T23" fmla="*/ 101745 h 62"/>
              <a:gd name="T24" fmla="*/ 74834 w 60"/>
              <a:gd name="T25" fmla="*/ 128520 h 62"/>
              <a:gd name="T26" fmla="*/ 112251 w 60"/>
              <a:gd name="T27" fmla="*/ 101745 h 62"/>
              <a:gd name="T28" fmla="*/ 155013 w 60"/>
              <a:gd name="T29" fmla="*/ 85680 h 62"/>
              <a:gd name="T30" fmla="*/ 160359 w 60"/>
              <a:gd name="T31" fmla="*/ 101745 h 62"/>
              <a:gd name="T32" fmla="*/ 160359 w 60"/>
              <a:gd name="T33" fmla="*/ 171361 h 62"/>
              <a:gd name="T34" fmla="*/ 165704 w 60"/>
              <a:gd name="T35" fmla="*/ 171361 h 62"/>
              <a:gd name="T36" fmla="*/ 165704 w 60"/>
              <a:gd name="T37" fmla="*/ 171361 h 62"/>
              <a:gd name="T38" fmla="*/ 171049 w 60"/>
              <a:gd name="T39" fmla="*/ 101745 h 62"/>
              <a:gd name="T40" fmla="*/ 171049 w 60"/>
              <a:gd name="T41" fmla="*/ 85680 h 62"/>
              <a:gd name="T42" fmla="*/ 213811 w 60"/>
              <a:gd name="T43" fmla="*/ 101745 h 62"/>
              <a:gd name="T44" fmla="*/ 251228 w 60"/>
              <a:gd name="T45" fmla="*/ 128520 h 62"/>
              <a:gd name="T46" fmla="*/ 288645 w 60"/>
              <a:gd name="T47" fmla="*/ 101745 h 62"/>
              <a:gd name="T48" fmla="*/ 310026 w 60"/>
              <a:gd name="T49" fmla="*/ 187426 h 62"/>
              <a:gd name="T50" fmla="*/ 283300 w 60"/>
              <a:gd name="T51" fmla="*/ 198136 h 62"/>
              <a:gd name="T52" fmla="*/ 288645 w 60"/>
              <a:gd name="T53" fmla="*/ 310591 h 62"/>
              <a:gd name="T54" fmla="*/ 256574 w 60"/>
              <a:gd name="T55" fmla="*/ 214201 h 62"/>
              <a:gd name="T56" fmla="*/ 240538 w 60"/>
              <a:gd name="T57" fmla="*/ 310591 h 62"/>
              <a:gd name="T58" fmla="*/ 213811 w 60"/>
              <a:gd name="T59" fmla="*/ 198136 h 62"/>
              <a:gd name="T60" fmla="*/ 203121 w 60"/>
              <a:gd name="T61" fmla="*/ 203491 h 62"/>
              <a:gd name="T62" fmla="*/ 176394 w 60"/>
              <a:gd name="T63" fmla="*/ 332011 h 62"/>
              <a:gd name="T64" fmla="*/ 155013 w 60"/>
              <a:gd name="T65" fmla="*/ 219556 h 62"/>
              <a:gd name="T66" fmla="*/ 117596 w 60"/>
              <a:gd name="T67" fmla="*/ 332011 h 62"/>
              <a:gd name="T68" fmla="*/ 106906 w 60"/>
              <a:gd name="T69" fmla="*/ 192781 h 62"/>
              <a:gd name="T70" fmla="*/ 48108 w 60"/>
              <a:gd name="T71" fmla="*/ 69615 h 62"/>
              <a:gd name="T72" fmla="*/ 106906 w 60"/>
              <a:gd name="T73" fmla="*/ 69615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0"/>
              <a:gd name="T112" fmla="*/ 0 h 62"/>
              <a:gd name="T113" fmla="*/ 60 w 60"/>
              <a:gd name="T114" fmla="*/ 62 h 6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79712" y="174365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410351" y="555526"/>
            <a:ext cx="4323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730108" y="1802693"/>
            <a:ext cx="36455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添加目录一标题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79712" y="246373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30108" y="2522773"/>
            <a:ext cx="3677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目录二标题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TWO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79712" y="318381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30108" y="3242853"/>
            <a:ext cx="3772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THREE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79712" y="390389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30108" y="3962933"/>
            <a:ext cx="3725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目录四标题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FOUR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30460" y="3233178"/>
            <a:ext cx="369332" cy="369332"/>
            <a:chOff x="2186444" y="3089162"/>
            <a:chExt cx="369332" cy="369332"/>
          </a:xfrm>
        </p:grpSpPr>
        <p:sp>
          <p:nvSpPr>
            <p:cNvPr id="12" name="椭圆 11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3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2330460" y="2513098"/>
            <a:ext cx="369332" cy="369332"/>
            <a:chOff x="2186444" y="2369082"/>
            <a:chExt cx="369332" cy="369332"/>
          </a:xfrm>
        </p:grpSpPr>
        <p:sp>
          <p:nvSpPr>
            <p:cNvPr id="15" name="椭圆 14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2330460" y="3958065"/>
            <a:ext cx="369332" cy="369332"/>
            <a:chOff x="2186444" y="3814049"/>
            <a:chExt cx="369332" cy="369332"/>
          </a:xfrm>
        </p:grpSpPr>
        <p:sp>
          <p:nvSpPr>
            <p:cNvPr id="18" name="椭圆 17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9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>
              <a:fillRect/>
            </a:stretch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2330460" y="1802693"/>
            <a:ext cx="369332" cy="369332"/>
            <a:chOff x="2186444" y="1658677"/>
            <a:chExt cx="369332" cy="369332"/>
          </a:xfrm>
        </p:grpSpPr>
        <p:sp>
          <p:nvSpPr>
            <p:cNvPr id="21" name="椭圆 20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22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26"/>
          <p:cNvGraphicFramePr/>
          <p:nvPr/>
        </p:nvGraphicFramePr>
        <p:xfrm>
          <a:off x="66011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27"/>
          <p:cNvGraphicFramePr/>
          <p:nvPr/>
        </p:nvGraphicFramePr>
        <p:xfrm>
          <a:off x="4488568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6"/>
          <p:cNvGraphicFramePr/>
          <p:nvPr/>
        </p:nvGraphicFramePr>
        <p:xfrm>
          <a:off x="381067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7"/>
          <p:cNvGraphicFramePr/>
          <p:nvPr/>
        </p:nvGraphicFramePr>
        <p:xfrm>
          <a:off x="24936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036030" y="2151740"/>
            <a:ext cx="914559" cy="914682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45751" y="2141347"/>
            <a:ext cx="914559" cy="914682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61266" y="2137882"/>
            <a:ext cx="914559" cy="914682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141152" y="2141347"/>
            <a:ext cx="914559" cy="914682"/>
            <a:chOff x="948171" y="3233332"/>
            <a:chExt cx="914400" cy="914400"/>
          </a:xfrm>
          <a:noFill/>
        </p:grpSpPr>
        <p:sp>
          <p:nvSpPr>
            <p:cNvPr id="20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Content Placeholder 2"/>
          <p:cNvSpPr txBox="1"/>
          <p:nvPr/>
        </p:nvSpPr>
        <p:spPr>
          <a:xfrm>
            <a:off x="685919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2743676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4831849" y="3631663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6813392" y="3631665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09706" y="1246191"/>
            <a:ext cx="7994276" cy="46899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25896" y="1439446"/>
            <a:ext cx="1996896" cy="678543"/>
            <a:chOff x="525896" y="1367438"/>
            <a:chExt cx="1996896" cy="678543"/>
          </a:xfrm>
          <a:effectLst/>
        </p:grpSpPr>
        <p:sp>
          <p:nvSpPr>
            <p:cNvPr id="7" name="任意多边形 6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24644" y="1439446"/>
            <a:ext cx="1998331" cy="678543"/>
            <a:chOff x="2624644" y="1367438"/>
            <a:chExt cx="1998331" cy="678543"/>
          </a:xfrm>
          <a:effectLst/>
        </p:grpSpPr>
        <p:sp>
          <p:nvSpPr>
            <p:cNvPr id="10" name="任意多边形 9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23394" y="1439445"/>
            <a:ext cx="1998330" cy="678543"/>
            <a:chOff x="4723394" y="1367437"/>
            <a:chExt cx="1998330" cy="678543"/>
          </a:xfrm>
          <a:effectLst/>
        </p:grpSpPr>
        <p:sp>
          <p:nvSpPr>
            <p:cNvPr id="13" name="任意多边形 12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23577" y="1439446"/>
            <a:ext cx="1996896" cy="678543"/>
            <a:chOff x="6823577" y="1367438"/>
            <a:chExt cx="1996896" cy="678543"/>
          </a:xfrm>
          <a:effectLst/>
        </p:grpSpPr>
        <p:sp>
          <p:nvSpPr>
            <p:cNvPr id="16" name="任意多边形 15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7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8555" y="2232754"/>
            <a:ext cx="1896477" cy="2067188"/>
            <a:chOff x="478555" y="2160746"/>
            <a:chExt cx="1896477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44544" y="2179394"/>
              <a:ext cx="1764498" cy="126384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8555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77304" y="2232754"/>
            <a:ext cx="1897911" cy="2067188"/>
            <a:chOff x="2577304" y="2160746"/>
            <a:chExt cx="1897911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644326" y="2178860"/>
              <a:ext cx="1763839" cy="1264996"/>
            </a:xfrm>
            <a:prstGeom prst="rect">
              <a:avLst/>
            </a:prstGeom>
            <a:blipFill dpi="0" rotWithShape="1">
              <a:blip r:embed="rId3"/>
              <a:srcRect/>
              <a:tile tx="-12700" ty="266700" sx="67000" sy="67000" flip="none" algn="ctr"/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2577304" y="3557999"/>
              <a:ext cx="1897911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73183" y="2232754"/>
            <a:ext cx="1896477" cy="2067188"/>
            <a:chOff x="4673183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743403" y="2178860"/>
              <a:ext cx="1763839" cy="126499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73183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76236" y="2232754"/>
            <a:ext cx="1896477" cy="2067188"/>
            <a:chOff x="6776236" y="2160746"/>
            <a:chExt cx="1896477" cy="2067188"/>
          </a:xfrm>
          <a:effectLst/>
        </p:grpSpPr>
        <p:sp>
          <p:nvSpPr>
            <p:cNvPr id="31" name="矩形 30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842480" y="2178860"/>
              <a:ext cx="1763839" cy="126499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776236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469426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矩形 6"/>
          <p:cNvSpPr/>
          <p:nvPr/>
        </p:nvSpPr>
        <p:spPr bwMode="auto">
          <a:xfrm>
            <a:off x="251520" y="2689448"/>
            <a:ext cx="1728788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1"/>
          <p:cNvSpPr txBox="1"/>
          <p:nvPr/>
        </p:nvSpPr>
        <p:spPr bwMode="auto">
          <a:xfrm>
            <a:off x="538858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53939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 flipV="1">
            <a:off x="2200969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7"/>
          <p:cNvSpPr txBox="1"/>
          <p:nvPr/>
        </p:nvSpPr>
        <p:spPr bwMode="auto">
          <a:xfrm>
            <a:off x="2267645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226787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3926415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22"/>
          <p:cNvSpPr txBox="1"/>
          <p:nvPr/>
        </p:nvSpPr>
        <p:spPr bwMode="auto">
          <a:xfrm>
            <a:off x="3996433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/>
        </p:nvSpPr>
        <p:spPr bwMode="auto">
          <a:xfrm>
            <a:off x="3996340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6" name="直接连接符 15"/>
          <p:cNvCxnSpPr/>
          <p:nvPr/>
        </p:nvCxnSpPr>
        <p:spPr bwMode="auto">
          <a:xfrm flipV="1">
            <a:off x="5657958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文本框 28"/>
          <p:cNvSpPr txBox="1"/>
          <p:nvPr/>
        </p:nvSpPr>
        <p:spPr bwMode="auto">
          <a:xfrm>
            <a:off x="5725220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29"/>
          <p:cNvSpPr txBox="1">
            <a:spLocks noChangeArrowheads="1"/>
          </p:cNvSpPr>
          <p:nvPr/>
        </p:nvSpPr>
        <p:spPr bwMode="auto">
          <a:xfrm>
            <a:off x="572481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7383404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33"/>
          <p:cNvSpPr txBox="1"/>
          <p:nvPr/>
        </p:nvSpPr>
        <p:spPr bwMode="auto">
          <a:xfrm>
            <a:off x="7454008" y="1078136"/>
            <a:ext cx="122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5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34"/>
          <p:cNvSpPr txBox="1">
            <a:spLocks noChangeArrowheads="1"/>
          </p:cNvSpPr>
          <p:nvPr/>
        </p:nvSpPr>
        <p:spPr bwMode="auto">
          <a:xfrm>
            <a:off x="745327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1980308" y="2689448"/>
            <a:ext cx="1728787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709095" y="2689448"/>
            <a:ext cx="1727200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5436295" y="2689448"/>
            <a:ext cx="1728788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165083" y="2689448"/>
            <a:ext cx="1728787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添加目录四标题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04</a:t>
            </a:r>
            <a:endParaRPr lang="zh-CN" altLang="en-US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31" y="3383499"/>
            <a:ext cx="5927044" cy="1077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3"/>
          <p:cNvSpPr>
            <a:spLocks noChangeArrowheads="1"/>
          </p:cNvSpPr>
          <p:nvPr/>
        </p:nvSpPr>
        <p:spPr bwMode="auto">
          <a:xfrm>
            <a:off x="133578" y="2453445"/>
            <a:ext cx="5327781" cy="87538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燕尾形 6"/>
          <p:cNvSpPr>
            <a:spLocks noChangeArrowheads="1"/>
          </p:cNvSpPr>
          <p:nvPr/>
        </p:nvSpPr>
        <p:spPr bwMode="auto">
          <a:xfrm>
            <a:off x="899283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8" name="燕尾形 4"/>
          <p:cNvSpPr>
            <a:spLocks noChangeArrowheads="1"/>
          </p:cNvSpPr>
          <p:nvPr/>
        </p:nvSpPr>
        <p:spPr bwMode="auto">
          <a:xfrm>
            <a:off x="1456592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9" name="燕尾形 5"/>
          <p:cNvSpPr>
            <a:spLocks noChangeArrowheads="1"/>
          </p:cNvSpPr>
          <p:nvPr/>
        </p:nvSpPr>
        <p:spPr bwMode="auto">
          <a:xfrm>
            <a:off x="201390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" name="燕尾形 6"/>
          <p:cNvSpPr>
            <a:spLocks noChangeArrowheads="1"/>
          </p:cNvSpPr>
          <p:nvPr/>
        </p:nvSpPr>
        <p:spPr bwMode="auto">
          <a:xfrm>
            <a:off x="257121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1" name="组合 30"/>
          <p:cNvGrpSpPr/>
          <p:nvPr/>
        </p:nvGrpSpPr>
        <p:grpSpPr bwMode="auto">
          <a:xfrm>
            <a:off x="3339297" y="2171180"/>
            <a:ext cx="1777912" cy="1695973"/>
            <a:chOff x="0" y="0"/>
            <a:chExt cx="533400" cy="487363"/>
          </a:xfrm>
          <a:solidFill>
            <a:schemeClr val="bg1"/>
          </a:solidFill>
        </p:grpSpPr>
        <p:sp>
          <p:nvSpPr>
            <p:cNvPr id="12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3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直接连接符 31"/>
          <p:cNvSpPr>
            <a:spLocks noChangeShapeType="1"/>
          </p:cNvSpPr>
          <p:nvPr/>
        </p:nvSpPr>
        <p:spPr bwMode="auto">
          <a:xfrm rot="5400000">
            <a:off x="4214939" y="2873271"/>
            <a:ext cx="3187096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接连接符 24"/>
          <p:cNvSpPr>
            <a:spLocks noChangeShapeType="1"/>
          </p:cNvSpPr>
          <p:nvPr/>
        </p:nvSpPr>
        <p:spPr bwMode="auto">
          <a:xfrm rot="5400000">
            <a:off x="1732231" y="2170584"/>
            <a:ext cx="5681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直接连接符 32"/>
          <p:cNvSpPr>
            <a:spLocks noChangeShapeType="1"/>
          </p:cNvSpPr>
          <p:nvPr/>
        </p:nvSpPr>
        <p:spPr bwMode="auto">
          <a:xfrm rot="5400000">
            <a:off x="619995" y="2171775"/>
            <a:ext cx="566912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直接连接符 34"/>
          <p:cNvSpPr>
            <a:spLocks noChangeShapeType="1"/>
          </p:cNvSpPr>
          <p:nvPr/>
        </p:nvSpPr>
        <p:spPr bwMode="auto">
          <a:xfrm rot="16200000" flipV="1">
            <a:off x="2287755" y="3630145"/>
            <a:ext cx="566912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直接连接符 33"/>
          <p:cNvSpPr>
            <a:spLocks noChangeShapeType="1"/>
          </p:cNvSpPr>
          <p:nvPr/>
        </p:nvSpPr>
        <p:spPr bwMode="auto">
          <a:xfrm rot="16200000" flipV="1">
            <a:off x="1173732" y="3629550"/>
            <a:ext cx="566912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直接连接符 9"/>
          <p:cNvSpPr>
            <a:spLocks noChangeShapeType="1"/>
          </p:cNvSpPr>
          <p:nvPr/>
        </p:nvSpPr>
        <p:spPr bwMode="auto">
          <a:xfrm>
            <a:off x="6063921" y="1977048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直接连接符 20"/>
          <p:cNvSpPr>
            <a:spLocks noChangeShapeType="1"/>
          </p:cNvSpPr>
          <p:nvPr/>
        </p:nvSpPr>
        <p:spPr bwMode="auto">
          <a:xfrm>
            <a:off x="6063921" y="2965572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直接连接符 42"/>
          <p:cNvSpPr>
            <a:spLocks noChangeShapeType="1"/>
          </p:cNvSpPr>
          <p:nvPr/>
        </p:nvSpPr>
        <p:spPr bwMode="auto">
          <a:xfrm>
            <a:off x="6063921" y="3775447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3"/>
          <p:cNvSpPr>
            <a:spLocks noChangeArrowheads="1"/>
          </p:cNvSpPr>
          <p:nvPr/>
        </p:nvSpPr>
        <p:spPr bwMode="auto">
          <a:xfrm>
            <a:off x="6023431" y="1255306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altLang="zh-CN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023432" y="1499460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45"/>
          <p:cNvSpPr>
            <a:spLocks noChangeArrowheads="1"/>
          </p:cNvSpPr>
          <p:nvPr/>
        </p:nvSpPr>
        <p:spPr bwMode="auto">
          <a:xfrm>
            <a:off x="6023431" y="3863580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023432" y="4108925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023431" y="2065181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023432" y="2310526"/>
            <a:ext cx="2364992" cy="6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51"/>
          <p:cNvSpPr>
            <a:spLocks noChangeArrowheads="1"/>
          </p:cNvSpPr>
          <p:nvPr/>
        </p:nvSpPr>
        <p:spPr bwMode="auto">
          <a:xfrm>
            <a:off x="6023431" y="3053705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023432" y="3297859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81949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54"/>
          <p:cNvSpPr>
            <a:spLocks noChangeArrowheads="1"/>
          </p:cNvSpPr>
          <p:nvPr/>
        </p:nvSpPr>
        <p:spPr bwMode="auto">
          <a:xfrm>
            <a:off x="192101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2" name="矩形 55"/>
          <p:cNvSpPr>
            <a:spLocks noChangeArrowheads="1"/>
          </p:cNvSpPr>
          <p:nvPr/>
        </p:nvSpPr>
        <p:spPr bwMode="auto">
          <a:xfrm>
            <a:off x="135775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56"/>
          <p:cNvSpPr>
            <a:spLocks noChangeArrowheads="1"/>
          </p:cNvSpPr>
          <p:nvPr/>
        </p:nvSpPr>
        <p:spPr bwMode="auto">
          <a:xfrm>
            <a:off x="245927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84"/>
          <p:cNvSpPr>
            <a:spLocks noChangeAspect="1" noChangeArrowheads="1" noTextEdit="1"/>
          </p:cNvSpPr>
          <p:nvPr/>
        </p:nvSpPr>
        <p:spPr bwMode="auto">
          <a:xfrm>
            <a:off x="971600" y="1510951"/>
            <a:ext cx="3667762" cy="29536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34085"/>
            <a:endParaRPr lang="en-US" sz="180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59137" y="3407011"/>
            <a:ext cx="685919" cy="1052837"/>
            <a:chOff x="1759137" y="3407011"/>
            <a:chExt cx="685919" cy="1052837"/>
          </a:xfrm>
        </p:grpSpPr>
        <p:sp>
          <p:nvSpPr>
            <p:cNvPr id="8" name="Rectangle 87"/>
            <p:cNvSpPr>
              <a:spLocks noChangeArrowheads="1"/>
            </p:cNvSpPr>
            <p:nvPr/>
          </p:nvSpPr>
          <p:spPr bwMode="auto">
            <a:xfrm>
              <a:off x="1759137" y="4162894"/>
              <a:ext cx="685919" cy="2969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92"/>
            <p:cNvSpPr/>
            <p:nvPr/>
          </p:nvSpPr>
          <p:spPr bwMode="auto">
            <a:xfrm>
              <a:off x="1976662" y="3407011"/>
              <a:ext cx="249281" cy="246138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93"/>
            <p:cNvSpPr/>
            <p:nvPr/>
          </p:nvSpPr>
          <p:spPr bwMode="auto">
            <a:xfrm>
              <a:off x="2187836" y="4032679"/>
              <a:ext cx="127022" cy="330302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94"/>
            <p:cNvSpPr/>
            <p:nvPr/>
          </p:nvSpPr>
          <p:spPr bwMode="auto">
            <a:xfrm>
              <a:off x="1875044" y="4040619"/>
              <a:ext cx="133373" cy="3223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95"/>
            <p:cNvSpPr/>
            <p:nvPr/>
          </p:nvSpPr>
          <p:spPr bwMode="auto">
            <a:xfrm>
              <a:off x="1775015" y="3530874"/>
              <a:ext cx="654164" cy="617728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40293" y="2371641"/>
            <a:ext cx="682744" cy="2088207"/>
            <a:chOff x="2440293" y="2371641"/>
            <a:chExt cx="682744" cy="2088207"/>
          </a:xfrm>
        </p:grpSpPr>
        <p:sp>
          <p:nvSpPr>
            <p:cNvPr id="14" name="Rectangle 88"/>
            <p:cNvSpPr>
              <a:spLocks noChangeArrowheads="1"/>
            </p:cNvSpPr>
            <p:nvPr/>
          </p:nvSpPr>
          <p:spPr bwMode="auto">
            <a:xfrm>
              <a:off x="2440293" y="3931047"/>
              <a:ext cx="682744" cy="52880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96"/>
            <p:cNvSpPr/>
            <p:nvPr/>
          </p:nvSpPr>
          <p:spPr bwMode="auto">
            <a:xfrm>
              <a:off x="2454583" y="2371641"/>
              <a:ext cx="668454" cy="1545114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6" name="Oval 97"/>
            <p:cNvSpPr>
              <a:spLocks noChangeArrowheads="1"/>
            </p:cNvSpPr>
            <p:nvPr/>
          </p:nvSpPr>
          <p:spPr bwMode="auto">
            <a:xfrm>
              <a:off x="2667345" y="2503445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62701" y="2635248"/>
            <a:ext cx="755781" cy="1824600"/>
            <a:chOff x="3062701" y="2635248"/>
            <a:chExt cx="755781" cy="1824600"/>
          </a:xfrm>
        </p:grpSpPr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3123036" y="4080318"/>
              <a:ext cx="681156" cy="3795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98"/>
            <p:cNvSpPr/>
            <p:nvPr/>
          </p:nvSpPr>
          <p:spPr bwMode="auto">
            <a:xfrm>
              <a:off x="3062701" y="2929026"/>
              <a:ext cx="755781" cy="1124297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99"/>
            <p:cNvSpPr/>
            <p:nvPr/>
          </p:nvSpPr>
          <p:spPr bwMode="auto">
            <a:xfrm>
              <a:off x="3313569" y="2635248"/>
              <a:ext cx="254044" cy="25407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Group 45"/>
          <p:cNvGrpSpPr/>
          <p:nvPr/>
        </p:nvGrpSpPr>
        <p:grpSpPr>
          <a:xfrm>
            <a:off x="1165143" y="2515663"/>
            <a:ext cx="886003" cy="1006011"/>
            <a:chOff x="1031709" y="2356953"/>
            <a:chExt cx="885849" cy="1005700"/>
          </a:xfrm>
        </p:grpSpPr>
        <p:sp>
          <p:nvSpPr>
            <p:cNvPr id="22" name="Title 1"/>
            <p:cNvSpPr txBox="1"/>
            <p:nvPr/>
          </p:nvSpPr>
          <p:spPr>
            <a:xfrm>
              <a:off x="1066800" y="257019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3" name="Content Placeholder 2"/>
            <p:cNvSpPr txBox="1"/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4" name="Freeform 1304"/>
            <p:cNvSpPr/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Group 47"/>
          <p:cNvGrpSpPr/>
          <p:nvPr/>
        </p:nvGrpSpPr>
        <p:grpSpPr>
          <a:xfrm>
            <a:off x="3527111" y="1786741"/>
            <a:ext cx="886003" cy="1006011"/>
            <a:chOff x="3393267" y="1628255"/>
            <a:chExt cx="885849" cy="1005700"/>
          </a:xfrm>
        </p:grpSpPr>
        <p:sp>
          <p:nvSpPr>
            <p:cNvPr id="26" name="Title 1"/>
            <p:cNvSpPr txBox="1"/>
            <p:nvPr/>
          </p:nvSpPr>
          <p:spPr>
            <a:xfrm>
              <a:off x="3581400" y="1819207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12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7" name="Content Placeholder 2"/>
            <p:cNvSpPr txBox="1"/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8" name="Freeform 1304"/>
            <p:cNvSpPr/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Group 46"/>
          <p:cNvGrpSpPr/>
          <p:nvPr/>
        </p:nvGrpSpPr>
        <p:grpSpPr>
          <a:xfrm>
            <a:off x="2371994" y="1419622"/>
            <a:ext cx="886003" cy="1006011"/>
            <a:chOff x="2238351" y="1261250"/>
            <a:chExt cx="885849" cy="1005700"/>
          </a:xfrm>
        </p:grpSpPr>
        <p:sp>
          <p:nvSpPr>
            <p:cNvPr id="30" name="Title 1"/>
            <p:cNvSpPr txBox="1"/>
            <p:nvPr/>
          </p:nvSpPr>
          <p:spPr>
            <a:xfrm>
              <a:off x="2340166" y="145084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</a:t>
              </a:r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1" name="Content Placeholder 2"/>
            <p:cNvSpPr txBox="1"/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32" name="Freeform 1304"/>
            <p:cNvSpPr/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72"/>
          <p:cNvGrpSpPr/>
          <p:nvPr/>
        </p:nvGrpSpPr>
        <p:grpSpPr>
          <a:xfrm>
            <a:off x="4934688" y="1546376"/>
            <a:ext cx="3429595" cy="1066340"/>
            <a:chOff x="533400" y="1276351"/>
            <a:chExt cx="3429000" cy="1066011"/>
          </a:xfrm>
        </p:grpSpPr>
        <p:sp>
          <p:nvSpPr>
            <p:cNvPr id="34" name="TextBox 33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Group 73"/>
          <p:cNvGrpSpPr/>
          <p:nvPr/>
        </p:nvGrpSpPr>
        <p:grpSpPr>
          <a:xfrm>
            <a:off x="4934688" y="2512209"/>
            <a:ext cx="3429595" cy="1076098"/>
            <a:chOff x="533400" y="1276351"/>
            <a:chExt cx="3429000" cy="1075766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/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标题二文字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Group 76"/>
          <p:cNvGrpSpPr/>
          <p:nvPr/>
        </p:nvGrpSpPr>
        <p:grpSpPr>
          <a:xfrm>
            <a:off x="4934688" y="3503117"/>
            <a:ext cx="3429595" cy="1075975"/>
            <a:chOff x="533400" y="1276351"/>
            <a:chExt cx="3429000" cy="1075643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/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标题三文字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43808" y="1911770"/>
            <a:ext cx="2628619" cy="2628031"/>
            <a:chOff x="3868719" y="1776670"/>
            <a:chExt cx="2628619" cy="2628031"/>
          </a:xfrm>
        </p:grpSpPr>
        <p:sp>
          <p:nvSpPr>
            <p:cNvPr id="7" name="Freeform 4"/>
            <p:cNvSpPr/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57879" y="1429838"/>
            <a:ext cx="1790385" cy="1789984"/>
            <a:chOff x="6012485" y="1170407"/>
            <a:chExt cx="1487948" cy="1487615"/>
          </a:xfrm>
        </p:grpSpPr>
        <p:sp>
          <p:nvSpPr>
            <p:cNvPr id="10" name="Freeform 6"/>
            <p:cNvSpPr/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12177" y="1697769"/>
            <a:ext cx="2075647" cy="2080525"/>
            <a:chOff x="2057536" y="1194444"/>
            <a:chExt cx="2075647" cy="2080525"/>
          </a:xfrm>
        </p:grpSpPr>
        <p:sp>
          <p:nvSpPr>
            <p:cNvPr id="13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Freeform 10"/>
          <p:cNvSpPr/>
          <p:nvPr/>
        </p:nvSpPr>
        <p:spPr bwMode="auto">
          <a:xfrm>
            <a:off x="1516296" y="4536819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971600" y="1327869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3203848" y="1563638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6732240" y="190393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60232" y="2351834"/>
            <a:ext cx="1656184" cy="1660076"/>
            <a:chOff x="2057536" y="1194444"/>
            <a:chExt cx="2075647" cy="2080525"/>
          </a:xfrm>
        </p:grpSpPr>
        <p:sp>
          <p:nvSpPr>
            <p:cNvPr id="20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53"/>
          <p:cNvSpPr txBox="1">
            <a:spLocks noChangeArrowheads="1"/>
          </p:cNvSpPr>
          <p:nvPr/>
        </p:nvSpPr>
        <p:spPr bwMode="auto">
          <a:xfrm>
            <a:off x="5157879" y="1059582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 bwMode="auto">
          <a:xfrm>
            <a:off x="1467105" y="2850046"/>
            <a:ext cx="952665" cy="953985"/>
            <a:chOff x="0" y="0"/>
            <a:chExt cx="1080120" cy="1080120"/>
          </a:xfrm>
        </p:grpSpPr>
        <p:grpSp>
          <p:nvGrpSpPr>
            <p:cNvPr id="7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9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0" name="椭圆 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8" name="文本框 10"/>
            <p:cNvSpPr>
              <a:spLocks noChangeArrowheads="1"/>
            </p:cNvSpPr>
            <p:nvPr/>
          </p:nvSpPr>
          <p:spPr bwMode="auto">
            <a:xfrm>
              <a:off x="127219" y="365759"/>
              <a:ext cx="820042" cy="348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Group 10"/>
          <p:cNvGrpSpPr/>
          <p:nvPr/>
        </p:nvGrpSpPr>
        <p:grpSpPr bwMode="auto">
          <a:xfrm>
            <a:off x="2450732" y="1581638"/>
            <a:ext cx="1306343" cy="1306519"/>
            <a:chOff x="0" y="0"/>
            <a:chExt cx="1080120" cy="1080120"/>
          </a:xfrm>
        </p:grpSpPr>
        <p:grpSp>
          <p:nvGrpSpPr>
            <p:cNvPr id="12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4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5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3" name="文本框 26"/>
            <p:cNvSpPr>
              <a:spLocks noChangeArrowheads="1"/>
            </p:cNvSpPr>
            <p:nvPr/>
          </p:nvSpPr>
          <p:spPr bwMode="auto">
            <a:xfrm>
              <a:off x="209241" y="400115"/>
              <a:ext cx="661643" cy="2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Group 15"/>
          <p:cNvGrpSpPr/>
          <p:nvPr/>
        </p:nvGrpSpPr>
        <p:grpSpPr bwMode="auto">
          <a:xfrm>
            <a:off x="4179820" y="2850046"/>
            <a:ext cx="1170588" cy="1170745"/>
            <a:chOff x="0" y="0"/>
            <a:chExt cx="1080120" cy="1080120"/>
          </a:xfrm>
        </p:grpSpPr>
        <p:grpSp>
          <p:nvGrpSpPr>
            <p:cNvPr id="17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9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0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8" name="文本框 31"/>
            <p:cNvSpPr>
              <a:spLocks noChangeArrowheads="1"/>
            </p:cNvSpPr>
            <p:nvPr/>
          </p:nvSpPr>
          <p:spPr bwMode="auto">
            <a:xfrm>
              <a:off x="170874" y="398075"/>
              <a:ext cx="738375" cy="3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 bwMode="auto">
          <a:xfrm>
            <a:off x="5550468" y="1009962"/>
            <a:ext cx="1715988" cy="1715029"/>
            <a:chOff x="0" y="0"/>
            <a:chExt cx="1080120" cy="1080120"/>
          </a:xfrm>
        </p:grpSpPr>
        <p:grpSp>
          <p:nvGrpSpPr>
            <p:cNvPr id="22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4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5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23" name="文本框 37"/>
            <p:cNvSpPr>
              <a:spLocks noChangeArrowheads="1"/>
            </p:cNvSpPr>
            <p:nvPr/>
          </p:nvSpPr>
          <p:spPr bwMode="auto">
            <a:xfrm>
              <a:off x="239781" y="414093"/>
              <a:ext cx="600558" cy="25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6" name="直接连接符 13"/>
          <p:cNvCxnSpPr>
            <a:cxnSpLocks noChangeShapeType="1"/>
            <a:stCxn id="9" idx="7"/>
            <a:endCxn id="14" idx="3"/>
          </p:cNvCxnSpPr>
          <p:nvPr/>
        </p:nvCxnSpPr>
        <p:spPr bwMode="auto">
          <a:xfrm flipV="1">
            <a:off x="2280443" y="2696408"/>
            <a:ext cx="360822" cy="29298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直接连接符 17"/>
          <p:cNvSpPr>
            <a:spLocks noChangeShapeType="1"/>
          </p:cNvSpPr>
          <p:nvPr/>
        </p:nvSpPr>
        <p:spPr bwMode="auto">
          <a:xfrm>
            <a:off x="3670143" y="2530860"/>
            <a:ext cx="681156" cy="490689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0"/>
          <p:cNvCxnSpPr>
            <a:cxnSpLocks noChangeShapeType="1"/>
            <a:stCxn id="19" idx="7"/>
            <a:endCxn id="24" idx="3"/>
          </p:cNvCxnSpPr>
          <p:nvPr/>
        </p:nvCxnSpPr>
        <p:spPr bwMode="auto">
          <a:xfrm flipV="1">
            <a:off x="5177736" y="2473692"/>
            <a:ext cx="623996" cy="54904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3"/>
          <p:cNvCxnSpPr>
            <a:cxnSpLocks noChangeShapeType="1"/>
            <a:stCxn id="38" idx="5"/>
            <a:endCxn id="9" idx="1"/>
          </p:cNvCxnSpPr>
          <p:nvPr/>
        </p:nvCxnSpPr>
        <p:spPr bwMode="auto">
          <a:xfrm>
            <a:off x="1307534" y="2776204"/>
            <a:ext cx="298899" cy="21318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43"/>
          <p:cNvCxnSpPr>
            <a:cxnSpLocks noChangeShapeType="1"/>
            <a:stCxn id="39" idx="7"/>
            <a:endCxn id="19" idx="3"/>
          </p:cNvCxnSpPr>
          <p:nvPr/>
        </p:nvCxnSpPr>
        <p:spPr bwMode="auto">
          <a:xfrm flipV="1">
            <a:off x="4050020" y="3849289"/>
            <a:ext cx="301280" cy="27869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72"/>
          <p:cNvCxnSpPr>
            <a:cxnSpLocks noChangeShapeType="1"/>
            <a:stCxn id="24" idx="6"/>
            <a:endCxn id="40" idx="1"/>
          </p:cNvCxnSpPr>
          <p:nvPr/>
        </p:nvCxnSpPr>
        <p:spPr bwMode="auto">
          <a:xfrm>
            <a:off x="7266456" y="1867477"/>
            <a:ext cx="417982" cy="28107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1221794" y="3812368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407862" y="2914359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4100034" y="4056521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745764" y="2747621"/>
            <a:ext cx="1367075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85"/>
          <p:cNvSpPr>
            <a:spLocks noChangeArrowheads="1"/>
          </p:cNvSpPr>
          <p:nvPr/>
        </p:nvSpPr>
        <p:spPr bwMode="auto">
          <a:xfrm>
            <a:off x="5939869" y="3332398"/>
            <a:ext cx="2324504" cy="34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6418" tIns="43208" rIns="86418" bIns="432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添加主要观点</a:t>
            </a:r>
            <a:endParaRPr lang="zh-CN" alt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文本框 13"/>
          <p:cNvSpPr>
            <a:spLocks noChangeArrowheads="1"/>
          </p:cNvSpPr>
          <p:nvPr/>
        </p:nvSpPr>
        <p:spPr bwMode="auto">
          <a:xfrm>
            <a:off x="5558803" y="3688505"/>
            <a:ext cx="2741295" cy="108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56"/>
          <p:cNvSpPr>
            <a:spLocks noChangeArrowheads="1"/>
          </p:cNvSpPr>
          <p:nvPr/>
        </p:nvSpPr>
        <p:spPr bwMode="auto">
          <a:xfrm rot="21019160">
            <a:off x="958620" y="2473692"/>
            <a:ext cx="384638" cy="383500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9" name="椭圆 58"/>
          <p:cNvSpPr>
            <a:spLocks noChangeArrowheads="1"/>
          </p:cNvSpPr>
          <p:nvPr/>
        </p:nvSpPr>
        <p:spPr bwMode="auto">
          <a:xfrm>
            <a:off x="3628465" y="4055330"/>
            <a:ext cx="493004" cy="49426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0" name="椭圆 70"/>
          <p:cNvSpPr>
            <a:spLocks noChangeArrowheads="1"/>
          </p:cNvSpPr>
          <p:nvPr/>
        </p:nvSpPr>
        <p:spPr bwMode="auto">
          <a:xfrm>
            <a:off x="7601080" y="2065181"/>
            <a:ext cx="570408" cy="570486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/>
      <p:bldP spid="33" grpId="0"/>
      <p:bldP spid="34" grpId="0"/>
      <p:bldP spid="35" grpId="0"/>
      <p:bldP spid="36" grpId="0" bldLvl="0" autoUpdateAnimBg="0"/>
      <p:bldP spid="37" grpId="0" bldLvl="0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素材透明模版制作\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-92546"/>
            <a:ext cx="947566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Desktop\素材透明模版制作\6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43558"/>
            <a:ext cx="526027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47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添加目录一标题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47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0786" y="1419622"/>
            <a:ext cx="2144125" cy="1077077"/>
            <a:chOff x="1180786" y="1419622"/>
            <a:chExt cx="2144125" cy="1077077"/>
          </a:xfrm>
        </p:grpSpPr>
        <p:sp>
          <p:nvSpPr>
            <p:cNvPr id="3" name="Freeform 7"/>
            <p:cNvSpPr/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spc="-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4800" spc="-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4181" y="2496698"/>
            <a:ext cx="2142177" cy="1073182"/>
            <a:chOff x="3574181" y="2496698"/>
            <a:chExt cx="2142177" cy="1073182"/>
          </a:xfrm>
        </p:grpSpPr>
        <p:sp>
          <p:nvSpPr>
            <p:cNvPr id="6" name="Freeform 9"/>
            <p:cNvSpPr/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69524" y="1419622"/>
            <a:ext cx="2140230" cy="1077077"/>
            <a:chOff x="5969524" y="1419622"/>
            <a:chExt cx="2140230" cy="1077077"/>
          </a:xfrm>
        </p:grpSpPr>
        <p:sp>
          <p:nvSpPr>
            <p:cNvPr id="9" name="Freeform 8"/>
            <p:cNvSpPr/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Content Placeholder 2"/>
          <p:cNvSpPr txBox="1"/>
          <p:nvPr/>
        </p:nvSpPr>
        <p:spPr>
          <a:xfrm>
            <a:off x="1186628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3617025" y="14683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5953945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82180" y="3857886"/>
            <a:ext cx="7994276" cy="6107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556858" y="1270105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sz="800" b="1" dirty="0">
              <a:solidFill>
                <a:srgbClr val="FFFFFF"/>
              </a:solidFill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7" name="Group 97"/>
          <p:cNvGrpSpPr/>
          <p:nvPr/>
        </p:nvGrpSpPr>
        <p:grpSpPr>
          <a:xfrm>
            <a:off x="5788927" y="1356457"/>
            <a:ext cx="601578" cy="605111"/>
            <a:chOff x="6217882" y="895350"/>
            <a:chExt cx="716318" cy="720428"/>
          </a:xfrm>
        </p:grpSpPr>
        <p:sp>
          <p:nvSpPr>
            <p:cNvPr id="8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9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10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556858" y="2083167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14" name="Group 140"/>
          <p:cNvGrpSpPr/>
          <p:nvPr/>
        </p:nvGrpSpPr>
        <p:grpSpPr>
          <a:xfrm>
            <a:off x="5788927" y="2089573"/>
            <a:ext cx="601578" cy="605111"/>
            <a:chOff x="5943600" y="1710958"/>
            <a:chExt cx="716318" cy="720428"/>
          </a:xfrm>
        </p:grpSpPr>
        <p:sp>
          <p:nvSpPr>
            <p:cNvPr id="15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6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7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563967" y="2851202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23" name="Group 141"/>
          <p:cNvGrpSpPr/>
          <p:nvPr/>
        </p:nvGrpSpPr>
        <p:grpSpPr>
          <a:xfrm>
            <a:off x="5796037" y="2857609"/>
            <a:ext cx="601578" cy="605111"/>
            <a:chOff x="5952066" y="2625358"/>
            <a:chExt cx="716318" cy="720428"/>
          </a:xfrm>
        </p:grpSpPr>
        <p:sp>
          <p:nvSpPr>
            <p:cNvPr id="24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25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26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824"/>
              <p:cNvSpPr/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6563967" y="3638212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29" name="Group 145"/>
          <p:cNvGrpSpPr/>
          <p:nvPr/>
        </p:nvGrpSpPr>
        <p:grpSpPr>
          <a:xfrm>
            <a:off x="5796037" y="3644619"/>
            <a:ext cx="601578" cy="605111"/>
            <a:chOff x="5952066" y="3562350"/>
            <a:chExt cx="716318" cy="720428"/>
          </a:xfrm>
        </p:grpSpPr>
        <p:sp>
          <p:nvSpPr>
            <p:cNvPr id="3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sp>
          <p:nvSpPr>
            <p:cNvPr id="31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Group 146"/>
          <p:cNvGrpSpPr/>
          <p:nvPr/>
        </p:nvGrpSpPr>
        <p:grpSpPr>
          <a:xfrm>
            <a:off x="2950296" y="1820969"/>
            <a:ext cx="530459" cy="588709"/>
            <a:chOff x="892366" y="1276350"/>
            <a:chExt cx="631634" cy="700900"/>
          </a:xfrm>
        </p:grpSpPr>
        <p:sp>
          <p:nvSpPr>
            <p:cNvPr id="33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6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0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5" name="Group 149"/>
          <p:cNvGrpSpPr/>
          <p:nvPr/>
        </p:nvGrpSpPr>
        <p:grpSpPr>
          <a:xfrm>
            <a:off x="3512339" y="1474526"/>
            <a:ext cx="530459" cy="588709"/>
            <a:chOff x="892366" y="1276350"/>
            <a:chExt cx="631634" cy="700900"/>
          </a:xfrm>
        </p:grpSpPr>
        <p:sp>
          <p:nvSpPr>
            <p:cNvPr id="36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80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15616" y="1379098"/>
            <a:ext cx="4342474" cy="3208876"/>
            <a:chOff x="126309" y="741872"/>
            <a:chExt cx="5735327" cy="4123702"/>
          </a:xfrm>
        </p:grpSpPr>
        <p:sp>
          <p:nvSpPr>
            <p:cNvPr id="39" name="Freeform 5"/>
            <p:cNvSpPr/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Freeform 12"/>
            <p:cNvSpPr/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Freeform 14"/>
            <p:cNvSpPr/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0" name="Freeform 16"/>
            <p:cNvSpPr/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Freeform 18"/>
            <p:cNvSpPr/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3" name="Freeform 19"/>
            <p:cNvSpPr/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4" name="Freeform 20"/>
            <p:cNvSpPr/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7" name="Freeform 23"/>
            <p:cNvSpPr/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8" name="Freeform 24"/>
            <p:cNvSpPr/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9" name="Freeform 25"/>
            <p:cNvSpPr/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0" name="Freeform 26"/>
            <p:cNvSpPr/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1" name="Freeform 27"/>
            <p:cNvSpPr/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2" name="Freeform 28"/>
            <p:cNvSpPr/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3" name="Freeform 29"/>
            <p:cNvSpPr/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4" name="Freeform 30"/>
            <p:cNvSpPr/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5" name="Freeform 31"/>
            <p:cNvSpPr/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6" name="Freeform 32"/>
            <p:cNvSpPr/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7" name="Freeform 33"/>
            <p:cNvSpPr/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8" name="Freeform 34"/>
            <p:cNvSpPr/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9" name="Freeform 35"/>
            <p:cNvSpPr/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0" name="Freeform 36"/>
            <p:cNvSpPr/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2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7"/>
          <p:cNvGraphicFramePr/>
          <p:nvPr/>
        </p:nvGraphicFramePr>
        <p:xfrm>
          <a:off x="762133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8"/>
          <p:cNvGraphicFramePr/>
          <p:nvPr/>
        </p:nvGraphicFramePr>
        <p:xfrm>
          <a:off x="838346" y="2801215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9"/>
          <p:cNvGraphicFramePr/>
          <p:nvPr/>
        </p:nvGraphicFramePr>
        <p:xfrm>
          <a:off x="4801434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10"/>
          <p:cNvGraphicFramePr/>
          <p:nvPr/>
        </p:nvGraphicFramePr>
        <p:xfrm>
          <a:off x="4801434" y="272499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Content Placeholder 2"/>
          <p:cNvSpPr txBox="1"/>
          <p:nvPr/>
        </p:nvSpPr>
        <p:spPr>
          <a:xfrm>
            <a:off x="2896103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2896103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6859191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6859191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323528" y="1685206"/>
            <a:ext cx="2655887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9740" y="1990006"/>
            <a:ext cx="2303463" cy="1439862"/>
          </a:xfrm>
          <a:prstGeom prst="roundRect">
            <a:avLst>
              <a:gd name="adj" fmla="val 10671"/>
            </a:avLst>
          </a:prstGeom>
          <a:blipFill>
            <a:blip r:embed="rId3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8"/>
          <p:cNvSpPr txBox="1"/>
          <p:nvPr/>
        </p:nvSpPr>
        <p:spPr>
          <a:xfrm>
            <a:off x="931540" y="1491630"/>
            <a:ext cx="14398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22"/>
          <p:cNvSpPr txBox="1"/>
          <p:nvPr/>
        </p:nvSpPr>
        <p:spPr>
          <a:xfrm>
            <a:off x="734690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3233415" y="1685206"/>
            <a:ext cx="2654300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08040" y="1990006"/>
            <a:ext cx="2305050" cy="1439862"/>
          </a:xfrm>
          <a:prstGeom prst="roundRect">
            <a:avLst>
              <a:gd name="adj" fmla="val 10671"/>
            </a:avLst>
          </a:prstGeom>
          <a:blipFill>
            <a:blip r:embed="rId4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37"/>
          <p:cNvSpPr txBox="1"/>
          <p:nvPr/>
        </p:nvSpPr>
        <p:spPr>
          <a:xfrm>
            <a:off x="3839840" y="1491630"/>
            <a:ext cx="14414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</a:p>
        </p:txBody>
      </p:sp>
      <p:sp>
        <p:nvSpPr>
          <p:cNvPr id="13" name="文本框 38"/>
          <p:cNvSpPr txBox="1"/>
          <p:nvPr/>
        </p:nvSpPr>
        <p:spPr>
          <a:xfrm>
            <a:off x="3644578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6141715" y="1685206"/>
            <a:ext cx="2655888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317928" y="1990006"/>
            <a:ext cx="2303462" cy="1439862"/>
          </a:xfrm>
          <a:prstGeom prst="roundRect">
            <a:avLst>
              <a:gd name="adj" fmla="val 10671"/>
            </a:avLst>
          </a:prstGeom>
          <a:blipFill>
            <a:blip r:embed="rId5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2"/>
          <p:cNvSpPr txBox="1"/>
          <p:nvPr/>
        </p:nvSpPr>
        <p:spPr>
          <a:xfrm>
            <a:off x="6749728" y="1491630"/>
            <a:ext cx="14398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</a:p>
        </p:txBody>
      </p:sp>
      <p:sp>
        <p:nvSpPr>
          <p:cNvPr id="17" name="文本框 43"/>
          <p:cNvSpPr txBox="1"/>
          <p:nvPr/>
        </p:nvSpPr>
        <p:spPr>
          <a:xfrm>
            <a:off x="6554465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  <a:endParaRPr lang="zh-CN" altLang="en-US" sz="2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6"/>
          <p:cNvGraphicFramePr/>
          <p:nvPr/>
        </p:nvGraphicFramePr>
        <p:xfrm>
          <a:off x="457128" y="1486595"/>
          <a:ext cx="4572794" cy="32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7"/>
          <p:cNvGrpSpPr/>
          <p:nvPr/>
        </p:nvGrpSpPr>
        <p:grpSpPr>
          <a:xfrm>
            <a:off x="2438672" y="2248831"/>
            <a:ext cx="2515037" cy="990906"/>
            <a:chOff x="1676400" y="1962150"/>
            <a:chExt cx="2514600" cy="990600"/>
          </a:xfrm>
        </p:grpSpPr>
        <p:cxnSp>
          <p:nvCxnSpPr>
            <p:cNvPr id="8" name="Straight Connector 8"/>
            <p:cNvCxnSpPr/>
            <p:nvPr/>
          </p:nvCxnSpPr>
          <p:spPr>
            <a:xfrm rot="5400000" flipH="1" flipV="1">
              <a:off x="1676400" y="1962150"/>
              <a:ext cx="990600" cy="990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9"/>
            <p:cNvCxnSpPr/>
            <p:nvPr/>
          </p:nvCxnSpPr>
          <p:spPr>
            <a:xfrm>
              <a:off x="2667000" y="19621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0"/>
          <p:cNvGrpSpPr/>
          <p:nvPr/>
        </p:nvGrpSpPr>
        <p:grpSpPr>
          <a:xfrm>
            <a:off x="3658084" y="3392183"/>
            <a:ext cx="1295625" cy="686012"/>
            <a:chOff x="2895600" y="2647950"/>
            <a:chExt cx="1295400" cy="685800"/>
          </a:xfrm>
        </p:grpSpPr>
        <p:cxnSp>
          <p:nvCxnSpPr>
            <p:cNvPr id="11" name="Straight Connector 11"/>
            <p:cNvCxnSpPr/>
            <p:nvPr/>
          </p:nvCxnSpPr>
          <p:spPr>
            <a:xfrm rot="16200000" flipH="1">
              <a:off x="2857500" y="2686050"/>
              <a:ext cx="685800" cy="609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>
              <a:off x="3505200" y="3333750"/>
              <a:ext cx="6858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3"/>
          <p:cNvCxnSpPr/>
          <p:nvPr/>
        </p:nvCxnSpPr>
        <p:spPr>
          <a:xfrm>
            <a:off x="3429444" y="2553725"/>
            <a:ext cx="152426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4"/>
          <p:cNvGrpSpPr/>
          <p:nvPr/>
        </p:nvGrpSpPr>
        <p:grpSpPr>
          <a:xfrm>
            <a:off x="2591098" y="1562819"/>
            <a:ext cx="2362610" cy="686012"/>
            <a:chOff x="2819400" y="1428750"/>
            <a:chExt cx="2362200" cy="685800"/>
          </a:xfrm>
        </p:grpSpPr>
        <p:cxnSp>
          <p:nvCxnSpPr>
            <p:cNvPr id="15" name="Straight Connector 15"/>
            <p:cNvCxnSpPr/>
            <p:nvPr/>
          </p:nvCxnSpPr>
          <p:spPr>
            <a:xfrm flipV="1">
              <a:off x="2819400" y="1428750"/>
              <a:ext cx="762000" cy="685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6"/>
            <p:cNvCxnSpPr/>
            <p:nvPr/>
          </p:nvCxnSpPr>
          <p:spPr>
            <a:xfrm>
              <a:off x="3581400" y="1428750"/>
              <a:ext cx="16002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Content Placeholder 2"/>
          <p:cNvSpPr txBox="1"/>
          <p:nvPr/>
        </p:nvSpPr>
        <p:spPr>
          <a:xfrm>
            <a:off x="5278037" y="1257926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5258562" y="1867713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5258562" y="2553724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endParaRPr lang="en-US" altLang="zh-CN" sz="12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5258562" y="3641389"/>
            <a:ext cx="2952841" cy="894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4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添加目录二标题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71600" y="1275606"/>
            <a:ext cx="329050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02</a:t>
            </a:r>
            <a:endParaRPr lang="zh-CN" altLang="en-US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2165</Words>
  <Application>Microsoft Office PowerPoint</Application>
  <PresentationFormat>全屏显示(16:9)</PresentationFormat>
  <Paragraphs>292</Paragraphs>
  <Slides>30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方正兰亭黑_GBK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Open Sans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7</cp:revision>
  <dcterms:created xsi:type="dcterms:W3CDTF">2016-03-11T03:47:00Z</dcterms:created>
  <dcterms:modified xsi:type="dcterms:W3CDTF">2016-11-07T15:14:20Z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