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notesSlides/notesSlide1.xml" ContentType="application/vnd.openxmlformats-officedocument.presentationml.notesSlide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notesSlides/notesSlide2.xml" ContentType="application/vnd.openxmlformats-officedocument.presentationml.notesSlide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75" r:id="rId2"/>
    <p:sldId id="273" r:id="rId3"/>
    <p:sldId id="274" r:id="rId4"/>
    <p:sldId id="280" r:id="rId5"/>
    <p:sldId id="295" r:id="rId6"/>
  </p:sldIdLst>
  <p:sldSz cx="12192000" cy="6858000"/>
  <p:notesSz cx="6858000" cy="9144000"/>
  <p:custDataLst>
    <p:tags r:id="rId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68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526464"/>
    <a:srgbClr val="AEC3C7"/>
    <a:srgbClr val="52635B"/>
    <a:srgbClr val="627675"/>
    <a:srgbClr val="D2E2E5"/>
    <a:srgbClr val="DBE9EC"/>
    <a:srgbClr val="0C3639"/>
    <a:srgbClr val="F5FBFE"/>
    <a:srgbClr val="E6F7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09" autoAdjust="0"/>
    <p:restoredTop sz="94660"/>
  </p:normalViewPr>
  <p:slideViewPr>
    <p:cSldViewPr snapToGrid="0" showGuides="1">
      <p:cViewPr varScale="1">
        <p:scale>
          <a:sx n="105" d="100"/>
          <a:sy n="105" d="100"/>
        </p:scale>
        <p:origin x="150" y="228"/>
      </p:cViewPr>
      <p:guideLst>
        <p:guide orient="horz" pos="368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B3D032-BBB6-4C95-8CD7-7EF73B51AC27}" type="datetimeFigureOut">
              <a:rPr lang="zh-CN" altLang="en-US" smtClean="0"/>
              <a:t>2019/2/15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222B5E-1328-4E1A-B925-B0E5959AAC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98375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222B5E-1328-4E1A-B925-B0E5959AAC58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362319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222B5E-1328-4E1A-B925-B0E5959AAC58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083765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222B5E-1328-4E1A-B925-B0E5959AAC58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443922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222B5E-1328-4E1A-B925-B0E5959AAC58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643920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222B5E-1328-4E1A-B925-B0E5959AAC58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28757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CD5B20-AD9E-41D2-832C-01DC31089485}" type="datetimeFigureOut">
              <a:rPr lang="zh-CN" altLang="en-US" smtClean="0"/>
              <a:t>2019/2/15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59BB29-B48C-48F3-89F8-CE6815AE10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82434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CD5B20-AD9E-41D2-832C-01DC31089485}" type="datetimeFigureOut">
              <a:rPr lang="zh-CN" altLang="en-US" smtClean="0"/>
              <a:t>2019/2/15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59BB29-B48C-48F3-89F8-CE6815AE10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6854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CD5B20-AD9E-41D2-832C-01DC31089485}" type="datetimeFigureOut">
              <a:rPr lang="zh-CN" altLang="en-US" smtClean="0"/>
              <a:t>2019/2/15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59BB29-B48C-48F3-89F8-CE6815AE10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3625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CD5B20-AD9E-41D2-832C-01DC31089485}" type="datetimeFigureOut">
              <a:rPr lang="zh-CN" altLang="en-US" smtClean="0"/>
              <a:t>2019/2/15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59BB29-B48C-48F3-89F8-CE6815AE10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63264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CD5B20-AD9E-41D2-832C-01DC31089485}" type="datetimeFigureOut">
              <a:rPr lang="zh-CN" altLang="en-US" smtClean="0"/>
              <a:t>2019/2/15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59BB29-B48C-48F3-89F8-CE6815AE10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28065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CD5B20-AD9E-41D2-832C-01DC31089485}" type="datetimeFigureOut">
              <a:rPr lang="zh-CN" altLang="en-US" smtClean="0"/>
              <a:t>2019/2/15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59BB29-B48C-48F3-89F8-CE6815AE10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08168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CD5B20-AD9E-41D2-832C-01DC31089485}" type="datetimeFigureOut">
              <a:rPr lang="zh-CN" altLang="en-US" smtClean="0"/>
              <a:t>2019/2/15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59BB29-B48C-48F3-89F8-CE6815AE10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22815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4221" y="-1159844"/>
            <a:ext cx="12380495" cy="115551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81983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CD5B20-AD9E-41D2-832C-01DC31089485}" type="datetimeFigureOut">
              <a:rPr lang="zh-CN" altLang="en-US" smtClean="0"/>
              <a:t>2019/2/15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59BB29-B48C-48F3-89F8-CE6815AE10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3036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CD5B20-AD9E-41D2-832C-01DC31089485}" type="datetimeFigureOut">
              <a:rPr lang="zh-CN" altLang="en-US" smtClean="0"/>
              <a:t>2019/2/15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59BB29-B48C-48F3-89F8-CE6815AE10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84374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CD5B20-AD9E-41D2-832C-01DC31089485}" type="datetimeFigureOut">
              <a:rPr lang="zh-CN" altLang="en-US" smtClean="0"/>
              <a:t>2019/2/15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59BB29-B48C-48F3-89F8-CE6815AE10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64395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CD5B20-AD9E-41D2-832C-01DC31089485}" type="datetimeFigureOut">
              <a:rPr lang="zh-CN" altLang="en-US" smtClean="0"/>
              <a:t>2019/2/15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59BB29-B48C-48F3-89F8-CE6815AE104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框 6"/>
          <p:cNvSpPr txBox="1"/>
          <p:nvPr userDrawn="1"/>
        </p:nvSpPr>
        <p:spPr>
          <a:xfrm>
            <a:off x="4318000" y="2971800"/>
            <a:ext cx="3556000" cy="229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感谢您下载夕小觉平台上提供的</a:t>
            </a:r>
            <a:r>
              <a:rPr kumimoji="0" lang="en-US" altLang="zh-CN" sz="3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PPT</a:t>
            </a:r>
            <a:r>
              <a:rPr kumimoji="0" lang="zh-CN" altLang="en-US" sz="3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作品，为了您和夕小觉以及原创作者的利益，请勿复制、传播、销售，否则将承担法律责任！夕小觉将对作品进行维权，按照传播下载次数进行十倍的索取赔偿！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ibaotu.com</a:t>
            </a:r>
          </a:p>
        </p:txBody>
      </p:sp>
    </p:spTree>
    <p:extLst>
      <p:ext uri="{BB962C8B-B14F-4D97-AF65-F5344CB8AC3E}">
        <p14:creationId xmlns:p14="http://schemas.microsoft.com/office/powerpoint/2010/main" val="9464168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notesSlide" Target="../notesSlides/notesSlide1.xml"/><Relationship Id="rId18" Type="http://schemas.openxmlformats.org/officeDocument/2006/relationships/image" Target="../media/image5.png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slideLayout" Target="../slideLayouts/slideLayout7.xml"/><Relationship Id="rId17" Type="http://schemas.microsoft.com/office/2007/relationships/hdphoto" Target="../media/hdphoto1.wdp"/><Relationship Id="rId2" Type="http://schemas.openxmlformats.org/officeDocument/2006/relationships/tags" Target="../tags/tag3.xml"/><Relationship Id="rId16" Type="http://schemas.openxmlformats.org/officeDocument/2006/relationships/image" Target="../media/image4.png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tags" Target="../tags/tag10.xml"/><Relationship Id="rId5" Type="http://schemas.openxmlformats.org/officeDocument/2006/relationships/tags" Target="../tags/tag6.xml"/><Relationship Id="rId15" Type="http://schemas.openxmlformats.org/officeDocument/2006/relationships/image" Target="../media/image3.png"/><Relationship Id="rId10" Type="http://schemas.openxmlformats.org/officeDocument/2006/relationships/audio" Target="../media/media1.mp3"/><Relationship Id="rId19" Type="http://schemas.openxmlformats.org/officeDocument/2006/relationships/image" Target="../media/image6.png"/><Relationship Id="rId4" Type="http://schemas.openxmlformats.org/officeDocument/2006/relationships/tags" Target="../tags/tag5.xml"/><Relationship Id="rId9" Type="http://schemas.microsoft.com/office/2007/relationships/media" Target="../media/media1.mp3"/><Relationship Id="rId1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18.xml"/><Relationship Id="rId13" Type="http://schemas.openxmlformats.org/officeDocument/2006/relationships/notesSlide" Target="../notesSlides/notesSlide2.xml"/><Relationship Id="rId3" Type="http://schemas.openxmlformats.org/officeDocument/2006/relationships/tags" Target="../tags/tag13.xml"/><Relationship Id="rId7" Type="http://schemas.openxmlformats.org/officeDocument/2006/relationships/tags" Target="../tags/tag17.xml"/><Relationship Id="rId12" Type="http://schemas.openxmlformats.org/officeDocument/2006/relationships/slideLayout" Target="../slideLayouts/slideLayout7.xml"/><Relationship Id="rId17" Type="http://schemas.openxmlformats.org/officeDocument/2006/relationships/image" Target="../media/image10.png"/><Relationship Id="rId2" Type="http://schemas.openxmlformats.org/officeDocument/2006/relationships/tags" Target="../tags/tag12.xml"/><Relationship Id="rId16" Type="http://schemas.openxmlformats.org/officeDocument/2006/relationships/image" Target="../media/image9.png"/><Relationship Id="rId1" Type="http://schemas.openxmlformats.org/officeDocument/2006/relationships/tags" Target="../tags/tag11.xml"/><Relationship Id="rId6" Type="http://schemas.openxmlformats.org/officeDocument/2006/relationships/tags" Target="../tags/tag16.xml"/><Relationship Id="rId11" Type="http://schemas.openxmlformats.org/officeDocument/2006/relationships/tags" Target="../tags/tag21.xml"/><Relationship Id="rId5" Type="http://schemas.openxmlformats.org/officeDocument/2006/relationships/tags" Target="../tags/tag15.xml"/><Relationship Id="rId15" Type="http://schemas.openxmlformats.org/officeDocument/2006/relationships/image" Target="../media/image8.png"/><Relationship Id="rId10" Type="http://schemas.openxmlformats.org/officeDocument/2006/relationships/tags" Target="../tags/tag20.xml"/><Relationship Id="rId4" Type="http://schemas.openxmlformats.org/officeDocument/2006/relationships/tags" Target="../tags/tag14.xml"/><Relationship Id="rId9" Type="http://schemas.openxmlformats.org/officeDocument/2006/relationships/tags" Target="../tags/tag19.xml"/><Relationship Id="rId14" Type="http://schemas.openxmlformats.org/officeDocument/2006/relationships/image" Target="../media/image7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image" Target="../media/image9.png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image" Target="../media/image11.jpg"/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32.xml"/><Relationship Id="rId13" Type="http://schemas.openxmlformats.org/officeDocument/2006/relationships/notesSlide" Target="../notesSlides/notesSlide5.xml"/><Relationship Id="rId18" Type="http://schemas.openxmlformats.org/officeDocument/2006/relationships/image" Target="../media/image5.png"/><Relationship Id="rId3" Type="http://schemas.openxmlformats.org/officeDocument/2006/relationships/tags" Target="../tags/tag27.xml"/><Relationship Id="rId7" Type="http://schemas.openxmlformats.org/officeDocument/2006/relationships/tags" Target="../tags/tag31.xml"/><Relationship Id="rId12" Type="http://schemas.openxmlformats.org/officeDocument/2006/relationships/slideLayout" Target="../slideLayouts/slideLayout7.xml"/><Relationship Id="rId17" Type="http://schemas.microsoft.com/office/2007/relationships/hdphoto" Target="../media/hdphoto1.wdp"/><Relationship Id="rId2" Type="http://schemas.openxmlformats.org/officeDocument/2006/relationships/tags" Target="../tags/tag26.xml"/><Relationship Id="rId16" Type="http://schemas.openxmlformats.org/officeDocument/2006/relationships/image" Target="../media/image4.png"/><Relationship Id="rId1" Type="http://schemas.openxmlformats.org/officeDocument/2006/relationships/tags" Target="../tags/tag25.xml"/><Relationship Id="rId6" Type="http://schemas.openxmlformats.org/officeDocument/2006/relationships/tags" Target="../tags/tag30.xml"/><Relationship Id="rId11" Type="http://schemas.openxmlformats.org/officeDocument/2006/relationships/tags" Target="../tags/tag33.xml"/><Relationship Id="rId5" Type="http://schemas.openxmlformats.org/officeDocument/2006/relationships/tags" Target="../tags/tag29.xml"/><Relationship Id="rId15" Type="http://schemas.openxmlformats.org/officeDocument/2006/relationships/image" Target="../media/image3.png"/><Relationship Id="rId10" Type="http://schemas.openxmlformats.org/officeDocument/2006/relationships/audio" Target="../media/media1.mp3"/><Relationship Id="rId19" Type="http://schemas.openxmlformats.org/officeDocument/2006/relationships/image" Target="../media/image6.png"/><Relationship Id="rId4" Type="http://schemas.openxmlformats.org/officeDocument/2006/relationships/tags" Target="../tags/tag28.xml"/><Relationship Id="rId9" Type="http://schemas.microsoft.com/office/2007/relationships/media" Target="../media/media1.mp3"/><Relationship Id="rId1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A_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8480" y="-7456487"/>
            <a:ext cx="12695237" cy="12695237"/>
          </a:xfrm>
          <a:prstGeom prst="rect">
            <a:avLst/>
          </a:prstGeom>
        </p:spPr>
      </p:pic>
      <p:pic>
        <p:nvPicPr>
          <p:cNvPr id="3" name="PA_图片 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48980" y="-3553933"/>
            <a:ext cx="12669579" cy="12669579"/>
          </a:xfrm>
          <a:prstGeom prst="rect">
            <a:avLst/>
          </a:prstGeom>
        </p:spPr>
      </p:pic>
      <p:sp>
        <p:nvSpPr>
          <p:cNvPr id="6" name="PA_库_矩形 5"/>
          <p:cNvSpPr/>
          <p:nvPr>
            <p:custDataLst>
              <p:tags r:id="rId3"/>
            </p:custDataLst>
          </p:nvPr>
        </p:nvSpPr>
        <p:spPr>
          <a:xfrm>
            <a:off x="6096000" y="739384"/>
            <a:ext cx="1431161" cy="1650452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54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气 度</a:t>
            </a:r>
            <a:endParaRPr lang="en-US" altLang="zh-CN" sz="54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7" name="PA_库_文本框 6"/>
          <p:cNvSpPr txBox="1"/>
          <p:nvPr>
            <p:custDataLst>
              <p:tags r:id="rId4"/>
            </p:custDataLst>
          </p:nvPr>
        </p:nvSpPr>
        <p:spPr>
          <a:xfrm>
            <a:off x="6173067" y="2386539"/>
            <a:ext cx="338554" cy="2288447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en-US" altLang="zh-CN" sz="1000" dirty="0">
                <a:solidFill>
                  <a:srgbClr val="526464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CHOICE IS THE BEGINNING OF HAPPINESS</a:t>
            </a:r>
            <a:endParaRPr lang="zh-CN" altLang="en-US" sz="1000" dirty="0">
              <a:solidFill>
                <a:srgbClr val="526464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pic>
        <p:nvPicPr>
          <p:cNvPr id="8" name="PA_库_图片 7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6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ackgroundRemoval t="8772" b="92982" l="0" r="91463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486003" y="3711903"/>
            <a:ext cx="485726" cy="675278"/>
          </a:xfrm>
          <a:prstGeom prst="rect">
            <a:avLst/>
          </a:prstGeom>
        </p:spPr>
      </p:pic>
      <p:sp>
        <p:nvSpPr>
          <p:cNvPr id="9" name="PA_库_矩形 8"/>
          <p:cNvSpPr/>
          <p:nvPr>
            <p:custDataLst>
              <p:tags r:id="rId6"/>
            </p:custDataLst>
          </p:nvPr>
        </p:nvSpPr>
        <p:spPr>
          <a:xfrm>
            <a:off x="6364782" y="2382410"/>
            <a:ext cx="72632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800" b="0" i="0" dirty="0">
                <a:solidFill>
                  <a:srgbClr val="262626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Early in the day it was whispered that we should sail in a boat, only thou and I, and never a soul in the world would know of this</a:t>
            </a:r>
            <a:endParaRPr lang="zh-CN" altLang="en-US" sz="8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0" name="PA_库_矩形 9"/>
          <p:cNvSpPr/>
          <p:nvPr>
            <p:custDataLst>
              <p:tags r:id="rId7"/>
            </p:custDataLst>
          </p:nvPr>
        </p:nvSpPr>
        <p:spPr>
          <a:xfrm rot="5400000">
            <a:off x="4055706" y="2517454"/>
            <a:ext cx="3935601" cy="379463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宁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/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静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/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平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/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和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/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境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/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界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/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致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/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远</a:t>
            </a:r>
          </a:p>
        </p:txBody>
      </p:sp>
      <p:pic>
        <p:nvPicPr>
          <p:cNvPr id="11" name="PA_图片 10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2562" y="-2026764"/>
            <a:ext cx="3467101" cy="3467101"/>
          </a:xfrm>
          <a:prstGeom prst="rect">
            <a:avLst/>
          </a:prstGeom>
        </p:spPr>
      </p:pic>
      <p:pic>
        <p:nvPicPr>
          <p:cNvPr id="12" name="PA_Cloudmusic ">
            <a:hlinkClick r:id="" action="ppaction://media"/>
          </p:cNvPr>
          <p:cNvPicPr>
            <a:picLocks noChangeAspect="1"/>
          </p:cNvPicPr>
          <p:nvPr>
            <a:audioFile r:link="rId10"/>
            <p:custDataLst>
              <p:tags r:id="rId11"/>
            </p:custDataLst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8438147" y="-90281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26212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2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6" grpId="0" autoUpdateAnimBg="0"/>
      <p:bldP spid="7" grpId="0" autoUpdateAnimBg="0"/>
      <p:bldP spid="9" grpId="0" autoUpdateAnimBg="0"/>
      <p:bldP spid="10" grpId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A_库_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74495" y="1475696"/>
            <a:ext cx="1850065" cy="3700130"/>
          </a:xfrm>
          <a:prstGeom prst="rect">
            <a:avLst/>
          </a:prstGeom>
        </p:spPr>
      </p:pic>
      <p:pic>
        <p:nvPicPr>
          <p:cNvPr id="3" name="PA_库_图片 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9175" y="1582021"/>
            <a:ext cx="1850065" cy="3700130"/>
          </a:xfrm>
          <a:prstGeom prst="rect">
            <a:avLst/>
          </a:prstGeom>
        </p:spPr>
      </p:pic>
      <p:pic>
        <p:nvPicPr>
          <p:cNvPr id="4" name="PA_库_图片 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1835" y="1582021"/>
            <a:ext cx="1850065" cy="3700130"/>
          </a:xfrm>
          <a:prstGeom prst="rect">
            <a:avLst/>
          </a:prstGeom>
        </p:spPr>
      </p:pic>
      <p:sp>
        <p:nvSpPr>
          <p:cNvPr id="5" name="PA_库_文本框 4"/>
          <p:cNvSpPr txBox="1"/>
          <p:nvPr>
            <p:custDataLst>
              <p:tags r:id="rId4"/>
            </p:custDataLst>
          </p:nvPr>
        </p:nvSpPr>
        <p:spPr>
          <a:xfrm rot="5400000">
            <a:off x="745696" y="2623663"/>
            <a:ext cx="139493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solidFill>
                  <a:schemeClr val="bg2">
                    <a:lumMod val="50000"/>
                  </a:schemeClr>
                </a:solidFill>
              </a:rPr>
              <a:t>JINGYIXIUSHEN</a:t>
            </a:r>
            <a:endParaRPr lang="zh-CN" altLang="en-US" sz="14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6" name="PA_库_矩形 5"/>
          <p:cNvSpPr/>
          <p:nvPr>
            <p:custDataLst>
              <p:tags r:id="rId5"/>
            </p:custDataLst>
          </p:nvPr>
        </p:nvSpPr>
        <p:spPr>
          <a:xfrm>
            <a:off x="1415130" y="2141087"/>
            <a:ext cx="677108" cy="3066638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sz="800" b="0" i="0" dirty="0">
                <a:solidFill>
                  <a:srgbClr val="333333"/>
                </a:solidFill>
                <a:effectLst/>
                <a:latin typeface="+mj-ea"/>
                <a:ea typeface="+mj-ea"/>
              </a:rPr>
              <a:t>芝兰生於深林</a:t>
            </a:r>
            <a:r>
              <a:rPr lang="en-US" altLang="zh-CN" sz="800" b="0" i="0" dirty="0">
                <a:solidFill>
                  <a:srgbClr val="333333"/>
                </a:solidFill>
                <a:effectLst/>
                <a:latin typeface="+mj-ea"/>
                <a:ea typeface="+mj-ea"/>
              </a:rPr>
              <a:t>,</a:t>
            </a:r>
            <a:r>
              <a:rPr lang="zh-CN" altLang="en-US" sz="800" b="0" i="0" dirty="0">
                <a:solidFill>
                  <a:srgbClr val="333333"/>
                </a:solidFill>
                <a:effectLst/>
                <a:latin typeface="+mj-ea"/>
                <a:ea typeface="+mj-ea"/>
              </a:rPr>
              <a:t>不以无人而不芳；君子修道立德</a:t>
            </a:r>
            <a:r>
              <a:rPr lang="en-US" altLang="zh-CN" sz="800" b="0" i="0" dirty="0">
                <a:solidFill>
                  <a:srgbClr val="333333"/>
                </a:solidFill>
                <a:effectLst/>
                <a:latin typeface="+mj-ea"/>
                <a:ea typeface="+mj-ea"/>
              </a:rPr>
              <a:t>,</a:t>
            </a:r>
            <a:r>
              <a:rPr lang="zh-CN" altLang="en-US" sz="800" b="0" i="0" dirty="0">
                <a:solidFill>
                  <a:srgbClr val="333333"/>
                </a:solidFill>
                <a:effectLst/>
                <a:latin typeface="+mj-ea"/>
                <a:ea typeface="+mj-ea"/>
              </a:rPr>
              <a:t>不谓困厄而改节</a:t>
            </a:r>
            <a:r>
              <a:rPr lang="en-US" altLang="zh-CN" sz="800" b="0" i="0" dirty="0">
                <a:solidFill>
                  <a:srgbClr val="333333"/>
                </a:solidFill>
                <a:effectLst/>
                <a:latin typeface="+mj-ea"/>
                <a:ea typeface="+mj-ea"/>
              </a:rPr>
              <a:t>.</a:t>
            </a:r>
            <a:r>
              <a:rPr lang="zh-CN" altLang="en-US" sz="800" b="0" i="0" dirty="0">
                <a:solidFill>
                  <a:srgbClr val="333333"/>
                </a:solidFill>
                <a:effectLst/>
                <a:latin typeface="+mj-ea"/>
                <a:ea typeface="+mj-ea"/>
              </a:rPr>
              <a:t>为之者人也</a:t>
            </a:r>
            <a:r>
              <a:rPr lang="en-US" altLang="zh-CN" sz="800" b="0" i="0" dirty="0">
                <a:solidFill>
                  <a:srgbClr val="333333"/>
                </a:solidFill>
                <a:effectLst/>
                <a:latin typeface="+mj-ea"/>
                <a:ea typeface="+mj-ea"/>
              </a:rPr>
              <a:t>,</a:t>
            </a:r>
            <a:r>
              <a:rPr lang="zh-CN" altLang="en-US" sz="800" b="0" i="0" dirty="0">
                <a:solidFill>
                  <a:srgbClr val="333333"/>
                </a:solidFill>
                <a:effectLst/>
                <a:latin typeface="+mj-ea"/>
                <a:ea typeface="+mj-ea"/>
              </a:rPr>
              <a:t>生死者命也</a:t>
            </a:r>
            <a:r>
              <a:rPr lang="en-US" altLang="zh-CN" sz="800" b="0" i="0" dirty="0">
                <a:solidFill>
                  <a:srgbClr val="333333"/>
                </a:solidFill>
                <a:effectLst/>
                <a:latin typeface="+mj-ea"/>
                <a:ea typeface="+mj-ea"/>
              </a:rPr>
              <a:t>.</a:t>
            </a:r>
            <a:r>
              <a:rPr lang="zh-CN" altLang="en-US" sz="800" b="0" i="0" dirty="0">
                <a:solidFill>
                  <a:srgbClr val="333333"/>
                </a:solidFill>
                <a:effectLst/>
                <a:latin typeface="+mj-ea"/>
                <a:ea typeface="+mj-ea"/>
              </a:rPr>
              <a:t>是以晋重耳之有霸心</a:t>
            </a:r>
            <a:r>
              <a:rPr lang="en-US" altLang="zh-CN" sz="800" b="0" i="0" dirty="0">
                <a:solidFill>
                  <a:srgbClr val="333333"/>
                </a:solidFill>
                <a:effectLst/>
                <a:latin typeface="+mj-ea"/>
                <a:ea typeface="+mj-ea"/>
              </a:rPr>
              <a:t>,</a:t>
            </a:r>
            <a:r>
              <a:rPr lang="zh-CN" altLang="en-US" sz="800" b="0" i="0" dirty="0">
                <a:solidFill>
                  <a:srgbClr val="333333"/>
                </a:solidFill>
                <a:effectLst/>
                <a:latin typeface="+mj-ea"/>
                <a:ea typeface="+mj-ea"/>
              </a:rPr>
              <a:t>生於曹、卫；越王勾践之有霸心</a:t>
            </a:r>
            <a:r>
              <a:rPr lang="en-US" altLang="zh-CN" sz="800" b="0" i="0" dirty="0">
                <a:solidFill>
                  <a:srgbClr val="333333"/>
                </a:solidFill>
                <a:effectLst/>
                <a:latin typeface="+mj-ea"/>
                <a:ea typeface="+mj-ea"/>
              </a:rPr>
              <a:t>,</a:t>
            </a:r>
            <a:r>
              <a:rPr lang="zh-CN" altLang="en-US" sz="800" b="0" i="0" dirty="0">
                <a:solidFill>
                  <a:srgbClr val="333333"/>
                </a:solidFill>
                <a:effectLst/>
                <a:latin typeface="+mj-ea"/>
                <a:ea typeface="+mj-ea"/>
              </a:rPr>
              <a:t>生於会稽</a:t>
            </a:r>
            <a:r>
              <a:rPr lang="en-US" altLang="zh-CN" sz="800" b="0" i="0" dirty="0">
                <a:solidFill>
                  <a:srgbClr val="333333"/>
                </a:solidFill>
                <a:effectLst/>
                <a:latin typeface="+mj-ea"/>
                <a:ea typeface="+mj-ea"/>
              </a:rPr>
              <a:t>.</a:t>
            </a:r>
            <a:r>
              <a:rPr lang="zh-CN" altLang="en-US" sz="800" b="0" i="0" dirty="0">
                <a:solidFill>
                  <a:srgbClr val="333333"/>
                </a:solidFill>
                <a:effectLst/>
                <a:latin typeface="+mj-ea"/>
                <a:ea typeface="+mj-ea"/>
              </a:rPr>
              <a:t>故居下而无忧者</a:t>
            </a:r>
            <a:r>
              <a:rPr lang="en-US" altLang="zh-CN" sz="800" b="0" i="0" dirty="0">
                <a:solidFill>
                  <a:srgbClr val="333333"/>
                </a:solidFill>
                <a:effectLst/>
                <a:latin typeface="+mj-ea"/>
                <a:ea typeface="+mj-ea"/>
              </a:rPr>
              <a:t>,</a:t>
            </a:r>
            <a:r>
              <a:rPr lang="zh-CN" altLang="en-US" sz="800" b="0" i="0" dirty="0">
                <a:solidFill>
                  <a:srgbClr val="333333"/>
                </a:solidFill>
                <a:effectLst/>
                <a:latin typeface="+mj-ea"/>
                <a:ea typeface="+mj-ea"/>
              </a:rPr>
              <a:t>则思不远；处身而常逸者</a:t>
            </a:r>
            <a:r>
              <a:rPr lang="en-US" altLang="zh-CN" sz="800" b="0" i="0" dirty="0">
                <a:solidFill>
                  <a:srgbClr val="333333"/>
                </a:solidFill>
                <a:effectLst/>
                <a:latin typeface="+mj-ea"/>
                <a:ea typeface="+mj-ea"/>
              </a:rPr>
              <a:t>,</a:t>
            </a:r>
            <a:r>
              <a:rPr lang="zh-CN" altLang="en-US" sz="800" b="0" i="0" dirty="0">
                <a:solidFill>
                  <a:srgbClr val="333333"/>
                </a:solidFill>
                <a:effectLst/>
                <a:latin typeface="+mj-ea"/>
                <a:ea typeface="+mj-ea"/>
              </a:rPr>
              <a:t>则志不广</a:t>
            </a:r>
            <a:r>
              <a:rPr lang="en-US" altLang="zh-CN" sz="800" b="0" i="0" dirty="0">
                <a:solidFill>
                  <a:srgbClr val="333333"/>
                </a:solidFill>
                <a:effectLst/>
                <a:latin typeface="+mj-ea"/>
                <a:ea typeface="+mj-ea"/>
              </a:rPr>
              <a:t>.</a:t>
            </a:r>
            <a:r>
              <a:rPr lang="zh-CN" altLang="en-US" sz="800" b="0" i="0" dirty="0">
                <a:solidFill>
                  <a:srgbClr val="333333"/>
                </a:solidFill>
                <a:effectLst/>
                <a:latin typeface="+mj-ea"/>
                <a:ea typeface="+mj-ea"/>
              </a:rPr>
              <a:t>庸知其终始乎</a:t>
            </a:r>
            <a:r>
              <a:rPr lang="en-US" altLang="zh-CN" sz="800" b="0" i="0" dirty="0">
                <a:solidFill>
                  <a:srgbClr val="333333"/>
                </a:solidFill>
                <a:effectLst/>
                <a:latin typeface="+mj-ea"/>
                <a:ea typeface="+mj-ea"/>
              </a:rPr>
              <a:t>?</a:t>
            </a:r>
            <a:endParaRPr lang="zh-CN" altLang="en-US" sz="800" dirty="0">
              <a:latin typeface="+mj-ea"/>
              <a:ea typeface="+mj-ea"/>
            </a:endParaRPr>
          </a:p>
        </p:txBody>
      </p:sp>
      <p:sp>
        <p:nvSpPr>
          <p:cNvPr id="7" name="PA_库_文本框 6"/>
          <p:cNvSpPr txBox="1"/>
          <p:nvPr>
            <p:custDataLst>
              <p:tags r:id="rId6"/>
            </p:custDataLst>
          </p:nvPr>
        </p:nvSpPr>
        <p:spPr>
          <a:xfrm rot="5400000">
            <a:off x="4385293" y="2591764"/>
            <a:ext cx="139493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solidFill>
                  <a:schemeClr val="bg2">
                    <a:lumMod val="50000"/>
                  </a:schemeClr>
                </a:solidFill>
              </a:rPr>
              <a:t>JINGYIXIUSHEN</a:t>
            </a:r>
            <a:endParaRPr lang="zh-CN" altLang="en-US" sz="14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8" name="PA_库_矩形 7"/>
          <p:cNvSpPr/>
          <p:nvPr>
            <p:custDataLst>
              <p:tags r:id="rId7"/>
            </p:custDataLst>
          </p:nvPr>
        </p:nvSpPr>
        <p:spPr>
          <a:xfrm>
            <a:off x="5054727" y="2109188"/>
            <a:ext cx="677108" cy="3066638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sz="800" b="0" i="0" dirty="0">
                <a:solidFill>
                  <a:srgbClr val="333333"/>
                </a:solidFill>
                <a:effectLst/>
                <a:latin typeface="+mj-ea"/>
                <a:ea typeface="+mj-ea"/>
              </a:rPr>
              <a:t>芝兰生於深林</a:t>
            </a:r>
            <a:r>
              <a:rPr lang="en-US" altLang="zh-CN" sz="800" b="0" i="0" dirty="0">
                <a:solidFill>
                  <a:srgbClr val="333333"/>
                </a:solidFill>
                <a:effectLst/>
                <a:latin typeface="+mj-ea"/>
                <a:ea typeface="+mj-ea"/>
              </a:rPr>
              <a:t>,</a:t>
            </a:r>
            <a:r>
              <a:rPr lang="zh-CN" altLang="en-US" sz="800" b="0" i="0" dirty="0">
                <a:solidFill>
                  <a:srgbClr val="333333"/>
                </a:solidFill>
                <a:effectLst/>
                <a:latin typeface="+mj-ea"/>
                <a:ea typeface="+mj-ea"/>
              </a:rPr>
              <a:t>不以无人而不芳；君子修道立德</a:t>
            </a:r>
            <a:r>
              <a:rPr lang="en-US" altLang="zh-CN" sz="800" b="0" i="0" dirty="0">
                <a:solidFill>
                  <a:srgbClr val="333333"/>
                </a:solidFill>
                <a:effectLst/>
                <a:latin typeface="+mj-ea"/>
                <a:ea typeface="+mj-ea"/>
              </a:rPr>
              <a:t>,</a:t>
            </a:r>
            <a:r>
              <a:rPr lang="zh-CN" altLang="en-US" sz="800" b="0" i="0" dirty="0">
                <a:solidFill>
                  <a:srgbClr val="333333"/>
                </a:solidFill>
                <a:effectLst/>
                <a:latin typeface="+mj-ea"/>
                <a:ea typeface="+mj-ea"/>
              </a:rPr>
              <a:t>不谓困厄而改节</a:t>
            </a:r>
            <a:r>
              <a:rPr lang="en-US" altLang="zh-CN" sz="800" b="0" i="0" dirty="0">
                <a:solidFill>
                  <a:srgbClr val="333333"/>
                </a:solidFill>
                <a:effectLst/>
                <a:latin typeface="+mj-ea"/>
                <a:ea typeface="+mj-ea"/>
              </a:rPr>
              <a:t>.</a:t>
            </a:r>
            <a:r>
              <a:rPr lang="zh-CN" altLang="en-US" sz="800" b="0" i="0" dirty="0">
                <a:solidFill>
                  <a:srgbClr val="333333"/>
                </a:solidFill>
                <a:effectLst/>
                <a:latin typeface="+mj-ea"/>
                <a:ea typeface="+mj-ea"/>
              </a:rPr>
              <a:t>为之者人也</a:t>
            </a:r>
            <a:r>
              <a:rPr lang="en-US" altLang="zh-CN" sz="800" b="0" i="0" dirty="0">
                <a:solidFill>
                  <a:srgbClr val="333333"/>
                </a:solidFill>
                <a:effectLst/>
                <a:latin typeface="+mj-ea"/>
                <a:ea typeface="+mj-ea"/>
              </a:rPr>
              <a:t>,</a:t>
            </a:r>
            <a:r>
              <a:rPr lang="zh-CN" altLang="en-US" sz="800" b="0" i="0" dirty="0">
                <a:solidFill>
                  <a:srgbClr val="333333"/>
                </a:solidFill>
                <a:effectLst/>
                <a:latin typeface="+mj-ea"/>
                <a:ea typeface="+mj-ea"/>
              </a:rPr>
              <a:t>生死者命也</a:t>
            </a:r>
            <a:r>
              <a:rPr lang="en-US" altLang="zh-CN" sz="800" b="0" i="0" dirty="0">
                <a:solidFill>
                  <a:srgbClr val="333333"/>
                </a:solidFill>
                <a:effectLst/>
                <a:latin typeface="+mj-ea"/>
                <a:ea typeface="+mj-ea"/>
              </a:rPr>
              <a:t>.</a:t>
            </a:r>
            <a:r>
              <a:rPr lang="zh-CN" altLang="en-US" sz="800" b="0" i="0" dirty="0">
                <a:solidFill>
                  <a:srgbClr val="333333"/>
                </a:solidFill>
                <a:effectLst/>
                <a:latin typeface="+mj-ea"/>
                <a:ea typeface="+mj-ea"/>
              </a:rPr>
              <a:t>是以晋重耳之有霸心</a:t>
            </a:r>
            <a:r>
              <a:rPr lang="en-US" altLang="zh-CN" sz="800" b="0" i="0" dirty="0">
                <a:solidFill>
                  <a:srgbClr val="333333"/>
                </a:solidFill>
                <a:effectLst/>
                <a:latin typeface="+mj-ea"/>
                <a:ea typeface="+mj-ea"/>
              </a:rPr>
              <a:t>,</a:t>
            </a:r>
            <a:r>
              <a:rPr lang="zh-CN" altLang="en-US" sz="800" b="0" i="0" dirty="0">
                <a:solidFill>
                  <a:srgbClr val="333333"/>
                </a:solidFill>
                <a:effectLst/>
                <a:latin typeface="+mj-ea"/>
                <a:ea typeface="+mj-ea"/>
              </a:rPr>
              <a:t>生於曹、卫；越王勾践之有霸心</a:t>
            </a:r>
            <a:r>
              <a:rPr lang="en-US" altLang="zh-CN" sz="800" b="0" i="0" dirty="0">
                <a:solidFill>
                  <a:srgbClr val="333333"/>
                </a:solidFill>
                <a:effectLst/>
                <a:latin typeface="+mj-ea"/>
                <a:ea typeface="+mj-ea"/>
              </a:rPr>
              <a:t>,</a:t>
            </a:r>
            <a:r>
              <a:rPr lang="zh-CN" altLang="en-US" sz="800" b="0" i="0" dirty="0">
                <a:solidFill>
                  <a:srgbClr val="333333"/>
                </a:solidFill>
                <a:effectLst/>
                <a:latin typeface="+mj-ea"/>
                <a:ea typeface="+mj-ea"/>
              </a:rPr>
              <a:t>生於会稽</a:t>
            </a:r>
            <a:r>
              <a:rPr lang="en-US" altLang="zh-CN" sz="800" b="0" i="0" dirty="0">
                <a:solidFill>
                  <a:srgbClr val="333333"/>
                </a:solidFill>
                <a:effectLst/>
                <a:latin typeface="+mj-ea"/>
                <a:ea typeface="+mj-ea"/>
              </a:rPr>
              <a:t>.</a:t>
            </a:r>
            <a:r>
              <a:rPr lang="zh-CN" altLang="en-US" sz="800" b="0" i="0" dirty="0">
                <a:solidFill>
                  <a:srgbClr val="333333"/>
                </a:solidFill>
                <a:effectLst/>
                <a:latin typeface="+mj-ea"/>
                <a:ea typeface="+mj-ea"/>
              </a:rPr>
              <a:t>故居下而无忧者</a:t>
            </a:r>
            <a:r>
              <a:rPr lang="en-US" altLang="zh-CN" sz="800" b="0" i="0" dirty="0">
                <a:solidFill>
                  <a:srgbClr val="333333"/>
                </a:solidFill>
                <a:effectLst/>
                <a:latin typeface="+mj-ea"/>
                <a:ea typeface="+mj-ea"/>
              </a:rPr>
              <a:t>,</a:t>
            </a:r>
            <a:r>
              <a:rPr lang="zh-CN" altLang="en-US" sz="800" b="0" i="0" dirty="0">
                <a:solidFill>
                  <a:srgbClr val="333333"/>
                </a:solidFill>
                <a:effectLst/>
                <a:latin typeface="+mj-ea"/>
                <a:ea typeface="+mj-ea"/>
              </a:rPr>
              <a:t>则思不远；处身而常逸者</a:t>
            </a:r>
            <a:r>
              <a:rPr lang="en-US" altLang="zh-CN" sz="800" b="0" i="0" dirty="0">
                <a:solidFill>
                  <a:srgbClr val="333333"/>
                </a:solidFill>
                <a:effectLst/>
                <a:latin typeface="+mj-ea"/>
                <a:ea typeface="+mj-ea"/>
              </a:rPr>
              <a:t>,</a:t>
            </a:r>
            <a:r>
              <a:rPr lang="zh-CN" altLang="en-US" sz="800" b="0" i="0" dirty="0">
                <a:solidFill>
                  <a:srgbClr val="333333"/>
                </a:solidFill>
                <a:effectLst/>
                <a:latin typeface="+mj-ea"/>
                <a:ea typeface="+mj-ea"/>
              </a:rPr>
              <a:t>则志不广</a:t>
            </a:r>
            <a:r>
              <a:rPr lang="en-US" altLang="zh-CN" sz="800" b="0" i="0" dirty="0">
                <a:solidFill>
                  <a:srgbClr val="333333"/>
                </a:solidFill>
                <a:effectLst/>
                <a:latin typeface="+mj-ea"/>
                <a:ea typeface="+mj-ea"/>
              </a:rPr>
              <a:t>.</a:t>
            </a:r>
            <a:r>
              <a:rPr lang="zh-CN" altLang="en-US" sz="800" b="0" i="0" dirty="0">
                <a:solidFill>
                  <a:srgbClr val="333333"/>
                </a:solidFill>
                <a:effectLst/>
                <a:latin typeface="+mj-ea"/>
                <a:ea typeface="+mj-ea"/>
              </a:rPr>
              <a:t>庸知其终始乎</a:t>
            </a:r>
            <a:r>
              <a:rPr lang="en-US" altLang="zh-CN" sz="800" b="0" i="0" dirty="0">
                <a:solidFill>
                  <a:srgbClr val="333333"/>
                </a:solidFill>
                <a:effectLst/>
                <a:latin typeface="+mj-ea"/>
                <a:ea typeface="+mj-ea"/>
              </a:rPr>
              <a:t>?</a:t>
            </a:r>
            <a:endParaRPr lang="zh-CN" altLang="en-US" sz="800" dirty="0">
              <a:latin typeface="+mj-ea"/>
              <a:ea typeface="+mj-ea"/>
            </a:endParaRPr>
          </a:p>
        </p:txBody>
      </p:sp>
      <p:sp>
        <p:nvSpPr>
          <p:cNvPr id="9" name="PA_库_文本框 8"/>
          <p:cNvSpPr txBox="1"/>
          <p:nvPr>
            <p:custDataLst>
              <p:tags r:id="rId8"/>
            </p:custDataLst>
          </p:nvPr>
        </p:nvSpPr>
        <p:spPr>
          <a:xfrm rot="5400000">
            <a:off x="8277092" y="2591764"/>
            <a:ext cx="139493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solidFill>
                  <a:schemeClr val="bg2">
                    <a:lumMod val="50000"/>
                  </a:schemeClr>
                </a:solidFill>
              </a:rPr>
              <a:t>JINGYIXIUSHEN</a:t>
            </a:r>
            <a:endParaRPr lang="zh-CN" altLang="en-US" sz="14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10" name="PA_库_矩形 9"/>
          <p:cNvSpPr/>
          <p:nvPr>
            <p:custDataLst>
              <p:tags r:id="rId9"/>
            </p:custDataLst>
          </p:nvPr>
        </p:nvSpPr>
        <p:spPr>
          <a:xfrm>
            <a:off x="8946526" y="2109188"/>
            <a:ext cx="677108" cy="3066638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sz="800" b="0" i="0" dirty="0">
                <a:solidFill>
                  <a:srgbClr val="333333"/>
                </a:solidFill>
                <a:effectLst/>
                <a:latin typeface="+mj-ea"/>
                <a:ea typeface="+mj-ea"/>
              </a:rPr>
              <a:t>芝兰生於深林</a:t>
            </a:r>
            <a:r>
              <a:rPr lang="en-US" altLang="zh-CN" sz="800" b="0" i="0" dirty="0">
                <a:solidFill>
                  <a:srgbClr val="333333"/>
                </a:solidFill>
                <a:effectLst/>
                <a:latin typeface="+mj-ea"/>
                <a:ea typeface="+mj-ea"/>
              </a:rPr>
              <a:t>,</a:t>
            </a:r>
            <a:r>
              <a:rPr lang="zh-CN" altLang="en-US" sz="800" b="0" i="0" dirty="0">
                <a:solidFill>
                  <a:srgbClr val="333333"/>
                </a:solidFill>
                <a:effectLst/>
                <a:latin typeface="+mj-ea"/>
                <a:ea typeface="+mj-ea"/>
              </a:rPr>
              <a:t>不以无人而不芳；君子修道立德</a:t>
            </a:r>
            <a:r>
              <a:rPr lang="en-US" altLang="zh-CN" sz="800" b="0" i="0" dirty="0">
                <a:solidFill>
                  <a:srgbClr val="333333"/>
                </a:solidFill>
                <a:effectLst/>
                <a:latin typeface="+mj-ea"/>
                <a:ea typeface="+mj-ea"/>
              </a:rPr>
              <a:t>,</a:t>
            </a:r>
            <a:r>
              <a:rPr lang="zh-CN" altLang="en-US" sz="800" b="0" i="0" dirty="0">
                <a:solidFill>
                  <a:srgbClr val="333333"/>
                </a:solidFill>
                <a:effectLst/>
                <a:latin typeface="+mj-ea"/>
                <a:ea typeface="+mj-ea"/>
              </a:rPr>
              <a:t>不谓困厄而改节</a:t>
            </a:r>
            <a:r>
              <a:rPr lang="en-US" altLang="zh-CN" sz="800" b="0" i="0" dirty="0">
                <a:solidFill>
                  <a:srgbClr val="333333"/>
                </a:solidFill>
                <a:effectLst/>
                <a:latin typeface="+mj-ea"/>
                <a:ea typeface="+mj-ea"/>
              </a:rPr>
              <a:t>.</a:t>
            </a:r>
            <a:r>
              <a:rPr lang="zh-CN" altLang="en-US" sz="800" b="0" i="0" dirty="0">
                <a:solidFill>
                  <a:srgbClr val="333333"/>
                </a:solidFill>
                <a:effectLst/>
                <a:latin typeface="+mj-ea"/>
                <a:ea typeface="+mj-ea"/>
              </a:rPr>
              <a:t>为之者人也</a:t>
            </a:r>
            <a:r>
              <a:rPr lang="en-US" altLang="zh-CN" sz="800" b="0" i="0" dirty="0">
                <a:solidFill>
                  <a:srgbClr val="333333"/>
                </a:solidFill>
                <a:effectLst/>
                <a:latin typeface="+mj-ea"/>
                <a:ea typeface="+mj-ea"/>
              </a:rPr>
              <a:t>,</a:t>
            </a:r>
            <a:r>
              <a:rPr lang="zh-CN" altLang="en-US" sz="800" b="0" i="0" dirty="0">
                <a:solidFill>
                  <a:srgbClr val="333333"/>
                </a:solidFill>
                <a:effectLst/>
                <a:latin typeface="+mj-ea"/>
                <a:ea typeface="+mj-ea"/>
              </a:rPr>
              <a:t>生死者命也</a:t>
            </a:r>
            <a:r>
              <a:rPr lang="en-US" altLang="zh-CN" sz="800" b="0" i="0" dirty="0">
                <a:solidFill>
                  <a:srgbClr val="333333"/>
                </a:solidFill>
                <a:effectLst/>
                <a:latin typeface="+mj-ea"/>
                <a:ea typeface="+mj-ea"/>
              </a:rPr>
              <a:t>.</a:t>
            </a:r>
            <a:r>
              <a:rPr lang="zh-CN" altLang="en-US" sz="800" b="0" i="0" dirty="0">
                <a:solidFill>
                  <a:srgbClr val="333333"/>
                </a:solidFill>
                <a:effectLst/>
                <a:latin typeface="+mj-ea"/>
                <a:ea typeface="+mj-ea"/>
              </a:rPr>
              <a:t>是以晋重耳之有霸心</a:t>
            </a:r>
            <a:r>
              <a:rPr lang="en-US" altLang="zh-CN" sz="800" b="0" i="0" dirty="0">
                <a:solidFill>
                  <a:srgbClr val="333333"/>
                </a:solidFill>
                <a:effectLst/>
                <a:latin typeface="+mj-ea"/>
                <a:ea typeface="+mj-ea"/>
              </a:rPr>
              <a:t>,</a:t>
            </a:r>
            <a:r>
              <a:rPr lang="zh-CN" altLang="en-US" sz="800" b="0" i="0" dirty="0">
                <a:solidFill>
                  <a:srgbClr val="333333"/>
                </a:solidFill>
                <a:effectLst/>
                <a:latin typeface="+mj-ea"/>
                <a:ea typeface="+mj-ea"/>
              </a:rPr>
              <a:t>生於曹、卫；越王勾践之有霸心</a:t>
            </a:r>
            <a:r>
              <a:rPr lang="en-US" altLang="zh-CN" sz="800" b="0" i="0" dirty="0">
                <a:solidFill>
                  <a:srgbClr val="333333"/>
                </a:solidFill>
                <a:effectLst/>
                <a:latin typeface="+mj-ea"/>
                <a:ea typeface="+mj-ea"/>
              </a:rPr>
              <a:t>,</a:t>
            </a:r>
            <a:r>
              <a:rPr lang="zh-CN" altLang="en-US" sz="800" b="0" i="0" dirty="0">
                <a:solidFill>
                  <a:srgbClr val="333333"/>
                </a:solidFill>
                <a:effectLst/>
                <a:latin typeface="+mj-ea"/>
                <a:ea typeface="+mj-ea"/>
              </a:rPr>
              <a:t>生於会稽</a:t>
            </a:r>
            <a:r>
              <a:rPr lang="en-US" altLang="zh-CN" sz="800" b="0" i="0" dirty="0">
                <a:solidFill>
                  <a:srgbClr val="333333"/>
                </a:solidFill>
                <a:effectLst/>
                <a:latin typeface="+mj-ea"/>
                <a:ea typeface="+mj-ea"/>
              </a:rPr>
              <a:t>.</a:t>
            </a:r>
            <a:r>
              <a:rPr lang="zh-CN" altLang="en-US" sz="800" b="0" i="0" dirty="0">
                <a:solidFill>
                  <a:srgbClr val="333333"/>
                </a:solidFill>
                <a:effectLst/>
                <a:latin typeface="+mj-ea"/>
                <a:ea typeface="+mj-ea"/>
              </a:rPr>
              <a:t>故居下而无忧者</a:t>
            </a:r>
            <a:r>
              <a:rPr lang="en-US" altLang="zh-CN" sz="800" b="0" i="0" dirty="0">
                <a:solidFill>
                  <a:srgbClr val="333333"/>
                </a:solidFill>
                <a:effectLst/>
                <a:latin typeface="+mj-ea"/>
                <a:ea typeface="+mj-ea"/>
              </a:rPr>
              <a:t>,</a:t>
            </a:r>
            <a:r>
              <a:rPr lang="zh-CN" altLang="en-US" sz="800" b="0" i="0" dirty="0">
                <a:solidFill>
                  <a:srgbClr val="333333"/>
                </a:solidFill>
                <a:effectLst/>
                <a:latin typeface="+mj-ea"/>
                <a:ea typeface="+mj-ea"/>
              </a:rPr>
              <a:t>则思不远；处身而常逸者</a:t>
            </a:r>
            <a:r>
              <a:rPr lang="en-US" altLang="zh-CN" sz="800" b="0" i="0" dirty="0">
                <a:solidFill>
                  <a:srgbClr val="333333"/>
                </a:solidFill>
                <a:effectLst/>
                <a:latin typeface="+mj-ea"/>
                <a:ea typeface="+mj-ea"/>
              </a:rPr>
              <a:t>,</a:t>
            </a:r>
            <a:r>
              <a:rPr lang="zh-CN" altLang="en-US" sz="800" b="0" i="0" dirty="0">
                <a:solidFill>
                  <a:srgbClr val="333333"/>
                </a:solidFill>
                <a:effectLst/>
                <a:latin typeface="+mj-ea"/>
                <a:ea typeface="+mj-ea"/>
              </a:rPr>
              <a:t>则志不广</a:t>
            </a:r>
            <a:r>
              <a:rPr lang="en-US" altLang="zh-CN" sz="800" b="0" i="0" dirty="0">
                <a:solidFill>
                  <a:srgbClr val="333333"/>
                </a:solidFill>
                <a:effectLst/>
                <a:latin typeface="+mj-ea"/>
                <a:ea typeface="+mj-ea"/>
              </a:rPr>
              <a:t>.</a:t>
            </a:r>
            <a:r>
              <a:rPr lang="zh-CN" altLang="en-US" sz="800" b="0" i="0" dirty="0">
                <a:solidFill>
                  <a:srgbClr val="333333"/>
                </a:solidFill>
                <a:effectLst/>
                <a:latin typeface="+mj-ea"/>
                <a:ea typeface="+mj-ea"/>
              </a:rPr>
              <a:t>庸知其终始乎</a:t>
            </a:r>
            <a:r>
              <a:rPr lang="en-US" altLang="zh-CN" sz="800" b="0" i="0" dirty="0">
                <a:solidFill>
                  <a:srgbClr val="333333"/>
                </a:solidFill>
                <a:effectLst/>
                <a:latin typeface="+mj-ea"/>
                <a:ea typeface="+mj-ea"/>
              </a:rPr>
              <a:t>?</a:t>
            </a:r>
            <a:endParaRPr lang="zh-CN" altLang="en-US" sz="800" dirty="0">
              <a:latin typeface="+mj-ea"/>
              <a:ea typeface="+mj-ea"/>
            </a:endParaRPr>
          </a:p>
        </p:txBody>
      </p:sp>
      <p:sp>
        <p:nvSpPr>
          <p:cNvPr id="11" name="PA_库_矩形 5"/>
          <p:cNvSpPr/>
          <p:nvPr>
            <p:custDataLst>
              <p:tags r:id="rId10"/>
            </p:custDataLst>
          </p:nvPr>
        </p:nvSpPr>
        <p:spPr>
          <a:xfrm>
            <a:off x="5677129" y="-27280"/>
            <a:ext cx="1200329" cy="1502976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4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目  录</a:t>
            </a:r>
            <a:endParaRPr lang="en-US" altLang="zh-CN" sz="44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2" name="PA_库_矩形 9"/>
          <p:cNvSpPr/>
          <p:nvPr>
            <p:custDataLst>
              <p:tags r:id="rId11"/>
            </p:custDataLst>
          </p:nvPr>
        </p:nvSpPr>
        <p:spPr>
          <a:xfrm>
            <a:off x="4128199" y="493284"/>
            <a:ext cx="3935601" cy="379463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C/O/N/T/E/N/T/S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58318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1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2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8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9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20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" presetClass="entr" presetSubtype="8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6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7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28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4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5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36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2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3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44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0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1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52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8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9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60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6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7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68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4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75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76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/>
      <p:bldP spid="6" grpId="0" autoUpdateAnimBg="0"/>
      <p:bldP spid="7" grpId="0" autoUpdateAnimBg="0"/>
      <p:bldP spid="8" grpId="0" autoUpdateAnimBg="0"/>
      <p:bldP spid="9" grpId="0" autoUpdateAnimBg="0"/>
      <p:bldP spid="10" grpId="0" autoUpdateAnimBg="0"/>
      <p:bldP spid="11" grpId="0" autoUpdateAnimBg="0"/>
      <p:bldP spid="12" grpId="0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A_库_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5935" y="620713"/>
            <a:ext cx="1850065" cy="3700130"/>
          </a:xfrm>
          <a:prstGeom prst="rect">
            <a:avLst/>
          </a:prstGeom>
        </p:spPr>
      </p:pic>
      <p:sp>
        <p:nvSpPr>
          <p:cNvPr id="8" name="PA_库_文本框 4"/>
          <p:cNvSpPr txBox="1"/>
          <p:nvPr>
            <p:custDataLst>
              <p:tags r:id="rId2"/>
            </p:custDataLst>
          </p:nvPr>
        </p:nvSpPr>
        <p:spPr>
          <a:xfrm rot="5400000">
            <a:off x="4852521" y="1662355"/>
            <a:ext cx="139493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solidFill>
                  <a:schemeClr val="bg2">
                    <a:lumMod val="50000"/>
                  </a:schemeClr>
                </a:solidFill>
              </a:rPr>
              <a:t>JINGYIXIUSHEN</a:t>
            </a:r>
            <a:endParaRPr lang="zh-CN" altLang="en-US" sz="14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9" name="PA_库_矩形 5"/>
          <p:cNvSpPr/>
          <p:nvPr>
            <p:custDataLst>
              <p:tags r:id="rId3"/>
            </p:custDataLst>
          </p:nvPr>
        </p:nvSpPr>
        <p:spPr>
          <a:xfrm>
            <a:off x="5521955" y="1179779"/>
            <a:ext cx="677108" cy="3066638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sz="800" b="0" i="0" dirty="0">
                <a:solidFill>
                  <a:srgbClr val="333333"/>
                </a:solidFill>
                <a:effectLst/>
                <a:latin typeface="+mj-ea"/>
                <a:ea typeface="+mj-ea"/>
              </a:rPr>
              <a:t>芝兰生於深林</a:t>
            </a:r>
            <a:r>
              <a:rPr lang="en-US" altLang="zh-CN" sz="800" b="0" i="0" dirty="0">
                <a:solidFill>
                  <a:srgbClr val="333333"/>
                </a:solidFill>
                <a:effectLst/>
                <a:latin typeface="+mj-ea"/>
                <a:ea typeface="+mj-ea"/>
              </a:rPr>
              <a:t>,</a:t>
            </a:r>
            <a:r>
              <a:rPr lang="zh-CN" altLang="en-US" sz="800" b="0" i="0" dirty="0">
                <a:solidFill>
                  <a:srgbClr val="333333"/>
                </a:solidFill>
                <a:effectLst/>
                <a:latin typeface="+mj-ea"/>
                <a:ea typeface="+mj-ea"/>
              </a:rPr>
              <a:t>不以无人而不芳；君子修道立德</a:t>
            </a:r>
            <a:r>
              <a:rPr lang="en-US" altLang="zh-CN" sz="800" b="0" i="0" dirty="0">
                <a:solidFill>
                  <a:srgbClr val="333333"/>
                </a:solidFill>
                <a:effectLst/>
                <a:latin typeface="+mj-ea"/>
                <a:ea typeface="+mj-ea"/>
              </a:rPr>
              <a:t>,</a:t>
            </a:r>
            <a:r>
              <a:rPr lang="zh-CN" altLang="en-US" sz="800" b="0" i="0" dirty="0">
                <a:solidFill>
                  <a:srgbClr val="333333"/>
                </a:solidFill>
                <a:effectLst/>
                <a:latin typeface="+mj-ea"/>
                <a:ea typeface="+mj-ea"/>
              </a:rPr>
              <a:t>不谓困厄而改节</a:t>
            </a:r>
            <a:r>
              <a:rPr lang="en-US" altLang="zh-CN" sz="800" b="0" i="0" dirty="0">
                <a:solidFill>
                  <a:srgbClr val="333333"/>
                </a:solidFill>
                <a:effectLst/>
                <a:latin typeface="+mj-ea"/>
                <a:ea typeface="+mj-ea"/>
              </a:rPr>
              <a:t>.</a:t>
            </a:r>
            <a:r>
              <a:rPr lang="zh-CN" altLang="en-US" sz="800" b="0" i="0" dirty="0">
                <a:solidFill>
                  <a:srgbClr val="333333"/>
                </a:solidFill>
                <a:effectLst/>
                <a:latin typeface="+mj-ea"/>
                <a:ea typeface="+mj-ea"/>
              </a:rPr>
              <a:t>为之者人也</a:t>
            </a:r>
            <a:r>
              <a:rPr lang="en-US" altLang="zh-CN" sz="800" b="0" i="0" dirty="0">
                <a:solidFill>
                  <a:srgbClr val="333333"/>
                </a:solidFill>
                <a:effectLst/>
                <a:latin typeface="+mj-ea"/>
                <a:ea typeface="+mj-ea"/>
              </a:rPr>
              <a:t>,</a:t>
            </a:r>
            <a:r>
              <a:rPr lang="zh-CN" altLang="en-US" sz="800" b="0" i="0" dirty="0">
                <a:solidFill>
                  <a:srgbClr val="333333"/>
                </a:solidFill>
                <a:effectLst/>
                <a:latin typeface="+mj-ea"/>
                <a:ea typeface="+mj-ea"/>
              </a:rPr>
              <a:t>生死者命也</a:t>
            </a:r>
            <a:r>
              <a:rPr lang="en-US" altLang="zh-CN" sz="800" b="0" i="0" dirty="0">
                <a:solidFill>
                  <a:srgbClr val="333333"/>
                </a:solidFill>
                <a:effectLst/>
                <a:latin typeface="+mj-ea"/>
                <a:ea typeface="+mj-ea"/>
              </a:rPr>
              <a:t>.</a:t>
            </a:r>
            <a:r>
              <a:rPr lang="zh-CN" altLang="en-US" sz="800" b="0" i="0" dirty="0">
                <a:solidFill>
                  <a:srgbClr val="333333"/>
                </a:solidFill>
                <a:effectLst/>
                <a:latin typeface="+mj-ea"/>
                <a:ea typeface="+mj-ea"/>
              </a:rPr>
              <a:t>是以晋重耳之有霸心</a:t>
            </a:r>
            <a:r>
              <a:rPr lang="en-US" altLang="zh-CN" sz="800" b="0" i="0" dirty="0">
                <a:solidFill>
                  <a:srgbClr val="333333"/>
                </a:solidFill>
                <a:effectLst/>
                <a:latin typeface="+mj-ea"/>
                <a:ea typeface="+mj-ea"/>
              </a:rPr>
              <a:t>,</a:t>
            </a:r>
            <a:r>
              <a:rPr lang="zh-CN" altLang="en-US" sz="800" b="0" i="0" dirty="0">
                <a:solidFill>
                  <a:srgbClr val="333333"/>
                </a:solidFill>
                <a:effectLst/>
                <a:latin typeface="+mj-ea"/>
                <a:ea typeface="+mj-ea"/>
              </a:rPr>
              <a:t>生於曹、卫；越王勾践之有霸心</a:t>
            </a:r>
            <a:r>
              <a:rPr lang="en-US" altLang="zh-CN" sz="800" b="0" i="0" dirty="0">
                <a:solidFill>
                  <a:srgbClr val="333333"/>
                </a:solidFill>
                <a:effectLst/>
                <a:latin typeface="+mj-ea"/>
                <a:ea typeface="+mj-ea"/>
              </a:rPr>
              <a:t>,</a:t>
            </a:r>
            <a:r>
              <a:rPr lang="zh-CN" altLang="en-US" sz="800" b="0" i="0" dirty="0">
                <a:solidFill>
                  <a:srgbClr val="333333"/>
                </a:solidFill>
                <a:effectLst/>
                <a:latin typeface="+mj-ea"/>
                <a:ea typeface="+mj-ea"/>
              </a:rPr>
              <a:t>生於会稽</a:t>
            </a:r>
            <a:r>
              <a:rPr lang="en-US" altLang="zh-CN" sz="800" b="0" i="0" dirty="0">
                <a:solidFill>
                  <a:srgbClr val="333333"/>
                </a:solidFill>
                <a:effectLst/>
                <a:latin typeface="+mj-ea"/>
                <a:ea typeface="+mj-ea"/>
              </a:rPr>
              <a:t>.</a:t>
            </a:r>
            <a:r>
              <a:rPr lang="zh-CN" altLang="en-US" sz="800" b="0" i="0" dirty="0">
                <a:solidFill>
                  <a:srgbClr val="333333"/>
                </a:solidFill>
                <a:effectLst/>
                <a:latin typeface="+mj-ea"/>
                <a:ea typeface="+mj-ea"/>
              </a:rPr>
              <a:t>故居下而无忧者</a:t>
            </a:r>
            <a:r>
              <a:rPr lang="en-US" altLang="zh-CN" sz="800" b="0" i="0" dirty="0">
                <a:solidFill>
                  <a:srgbClr val="333333"/>
                </a:solidFill>
                <a:effectLst/>
                <a:latin typeface="+mj-ea"/>
                <a:ea typeface="+mj-ea"/>
              </a:rPr>
              <a:t>,</a:t>
            </a:r>
            <a:r>
              <a:rPr lang="zh-CN" altLang="en-US" sz="800" b="0" i="0" dirty="0">
                <a:solidFill>
                  <a:srgbClr val="333333"/>
                </a:solidFill>
                <a:effectLst/>
                <a:latin typeface="+mj-ea"/>
                <a:ea typeface="+mj-ea"/>
              </a:rPr>
              <a:t>则思不远；处身而常逸者</a:t>
            </a:r>
            <a:r>
              <a:rPr lang="en-US" altLang="zh-CN" sz="800" b="0" i="0" dirty="0">
                <a:solidFill>
                  <a:srgbClr val="333333"/>
                </a:solidFill>
                <a:effectLst/>
                <a:latin typeface="+mj-ea"/>
                <a:ea typeface="+mj-ea"/>
              </a:rPr>
              <a:t>,</a:t>
            </a:r>
            <a:r>
              <a:rPr lang="zh-CN" altLang="en-US" sz="800" b="0" i="0" dirty="0">
                <a:solidFill>
                  <a:srgbClr val="333333"/>
                </a:solidFill>
                <a:effectLst/>
                <a:latin typeface="+mj-ea"/>
                <a:ea typeface="+mj-ea"/>
              </a:rPr>
              <a:t>则志不广</a:t>
            </a:r>
            <a:r>
              <a:rPr lang="en-US" altLang="zh-CN" sz="800" b="0" i="0" dirty="0">
                <a:solidFill>
                  <a:srgbClr val="333333"/>
                </a:solidFill>
                <a:effectLst/>
                <a:latin typeface="+mj-ea"/>
                <a:ea typeface="+mj-ea"/>
              </a:rPr>
              <a:t>.</a:t>
            </a:r>
            <a:r>
              <a:rPr lang="zh-CN" altLang="en-US" sz="800" b="0" i="0" dirty="0">
                <a:solidFill>
                  <a:srgbClr val="333333"/>
                </a:solidFill>
                <a:effectLst/>
                <a:latin typeface="+mj-ea"/>
                <a:ea typeface="+mj-ea"/>
              </a:rPr>
              <a:t>庸知其终始乎</a:t>
            </a:r>
            <a:r>
              <a:rPr lang="en-US" altLang="zh-CN" sz="800" b="0" i="0" dirty="0">
                <a:solidFill>
                  <a:srgbClr val="333333"/>
                </a:solidFill>
                <a:effectLst/>
                <a:latin typeface="+mj-ea"/>
                <a:ea typeface="+mj-ea"/>
              </a:rPr>
              <a:t>?</a:t>
            </a:r>
            <a:endParaRPr lang="zh-CN" altLang="en-US" sz="8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981901102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1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2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8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9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20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6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7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28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utoUpdateAnimBg="0"/>
      <p:bldP spid="9" grpId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847065" y="397042"/>
            <a:ext cx="553998" cy="842210"/>
          </a:xfrm>
          <a:prstGeom prst="rect">
            <a:avLst/>
          </a:prstGeom>
          <a:ln w="28575">
            <a:solidFill>
              <a:schemeClr val="tx1"/>
            </a:solidFill>
          </a:ln>
        </p:spPr>
        <p:txBody>
          <a:bodyPr vert="eaVert" wrap="square">
            <a:spAutoFit/>
          </a:bodyPr>
          <a:lstStyle/>
          <a:p>
            <a:pPr algn="ctr" defTabSz="1219170"/>
            <a:r>
              <a:rPr lang="zh-CN" altLang="en-US" sz="2400" b="1" spc="-3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壹</a:t>
            </a:r>
          </a:p>
        </p:txBody>
      </p:sp>
      <p:sp>
        <p:nvSpPr>
          <p:cNvPr id="3" name="TextBox 15"/>
          <p:cNvSpPr txBox="1"/>
          <p:nvPr/>
        </p:nvSpPr>
        <p:spPr>
          <a:xfrm>
            <a:off x="4901705" y="1445746"/>
            <a:ext cx="2388589" cy="64633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 defTabSz="1066453"/>
            <a:r>
              <a:rPr lang="zh-CN" altLang="en-US" sz="36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工作概述</a:t>
            </a:r>
          </a:p>
        </p:txBody>
      </p:sp>
      <p:sp>
        <p:nvSpPr>
          <p:cNvPr id="5" name="矩形 4"/>
          <p:cNvSpPr/>
          <p:nvPr/>
        </p:nvSpPr>
        <p:spPr>
          <a:xfrm>
            <a:off x="2674879" y="1445746"/>
            <a:ext cx="1569660" cy="40011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 defTabSz="1066453"/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添加标题</a:t>
            </a:r>
          </a:p>
        </p:txBody>
      </p:sp>
      <p:sp>
        <p:nvSpPr>
          <p:cNvPr id="7" name="矩形 6"/>
          <p:cNvSpPr/>
          <p:nvPr/>
        </p:nvSpPr>
        <p:spPr>
          <a:xfrm>
            <a:off x="8220265" y="1445746"/>
            <a:ext cx="1261884" cy="40011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 defTabSz="1066453"/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添加标题</a:t>
            </a:r>
          </a:p>
        </p:txBody>
      </p:sp>
    </p:spTree>
    <p:extLst>
      <p:ext uri="{BB962C8B-B14F-4D97-AF65-F5344CB8AC3E}">
        <p14:creationId xmlns:p14="http://schemas.microsoft.com/office/powerpoint/2010/main" val="3370762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8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5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A_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8480" y="-7456487"/>
            <a:ext cx="12695237" cy="12695237"/>
          </a:xfrm>
          <a:prstGeom prst="rect">
            <a:avLst/>
          </a:prstGeom>
        </p:spPr>
      </p:pic>
      <p:pic>
        <p:nvPicPr>
          <p:cNvPr id="3" name="PA_图片 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48980" y="-3553933"/>
            <a:ext cx="12669579" cy="12669579"/>
          </a:xfrm>
          <a:prstGeom prst="rect">
            <a:avLst/>
          </a:prstGeom>
        </p:spPr>
      </p:pic>
      <p:sp>
        <p:nvSpPr>
          <p:cNvPr id="6" name="PA_库_矩形 5"/>
          <p:cNvSpPr/>
          <p:nvPr>
            <p:custDataLst>
              <p:tags r:id="rId3"/>
            </p:custDataLst>
          </p:nvPr>
        </p:nvSpPr>
        <p:spPr>
          <a:xfrm>
            <a:off x="6096000" y="825946"/>
            <a:ext cx="1431161" cy="1477328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54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再会</a:t>
            </a:r>
            <a:endParaRPr lang="en-US" altLang="zh-CN" sz="54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7" name="PA_库_文本框 6"/>
          <p:cNvSpPr txBox="1"/>
          <p:nvPr>
            <p:custDataLst>
              <p:tags r:id="rId4"/>
            </p:custDataLst>
          </p:nvPr>
        </p:nvSpPr>
        <p:spPr>
          <a:xfrm>
            <a:off x="6173067" y="2386539"/>
            <a:ext cx="338554" cy="2288447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en-US" altLang="zh-CN" sz="1000" dirty="0">
                <a:solidFill>
                  <a:srgbClr val="526464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CHOICE IS THE BEGINNING OF HAPPINESS</a:t>
            </a:r>
            <a:endParaRPr lang="zh-CN" altLang="en-US" sz="1000" dirty="0">
              <a:solidFill>
                <a:srgbClr val="526464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pic>
        <p:nvPicPr>
          <p:cNvPr id="8" name="PA_库_图片 7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6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ackgroundRemoval t="8772" b="92982" l="0" r="91463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486003" y="3711903"/>
            <a:ext cx="485726" cy="675278"/>
          </a:xfrm>
          <a:prstGeom prst="rect">
            <a:avLst/>
          </a:prstGeom>
        </p:spPr>
      </p:pic>
      <p:sp>
        <p:nvSpPr>
          <p:cNvPr id="9" name="PA_库_矩形 8"/>
          <p:cNvSpPr/>
          <p:nvPr>
            <p:custDataLst>
              <p:tags r:id="rId6"/>
            </p:custDataLst>
          </p:nvPr>
        </p:nvSpPr>
        <p:spPr>
          <a:xfrm>
            <a:off x="6364782" y="2382410"/>
            <a:ext cx="72632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800" b="0" i="0" dirty="0">
                <a:solidFill>
                  <a:srgbClr val="262626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Early in the day it was whispered that we should sail in a boat, only thou and I, and never a soul in the world would know of this</a:t>
            </a:r>
            <a:endParaRPr lang="zh-CN" altLang="en-US" sz="8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0" name="PA_库_矩形 9"/>
          <p:cNvSpPr/>
          <p:nvPr>
            <p:custDataLst>
              <p:tags r:id="rId7"/>
            </p:custDataLst>
          </p:nvPr>
        </p:nvSpPr>
        <p:spPr>
          <a:xfrm rot="5400000">
            <a:off x="4055706" y="2517454"/>
            <a:ext cx="3935601" cy="379463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宁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/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静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/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平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/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和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/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境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/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界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/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致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/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远</a:t>
            </a:r>
          </a:p>
        </p:txBody>
      </p:sp>
      <p:pic>
        <p:nvPicPr>
          <p:cNvPr id="11" name="PA_图片 10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2562" y="-2026764"/>
            <a:ext cx="3467101" cy="3467101"/>
          </a:xfrm>
          <a:prstGeom prst="rect">
            <a:avLst/>
          </a:prstGeom>
        </p:spPr>
      </p:pic>
      <p:pic>
        <p:nvPicPr>
          <p:cNvPr id="12" name="PA_Cloudmusic ">
            <a:hlinkClick r:id="" action="ppaction://media"/>
          </p:cNvPr>
          <p:cNvPicPr>
            <a:picLocks noChangeAspect="1"/>
          </p:cNvPicPr>
          <p:nvPr>
            <a:audioFile r:link="rId10"/>
            <p:custDataLst>
              <p:tags r:id="rId11"/>
            </p:custDataLst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8438147" y="-90281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9935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2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6" grpId="0" autoUpdateAnimBg="0"/>
      <p:bldP spid="7" grpId="0" autoUpdateAnimBg="0"/>
      <p:bldP spid="9" grpId="0" autoUpdateAnimBg="0"/>
      <p:bldP spid="10" grpId="0" autoUpdateAnimBg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3F6BFF4A-A58E-4B1E-8ED9-90034EDAA762"/>
  <p:tag name="ISPRING_SCORM_RATE_SLIDES" val="1"/>
  <p:tag name="ISPRINGONLINEFOLDERID" val="0"/>
  <p:tag name="ISPRINGONLINEFOLDERPATH" val="內容清單"/>
  <p:tag name="ISPRINGCLOUDFOLDERID" val="0"/>
  <p:tag name="ISPRINGCLOUDFOLDERPATH" val="函式庫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PRESENTATION_TITLE" val="中国风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FIRST_PUBLISH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504</TotalTime>
  <Words>508</Words>
  <Application>Microsoft Office PowerPoint</Application>
  <PresentationFormat>宽屏</PresentationFormat>
  <Paragraphs>27</Paragraphs>
  <Slides>5</Slides>
  <Notes>5</Notes>
  <HiddenSlides>0</HiddenSlides>
  <MMClips>2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1" baseType="lpstr">
      <vt:lpstr>等线 Light</vt:lpstr>
      <vt:lpstr>方正清刻本悦宋简体</vt:lpstr>
      <vt:lpstr>Arial</vt:lpstr>
      <vt:lpstr>等线</vt:lpstr>
      <vt:lpstr>微软雅黑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中国风</dc:title>
  <dc:creator>Administrator</dc:creator>
  <cp:lastModifiedBy>Administrator</cp:lastModifiedBy>
  <cp:revision>217</cp:revision>
  <dcterms:created xsi:type="dcterms:W3CDTF">2018-01-16T07:19:53Z</dcterms:created>
  <dcterms:modified xsi:type="dcterms:W3CDTF">2019-02-15T05:22:31Z</dcterms:modified>
</cp:coreProperties>
</file>