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notesSlides/notesSlide18.xml" ContentType="application/vnd.openxmlformats-officedocument.presentationml.notesSlide+xml"/>
  <Override PartName="/ppt/theme/themeOverride19.xml" ContentType="application/vnd.openxmlformats-officedocument.themeOverride+xml"/>
  <Override PartName="/ppt/notesSlides/notesSlide19.xml" ContentType="application/vnd.openxmlformats-officedocument.presentationml.notesSlide+xml"/>
  <Override PartName="/ppt/theme/themeOverride20.xml" ContentType="application/vnd.openxmlformats-officedocument.themeOverride+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ppt/theme/themeOverride23.xml" ContentType="application/vnd.openxmlformats-officedocument.themeOverride+xml"/>
  <Override PartName="/ppt/notesSlides/notesSlide23.xml" ContentType="application/vnd.openxmlformats-officedocument.presentationml.notesSlide+xml"/>
  <Override PartName="/ppt/theme/themeOverride24.xml" ContentType="application/vnd.openxmlformats-officedocument.themeOverride+xml"/>
  <Override PartName="/ppt/notesSlides/notesSlide24.xml" ContentType="application/vnd.openxmlformats-officedocument.presentationml.notesSlide+xml"/>
  <Override PartName="/ppt/theme/themeOverride25.xml" ContentType="application/vnd.openxmlformats-officedocument.themeOverride+xml"/>
  <Override PartName="/ppt/notesSlides/notesSlide25.xml" ContentType="application/vnd.openxmlformats-officedocument.presentationml.notesSlide+xml"/>
  <Override PartName="/ppt/theme/themeOverride26.xml" ContentType="application/vnd.openxmlformats-officedocument.themeOverride+xml"/>
  <Override PartName="/ppt/notesSlides/notesSlide26.xml" ContentType="application/vnd.openxmlformats-officedocument.presentationml.notesSlide+xml"/>
  <Override PartName="/ppt/theme/themeOverride27.xml" ContentType="application/vnd.openxmlformats-officedocument.themeOverride+xml"/>
  <Override PartName="/ppt/notesSlides/notesSlide2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28.xml" ContentType="application/vnd.openxmlformats-officedocument.themeOverride+xml"/>
  <Override PartName="/ppt/notesSlides/notesSlide2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9.xml" ContentType="application/vnd.openxmlformats-officedocument.themeOverride+xml"/>
  <Override PartName="/ppt/notesSlides/notesSlide29.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0.xml" ContentType="application/vnd.openxmlformats-officedocument.themeOverride+xml"/>
  <Override PartName="/ppt/notesSlides/notesSlide30.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31.xml" ContentType="application/vnd.openxmlformats-officedocument.themeOverride+xml"/>
  <Override PartName="/ppt/notesSlides/notesSlide31.xml" ContentType="application/vnd.openxmlformats-officedocument.presentationml.notesSlide+xml"/>
  <Override PartName="/ppt/theme/themeOverride32.xml" ContentType="application/vnd.openxmlformats-officedocument.themeOverride+xml"/>
  <Override PartName="/ppt/notesSlides/notesSlide32.xml" ContentType="application/vnd.openxmlformats-officedocument.presentationml.notesSlide+xml"/>
  <Override PartName="/ppt/theme/themeOverride33.xml" ContentType="application/vnd.openxmlformats-officedocument.themeOverride+xml"/>
  <Override PartName="/ppt/tags/tag2.xml" ContentType="application/vnd.openxmlformats-officedocument.presentationml.tags+xml"/>
  <Override PartName="/ppt/notesSlides/notesSlide33.xml" ContentType="application/vnd.openxmlformats-officedocument.presentationml.notesSlide+xml"/>
  <Override PartName="/ppt/theme/themeOverride34.xml" ContentType="application/vnd.openxmlformats-officedocument.themeOverride+xml"/>
  <Override PartName="/ppt/notesSlides/notesSlide34.xml" ContentType="application/vnd.openxmlformats-officedocument.presentationml.notesSlide+xml"/>
  <Override PartName="/ppt/theme/themeOverride35.xml" ContentType="application/vnd.openxmlformats-officedocument.themeOverride+xml"/>
  <Override PartName="/ppt/notesSlides/notesSlide35.xml" ContentType="application/vnd.openxmlformats-officedocument.presentationml.notesSlide+xml"/>
  <Override PartName="/ppt/theme/themeOverride36.xml" ContentType="application/vnd.openxmlformats-officedocument.themeOverride+xml"/>
  <Override PartName="/ppt/notesSlides/notesSlide36.xml" ContentType="application/vnd.openxmlformats-officedocument.presentationml.notesSlide+xml"/>
  <Override PartName="/ppt/theme/themeOverride37.xml" ContentType="application/vnd.openxmlformats-officedocument.themeOverride+xml"/>
  <Override PartName="/ppt/notesSlides/notesSlide37.xml" ContentType="application/vnd.openxmlformats-officedocument.presentationml.notesSlide+xml"/>
  <Override PartName="/ppt/theme/themeOverride38.xml" ContentType="application/vnd.openxmlformats-officedocument.themeOverride+xml"/>
  <Override PartName="/ppt/notesSlides/notesSlide38.xml" ContentType="application/vnd.openxmlformats-officedocument.presentationml.notesSlide+xml"/>
  <Override PartName="/ppt/theme/themeOverride39.xml" ContentType="application/vnd.openxmlformats-officedocument.themeOverr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Lst>
  <p:notesMasterIdLst>
    <p:notesMasterId r:id="rId45"/>
  </p:notesMasterIdLst>
  <p:sldIdLst>
    <p:sldId id="256" r:id="rId3"/>
    <p:sldId id="257" r:id="rId4"/>
    <p:sldId id="259" r:id="rId5"/>
    <p:sldId id="260" r:id="rId6"/>
    <p:sldId id="261" r:id="rId7"/>
    <p:sldId id="262" r:id="rId8"/>
    <p:sldId id="263" r:id="rId9"/>
    <p:sldId id="265" r:id="rId10"/>
    <p:sldId id="266" r:id="rId11"/>
    <p:sldId id="258" r:id="rId12"/>
    <p:sldId id="267" r:id="rId13"/>
    <p:sldId id="268" r:id="rId14"/>
    <p:sldId id="291" r:id="rId15"/>
    <p:sldId id="269" r:id="rId16"/>
    <p:sldId id="270" r:id="rId17"/>
    <p:sldId id="271" r:id="rId18"/>
    <p:sldId id="273" r:id="rId19"/>
    <p:sldId id="272" r:id="rId20"/>
    <p:sldId id="274" r:id="rId21"/>
    <p:sldId id="275" r:id="rId22"/>
    <p:sldId id="276" r:id="rId23"/>
    <p:sldId id="277" r:id="rId24"/>
    <p:sldId id="279" r:id="rId25"/>
    <p:sldId id="280" r:id="rId26"/>
    <p:sldId id="281" r:id="rId27"/>
    <p:sldId id="282" r:id="rId28"/>
    <p:sldId id="283" r:id="rId29"/>
    <p:sldId id="284" r:id="rId30"/>
    <p:sldId id="286" r:id="rId31"/>
    <p:sldId id="287" r:id="rId32"/>
    <p:sldId id="285" r:id="rId33"/>
    <p:sldId id="288" r:id="rId34"/>
    <p:sldId id="290" r:id="rId35"/>
    <p:sldId id="289" r:id="rId36"/>
    <p:sldId id="292" r:id="rId37"/>
    <p:sldId id="293" r:id="rId38"/>
    <p:sldId id="296" r:id="rId39"/>
    <p:sldId id="297" r:id="rId40"/>
    <p:sldId id="294" r:id="rId41"/>
    <p:sldId id="298" r:id="rId42"/>
    <p:sldId id="1723" r:id="rId43"/>
    <p:sldId id="1728" r:id="rId44"/>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73" userDrawn="1">
          <p15:clr>
            <a:srgbClr val="A4A3A4"/>
          </p15:clr>
        </p15:guide>
        <p15:guide id="2" pos="3840" userDrawn="1">
          <p15:clr>
            <a:srgbClr val="A4A3A4"/>
          </p15:clr>
        </p15:guide>
        <p15:guide id="3" pos="416" userDrawn="1">
          <p15:clr>
            <a:srgbClr val="A4A3A4"/>
          </p15:clr>
        </p15:guide>
        <p15:guide id="4" pos="7265" userDrawn="1">
          <p15:clr>
            <a:srgbClr val="A4A3A4"/>
          </p15:clr>
        </p15:guide>
        <p15:guide id="5" orient="horz" pos="663" userDrawn="1">
          <p15:clr>
            <a:srgbClr val="A4A3A4"/>
          </p15:clr>
        </p15:guide>
        <p15:guide id="6" orient="horz" pos="595" userDrawn="1">
          <p15:clr>
            <a:srgbClr val="A4A3A4"/>
          </p15:clr>
        </p15:guide>
        <p15:guide id="7" orient="horz" pos="1003" userDrawn="1">
          <p15:clr>
            <a:srgbClr val="A4A3A4"/>
          </p15:clr>
        </p15:guide>
        <p15:guide id="8" orient="horz" pos="38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中度样式 3 - 强调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73" autoAdjust="0"/>
    <p:restoredTop sz="94980" autoAdjust="0"/>
  </p:normalViewPr>
  <p:slideViewPr>
    <p:cSldViewPr snapToGrid="0" showGuides="1">
      <p:cViewPr varScale="1">
        <p:scale>
          <a:sx n="77" d="100"/>
          <a:sy n="77" d="100"/>
        </p:scale>
        <p:origin x="96" y="186"/>
      </p:cViewPr>
      <p:guideLst>
        <p:guide orient="horz" pos="2273"/>
        <p:guide pos="3840"/>
        <p:guide pos="416"/>
        <p:guide pos="7265"/>
        <p:guide orient="horz" pos="663"/>
        <p:guide orient="horz" pos="595"/>
        <p:guide orient="horz" pos="1003"/>
        <p:guide orient="horz" pos="3861"/>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percentStacked"/>
        <c:varyColors val="0"/>
        <c:ser>
          <c:idx val="0"/>
          <c:order val="0"/>
          <c:tx>
            <c:strRef>
              <c:f>Sheet1!$B$1</c:f>
              <c:strCache>
                <c:ptCount val="1"/>
                <c:pt idx="0">
                  <c:v>系列 1</c:v>
                </c:pt>
              </c:strCache>
            </c:strRef>
          </c:tx>
          <c:spPr>
            <a:solidFill>
              <a:schemeClr val="accent1"/>
            </a:solidFill>
            <a:ln>
              <a:noFill/>
            </a:ln>
            <a:effectLst/>
            <a:sp3d/>
          </c:spPr>
          <c:invertIfNegative val="0"/>
          <c:dPt>
            <c:idx val="0"/>
            <c:invertIfNegative val="0"/>
            <c:bubble3D val="0"/>
            <c:spPr>
              <a:solidFill>
                <a:schemeClr val="accent1">
                  <a:lumMod val="40000"/>
                  <a:lumOff val="60000"/>
                </a:schemeClr>
              </a:solidFill>
              <a:ln>
                <a:noFill/>
              </a:ln>
              <a:effectLst/>
              <a:sp3d/>
            </c:spPr>
            <c:extLst>
              <c:ext xmlns:c16="http://schemas.microsoft.com/office/drawing/2014/chart" uri="{C3380CC4-5D6E-409C-BE32-E72D297353CC}">
                <c16:uniqueId val="{00000001-9373-4DBB-A3BB-C86AA37A194E}"/>
              </c:ext>
            </c:extLst>
          </c:dPt>
          <c:dPt>
            <c:idx val="1"/>
            <c:invertIfNegative val="0"/>
            <c:bubble3D val="0"/>
            <c:spPr>
              <a:solidFill>
                <a:schemeClr val="accent2">
                  <a:lumMod val="40000"/>
                  <a:lumOff val="60000"/>
                </a:schemeClr>
              </a:solidFill>
              <a:ln>
                <a:noFill/>
              </a:ln>
              <a:effectLst/>
              <a:sp3d/>
            </c:spPr>
            <c:extLst>
              <c:ext xmlns:c16="http://schemas.microsoft.com/office/drawing/2014/chart" uri="{C3380CC4-5D6E-409C-BE32-E72D297353CC}">
                <c16:uniqueId val="{00000003-9373-4DBB-A3BB-C86AA37A194E}"/>
              </c:ext>
            </c:extLst>
          </c:dPt>
          <c:dPt>
            <c:idx val="2"/>
            <c:invertIfNegative val="0"/>
            <c:bubble3D val="0"/>
            <c:spPr>
              <a:solidFill>
                <a:schemeClr val="accent3">
                  <a:lumMod val="40000"/>
                  <a:lumOff val="60000"/>
                </a:schemeClr>
              </a:solidFill>
              <a:ln>
                <a:noFill/>
              </a:ln>
              <a:effectLst/>
              <a:sp3d/>
            </c:spPr>
            <c:extLst>
              <c:ext xmlns:c16="http://schemas.microsoft.com/office/drawing/2014/chart" uri="{C3380CC4-5D6E-409C-BE32-E72D297353CC}">
                <c16:uniqueId val="{00000005-9373-4DBB-A3BB-C86AA37A194E}"/>
              </c:ext>
            </c:extLst>
          </c:dPt>
          <c:dPt>
            <c:idx val="3"/>
            <c:invertIfNegative val="0"/>
            <c:bubble3D val="0"/>
            <c:spPr>
              <a:solidFill>
                <a:schemeClr val="accent4">
                  <a:lumMod val="40000"/>
                  <a:lumOff val="60000"/>
                </a:schemeClr>
              </a:solidFill>
              <a:ln>
                <a:noFill/>
              </a:ln>
              <a:effectLst/>
              <a:sp3d/>
            </c:spPr>
            <c:extLst>
              <c:ext xmlns:c16="http://schemas.microsoft.com/office/drawing/2014/chart" uri="{C3380CC4-5D6E-409C-BE32-E72D297353CC}">
                <c16:uniqueId val="{00000007-9373-4DBB-A3BB-C86AA37A194E}"/>
              </c:ext>
            </c:extLst>
          </c:dPt>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373-4DBB-A3BB-C86AA37A194E}"/>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373-4DBB-A3BB-C86AA37A194E}"/>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373-4DBB-A3BB-C86AA37A194E}"/>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373-4DBB-A3BB-C86AA37A194E}"/>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8-9373-4DBB-A3BB-C86AA37A194E}"/>
            </c:ext>
          </c:extLst>
        </c:ser>
        <c:ser>
          <c:idx val="1"/>
          <c:order val="1"/>
          <c:tx>
            <c:strRef>
              <c:f>Sheet1!$C$1</c:f>
              <c:strCache>
                <c:ptCount val="1"/>
                <c:pt idx="0">
                  <c:v>系列 2</c:v>
                </c:pt>
              </c:strCache>
            </c:strRef>
          </c:tx>
          <c:spPr>
            <a:solidFill>
              <a:schemeClr val="bg1">
                <a:alpha val="40000"/>
              </a:schemeClr>
            </a:solidFill>
            <a:ln>
              <a:noFill/>
            </a:ln>
            <a:effectLst/>
            <a:sp3d/>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5.7</c:v>
                </c:pt>
                <c:pt idx="1">
                  <c:v>7.5</c:v>
                </c:pt>
                <c:pt idx="2">
                  <c:v>6.5</c:v>
                </c:pt>
                <c:pt idx="3">
                  <c:v>2.8</c:v>
                </c:pt>
              </c:numCache>
            </c:numRef>
          </c:val>
          <c:extLst>
            <c:ext xmlns:c16="http://schemas.microsoft.com/office/drawing/2014/chart" uri="{C3380CC4-5D6E-409C-BE32-E72D297353CC}">
              <c16:uniqueId val="{00000009-9373-4DBB-A3BB-C86AA37A194E}"/>
            </c:ext>
          </c:extLst>
        </c:ser>
        <c:dLbls>
          <c:showLegendKey val="0"/>
          <c:showVal val="0"/>
          <c:showCatName val="0"/>
          <c:showSerName val="0"/>
          <c:showPercent val="0"/>
          <c:showBubbleSize val="0"/>
        </c:dLbls>
        <c:gapWidth val="150"/>
        <c:shape val="box"/>
        <c:axId val="1030190744"/>
        <c:axId val="1030183200"/>
        <c:axId val="0"/>
      </c:bar3DChart>
      <c:catAx>
        <c:axId val="103019074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lgn="ctr">
              <a:defRPr sz="1197" b="0" i="0" u="none" strike="noStrike" kern="1200" baseline="0">
                <a:solidFill>
                  <a:schemeClr val="tx1">
                    <a:lumMod val="65000"/>
                    <a:lumOff val="35000"/>
                  </a:schemeClr>
                </a:solidFill>
                <a:latin typeface="+mn-lt"/>
                <a:ea typeface="+mn-ea"/>
                <a:cs typeface="+mn-ea"/>
                <a:sym typeface="+mn-lt"/>
              </a:defRPr>
            </a:pPr>
            <a:endParaRPr lang="zh-CN"/>
          </a:p>
        </c:txPr>
        <c:crossAx val="1030183200"/>
        <c:crosses val="autoZero"/>
        <c:auto val="1"/>
        <c:lblAlgn val="ctr"/>
        <c:lblOffset val="100"/>
        <c:noMultiLvlLbl val="0"/>
      </c:catAx>
      <c:valAx>
        <c:axId val="1030183200"/>
        <c:scaling>
          <c:orientation val="minMax"/>
        </c:scaling>
        <c:delete val="0"/>
        <c:axPos val="l"/>
        <c:majorGridlines>
          <c:spPr>
            <a:ln w="9525" cap="flat" cmpd="sng" algn="ctr">
              <a:solidFill>
                <a:schemeClr val="bg1">
                  <a:lumMod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030190744"/>
        <c:crosses val="autoZero"/>
        <c:crossBetween val="between"/>
        <c:majorUnit val="0.2"/>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30000"/>
        </a:lnSpc>
        <a:spcBef>
          <a:spcPts val="0"/>
        </a:spcBef>
        <a:spcAft>
          <a:spcPts val="0"/>
        </a:spcAft>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3">
                <a:lumMod val="60000"/>
                <a:lumOff val="40000"/>
              </a:schemeClr>
            </a:solid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E9ED-4E26-B749-809B53DAB78C}"/>
            </c:ext>
          </c:extLst>
        </c:ser>
        <c:ser>
          <c:idx val="1"/>
          <c:order val="1"/>
          <c:tx>
            <c:strRef>
              <c:f>Sheet1!$C$1</c:f>
              <c:strCache>
                <c:ptCount val="1"/>
                <c:pt idx="0">
                  <c:v>系列 2</c:v>
                </c:pt>
              </c:strCache>
            </c:strRef>
          </c:tx>
          <c:spPr>
            <a:solidFill>
              <a:schemeClr val="accent2">
                <a:lumMod val="60000"/>
                <a:lumOff val="40000"/>
              </a:schemeClr>
            </a:solid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E9ED-4E26-B749-809B53DAB78C}"/>
            </c:ext>
          </c:extLst>
        </c:ser>
        <c:ser>
          <c:idx val="2"/>
          <c:order val="2"/>
          <c:tx>
            <c:strRef>
              <c:f>Sheet1!$D$1</c:f>
              <c:strCache>
                <c:ptCount val="1"/>
                <c:pt idx="0">
                  <c:v>系列 3</c:v>
                </c:pt>
              </c:strCache>
            </c:strRef>
          </c:tx>
          <c:spPr>
            <a:solidFill>
              <a:schemeClr val="accent1">
                <a:lumMod val="60000"/>
                <a:lumOff val="40000"/>
              </a:schemeClr>
            </a:solidFill>
            <a:ln>
              <a:noFill/>
            </a:ln>
            <a:effectLst/>
          </c:spPr>
          <c:invertIfNegative val="0"/>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2-E9ED-4E26-B749-809B53DAB78C}"/>
            </c:ext>
          </c:extLst>
        </c:ser>
        <c:dLbls>
          <c:showLegendKey val="0"/>
          <c:showVal val="0"/>
          <c:showCatName val="0"/>
          <c:showSerName val="0"/>
          <c:showPercent val="0"/>
          <c:showBubbleSize val="0"/>
        </c:dLbls>
        <c:gapWidth val="182"/>
        <c:axId val="178570175"/>
        <c:axId val="178560991"/>
      </c:barChart>
      <c:catAx>
        <c:axId val="17857017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78560991"/>
        <c:crosses val="autoZero"/>
        <c:auto val="1"/>
        <c:lblAlgn val="ctr"/>
        <c:lblOffset val="100"/>
        <c:noMultiLvlLbl val="0"/>
      </c:catAx>
      <c:valAx>
        <c:axId val="178560991"/>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785701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30000"/>
        </a:lnSpc>
        <a:spcBef>
          <a:spcPts val="0"/>
        </a:spcBef>
        <a:spcAft>
          <a:spcPts val="0"/>
        </a:spcAft>
        <a:defRPr>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3DE0-4417-A271-2DB0EE172276}"/>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3DE0-4417-A271-2DB0EE172276}"/>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2-3DE0-4417-A271-2DB0EE172276}"/>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1-3DE0-4417-A271-2DB0EE172276}"/>
              </c:ext>
            </c:extLst>
          </c:dPt>
          <c:dLbls>
            <c:dLbl>
              <c:idx val="0"/>
              <c:layout>
                <c:manualLayout>
                  <c:x val="-3.2352217461787867E-2"/>
                  <c:y val="0.24830178552702456"/>
                </c:manualLayout>
              </c:layout>
              <c:tx>
                <c:rich>
                  <a:bodyPr rot="0" spcFirstLastPara="1" vertOverflow="ellipsis" vert="horz" wrap="square" anchor="ctr" anchorCtr="1"/>
                  <a:lstStyle/>
                  <a:p>
                    <a:pPr algn="ctr" rtl="0">
                      <a:defRPr sz="1197" b="0" i="0" u="none" strike="noStrike" kern="1200" baseline="0">
                        <a:solidFill>
                          <a:schemeClr val="tx1">
                            <a:lumMod val="75000"/>
                            <a:lumOff val="25000"/>
                          </a:schemeClr>
                        </a:solidFill>
                        <a:latin typeface="+mn-lt"/>
                        <a:ea typeface="+mn-ea"/>
                        <a:cs typeface="+mn-ea"/>
                        <a:sym typeface="+mn-lt"/>
                      </a:defRPr>
                    </a:pPr>
                    <a:r>
                      <a:rPr lang="en-US"/>
                      <a:t>8.2,58%</a:t>
                    </a:r>
                  </a:p>
                </c:rich>
              </c:tx>
              <c:spPr>
                <a:noFill/>
                <a:ln>
                  <a:noFill/>
                </a:ln>
                <a:effectLst/>
              </c:spPr>
              <c:txPr>
                <a:bodyPr rot="0" spcFirstLastPara="1" vertOverflow="ellipsis" vert="horz" wrap="square" anchor="ctr" anchorCtr="1"/>
                <a:lstStyle/>
                <a:p>
                  <a:pPr algn="ctr" rtl="0">
                    <a:defRPr sz="1197" b="0" i="0" u="none" strike="noStrike" kern="1200" baseline="0">
                      <a:solidFill>
                        <a:schemeClr val="tx1">
                          <a:lumMod val="75000"/>
                          <a:lumOff val="25000"/>
                        </a:schemeClr>
                      </a:solidFill>
                      <a:latin typeface="+mn-lt"/>
                      <a:ea typeface="+mn-ea"/>
                      <a:cs typeface="+mn-ea"/>
                      <a:sym typeface="+mn-lt"/>
                    </a:defRPr>
                  </a:pPr>
                  <a:endParaRPr lang="zh-C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DE0-4417-A271-2DB0EE172276}"/>
                </c:ext>
              </c:extLst>
            </c:dLbl>
            <c:dLbl>
              <c:idx val="1"/>
              <c:layout>
                <c:manualLayout>
                  <c:x val="8.4091738073182001E-2"/>
                  <c:y val="0.24756533351918314"/>
                </c:manualLayout>
              </c:layout>
              <c:tx>
                <c:rich>
                  <a:bodyPr/>
                  <a:lstStyle/>
                  <a:p>
                    <a:r>
                      <a:rPr lang="en-US" altLang="zh-CN" sz="1600" dirty="0"/>
                      <a:t>3.2,23%</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DE0-4417-A271-2DB0EE172276}"/>
                </c:ext>
              </c:extLst>
            </c:dLbl>
            <c:dLbl>
              <c:idx val="2"/>
              <c:layout>
                <c:manualLayout>
                  <c:x val="3.2389561139416399E-2"/>
                  <c:y val="-4.8060006943318162E-2"/>
                </c:manualLayout>
              </c:layout>
              <c:tx>
                <c:rich>
                  <a:bodyPr rot="0" spcFirstLastPara="1" vertOverflow="ellipsis" vert="horz" wrap="square" anchor="ctr" anchorCtr="1"/>
                  <a:lstStyle/>
                  <a:p>
                    <a:pPr algn="ctr" rtl="0">
                      <a:defRPr sz="1197" b="0" i="0" u="none" strike="noStrike" kern="1200" baseline="0">
                        <a:solidFill>
                          <a:schemeClr val="tx1">
                            <a:lumMod val="75000"/>
                            <a:lumOff val="25000"/>
                          </a:schemeClr>
                        </a:solidFill>
                        <a:latin typeface="+mn-lt"/>
                        <a:ea typeface="+mn-ea"/>
                        <a:cs typeface="+mn-ea"/>
                        <a:sym typeface="+mn-lt"/>
                      </a:defRPr>
                    </a:pPr>
                    <a:fld id="{85D8DCE4-AD3E-406B-B917-13B3457CC2AD}" type="VALUE">
                      <a:rPr lang="en-US" altLang="zh-CN"/>
                      <a:pPr algn="ctr" rtl="0">
                        <a:defRPr/>
                      </a:pPr>
                      <a:t>[值]</a:t>
                    </a:fld>
                    <a:r>
                      <a:rPr lang="en-US"/>
                      <a:t>,10%</a:t>
                    </a:r>
                  </a:p>
                </c:rich>
              </c:tx>
              <c:spPr>
                <a:noFill/>
                <a:ln>
                  <a:noFill/>
                </a:ln>
                <a:effectLst/>
              </c:spPr>
              <c:txPr>
                <a:bodyPr rot="0" spcFirstLastPara="1" vertOverflow="ellipsis" vert="horz" wrap="square" anchor="ctr" anchorCtr="1"/>
                <a:lstStyle/>
                <a:p>
                  <a:pPr algn="ctr" rtl="0">
                    <a:defRPr sz="1197" b="0" i="0" u="none" strike="noStrike" kern="1200" baseline="0">
                      <a:solidFill>
                        <a:schemeClr val="tx1">
                          <a:lumMod val="75000"/>
                          <a:lumOff val="25000"/>
                        </a:schemeClr>
                      </a:solidFill>
                      <a:latin typeface="+mn-lt"/>
                      <a:ea typeface="+mn-ea"/>
                      <a:cs typeface="+mn-ea"/>
                      <a:sym typeface="+mn-lt"/>
                    </a:defRPr>
                  </a:pPr>
                  <a:endParaRPr lang="zh-CN"/>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3DE0-4417-A271-2DB0EE172276}"/>
                </c:ext>
              </c:extLst>
            </c:dLbl>
            <c:dLbl>
              <c:idx val="3"/>
              <c:layout>
                <c:manualLayout>
                  <c:x val="2.8954232283464498E-2"/>
                  <c:y val="-2.0638459599463033E-2"/>
                </c:manualLayout>
              </c:layout>
              <c:tx>
                <c:rich>
                  <a:bodyPr rot="0" spcFirstLastPara="1" vertOverflow="ellipsis" vert="horz" wrap="square" anchor="ctr" anchorCtr="1"/>
                  <a:lstStyle/>
                  <a:p>
                    <a:pPr algn="ctr" rtl="0">
                      <a:defRPr sz="1197" b="0" i="0" u="none" strike="noStrike" kern="1200" baseline="0">
                        <a:solidFill>
                          <a:schemeClr val="tx1">
                            <a:lumMod val="75000"/>
                            <a:lumOff val="25000"/>
                          </a:schemeClr>
                        </a:solidFill>
                        <a:latin typeface="+mn-lt"/>
                        <a:ea typeface="+mn-ea"/>
                        <a:cs typeface="+mn-ea"/>
                        <a:sym typeface="+mn-lt"/>
                      </a:defRPr>
                    </a:pPr>
                    <a:fld id="{F25A8397-826D-4670-BB02-6D80F6B2AFB1}" type="VALUE">
                      <a:rPr lang="en-US" altLang="zh-CN"/>
                      <a:pPr algn="ctr" rtl="0">
                        <a:defRPr/>
                      </a:pPr>
                      <a:t>[值]</a:t>
                    </a:fld>
                    <a:r>
                      <a:rPr lang="en-US"/>
                      <a:t>,9%</a:t>
                    </a:r>
                  </a:p>
                </c:rich>
              </c:tx>
              <c:spPr>
                <a:noFill/>
                <a:ln>
                  <a:noFill/>
                </a:ln>
                <a:effectLst/>
              </c:spPr>
              <c:txPr>
                <a:bodyPr rot="0" spcFirstLastPara="1" vertOverflow="ellipsis" vert="horz" wrap="square" anchor="ctr" anchorCtr="1"/>
                <a:lstStyle/>
                <a:p>
                  <a:pPr algn="ctr" rtl="0">
                    <a:defRPr sz="1197" b="0" i="0" u="none" strike="noStrike" kern="1200" baseline="0">
                      <a:solidFill>
                        <a:schemeClr val="tx1">
                          <a:lumMod val="75000"/>
                          <a:lumOff val="25000"/>
                        </a:schemeClr>
                      </a:solidFill>
                      <a:latin typeface="+mn-lt"/>
                      <a:ea typeface="+mn-ea"/>
                      <a:cs typeface="+mn-ea"/>
                      <a:sym typeface="+mn-lt"/>
                    </a:defRPr>
                  </a:pPr>
                  <a:endParaRPr lang="zh-CN"/>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3DE0-4417-A271-2DB0EE172276}"/>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3DE0-4417-A271-2DB0EE172276}"/>
            </c:ext>
          </c:extLst>
        </c:ser>
        <c:dLbls>
          <c:showLegendKey val="0"/>
          <c:showVal val="1"/>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30000"/>
        </a:lnSpc>
        <a:spcBef>
          <a:spcPts val="0"/>
        </a:spcBef>
        <a:spcAft>
          <a:spcPts val="0"/>
        </a:spcAft>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circle"/>
            <c:size val="10"/>
            <c:spPr>
              <a:solidFill>
                <a:schemeClr val="accent1"/>
              </a:solidFill>
              <a:ln w="9525">
                <a:solidFill>
                  <a:schemeClr val="accent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BF54-4981-8AAD-B2EED4D91A65}"/>
            </c:ext>
          </c:extLst>
        </c:ser>
        <c:ser>
          <c:idx val="1"/>
          <c:order val="1"/>
          <c:tx>
            <c:strRef>
              <c:f>Sheet1!$C$1</c:f>
              <c:strCache>
                <c:ptCount val="1"/>
                <c:pt idx="0">
                  <c:v>系列 2</c:v>
                </c:pt>
              </c:strCache>
            </c:strRef>
          </c:tx>
          <c:spPr>
            <a:ln w="50800" cap="rnd" cmpd="sng">
              <a:solidFill>
                <a:schemeClr val="accent3"/>
              </a:solidFill>
              <a:round/>
            </a:ln>
            <a:effectLst/>
          </c:spPr>
          <c:marker>
            <c:symbol val="circle"/>
            <c:size val="10"/>
            <c:spPr>
              <a:solidFill>
                <a:schemeClr val="accent3"/>
              </a:solidFill>
              <a:ln w="25400">
                <a:noFill/>
              </a:ln>
              <a:effectLst/>
            </c:spPr>
          </c:marker>
          <c:dPt>
            <c:idx val="1"/>
            <c:marker>
              <c:symbol val="circle"/>
              <c:size val="10"/>
              <c:spPr>
                <a:solidFill>
                  <a:schemeClr val="accent3"/>
                </a:solidFill>
                <a:ln w="25400">
                  <a:noFill/>
                </a:ln>
                <a:effectLst/>
              </c:spPr>
            </c:marker>
            <c:bubble3D val="0"/>
            <c:spPr>
              <a:ln w="50800" cap="rnd" cmpd="sng">
                <a:solidFill>
                  <a:schemeClr val="accent3"/>
                </a:solidFill>
                <a:round/>
              </a:ln>
              <a:effectLst/>
            </c:spPr>
            <c:extLst>
              <c:ext xmlns:c16="http://schemas.microsoft.com/office/drawing/2014/chart" uri="{C3380CC4-5D6E-409C-BE32-E72D297353CC}">
                <c16:uniqueId val="{00000003-BF54-4981-8AAD-B2EED4D91A65}"/>
              </c:ext>
            </c:extLst>
          </c:dPt>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BF54-4981-8AAD-B2EED4D91A65}"/>
            </c:ext>
          </c:extLst>
        </c:ser>
        <c:dLbls>
          <c:showLegendKey val="0"/>
          <c:showVal val="0"/>
          <c:showCatName val="0"/>
          <c:showSerName val="0"/>
          <c:showPercent val="0"/>
          <c:showBubbleSize val="0"/>
        </c:dLbls>
        <c:marker val="1"/>
        <c:smooth val="0"/>
        <c:axId val="1059022024"/>
        <c:axId val="1059021696"/>
      </c:lineChart>
      <c:catAx>
        <c:axId val="1059022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059021696"/>
        <c:crossesAt val="0"/>
        <c:auto val="1"/>
        <c:lblAlgn val="ctr"/>
        <c:lblOffset val="100"/>
        <c:noMultiLvlLbl val="0"/>
      </c:catAx>
      <c:valAx>
        <c:axId val="10590216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0590220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30000"/>
        </a:lnSpc>
        <a:spcBef>
          <a:spcPts val="0"/>
        </a:spcBef>
        <a:spcAft>
          <a:spcPts val="0"/>
        </a:spcAft>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F9AB0A-651E-4A99-B999-0FA8CA830BC2}" type="datetimeFigureOut">
              <a:rPr lang="zh-CN" altLang="en-US" smtClean="0"/>
              <a:t>2019/4/13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708CE1-1636-45EF-BCEA-E60C20FA6314}" type="slidenum">
              <a:rPr lang="zh-CN" altLang="en-US" smtClean="0"/>
              <a:t>‹#›</a:t>
            </a:fld>
            <a:endParaRPr lang="zh-CN" altLang="en-US"/>
          </a:p>
        </p:txBody>
      </p:sp>
    </p:spTree>
    <p:extLst>
      <p:ext uri="{BB962C8B-B14F-4D97-AF65-F5344CB8AC3E}">
        <p14:creationId xmlns:p14="http://schemas.microsoft.com/office/powerpoint/2010/main" val="38888055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1</a:t>
            </a:fld>
            <a:endParaRPr lang="zh-CN" altLang="en-US"/>
          </a:p>
        </p:txBody>
      </p:sp>
    </p:spTree>
    <p:extLst>
      <p:ext uri="{BB962C8B-B14F-4D97-AF65-F5344CB8AC3E}">
        <p14:creationId xmlns:p14="http://schemas.microsoft.com/office/powerpoint/2010/main" val="28594406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10</a:t>
            </a:fld>
            <a:endParaRPr lang="zh-CN" altLang="en-US"/>
          </a:p>
        </p:txBody>
      </p:sp>
    </p:spTree>
    <p:extLst>
      <p:ext uri="{BB962C8B-B14F-4D97-AF65-F5344CB8AC3E}">
        <p14:creationId xmlns:p14="http://schemas.microsoft.com/office/powerpoint/2010/main" val="2086461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11</a:t>
            </a:fld>
            <a:endParaRPr lang="zh-CN" altLang="en-US"/>
          </a:p>
        </p:txBody>
      </p:sp>
    </p:spTree>
    <p:extLst>
      <p:ext uri="{BB962C8B-B14F-4D97-AF65-F5344CB8AC3E}">
        <p14:creationId xmlns:p14="http://schemas.microsoft.com/office/powerpoint/2010/main" val="3720179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12</a:t>
            </a:fld>
            <a:endParaRPr lang="zh-CN" altLang="en-US"/>
          </a:p>
        </p:txBody>
      </p:sp>
    </p:spTree>
    <p:extLst>
      <p:ext uri="{BB962C8B-B14F-4D97-AF65-F5344CB8AC3E}">
        <p14:creationId xmlns:p14="http://schemas.microsoft.com/office/powerpoint/2010/main" val="29970059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13</a:t>
            </a:fld>
            <a:endParaRPr lang="zh-CN" altLang="en-US"/>
          </a:p>
        </p:txBody>
      </p:sp>
    </p:spTree>
    <p:extLst>
      <p:ext uri="{BB962C8B-B14F-4D97-AF65-F5344CB8AC3E}">
        <p14:creationId xmlns:p14="http://schemas.microsoft.com/office/powerpoint/2010/main" val="26711057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14</a:t>
            </a:fld>
            <a:endParaRPr lang="zh-CN" altLang="en-US"/>
          </a:p>
        </p:txBody>
      </p:sp>
    </p:spTree>
    <p:extLst>
      <p:ext uri="{BB962C8B-B14F-4D97-AF65-F5344CB8AC3E}">
        <p14:creationId xmlns:p14="http://schemas.microsoft.com/office/powerpoint/2010/main" val="7433247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15</a:t>
            </a:fld>
            <a:endParaRPr lang="zh-CN" altLang="en-US"/>
          </a:p>
        </p:txBody>
      </p:sp>
    </p:spTree>
    <p:extLst>
      <p:ext uri="{BB962C8B-B14F-4D97-AF65-F5344CB8AC3E}">
        <p14:creationId xmlns:p14="http://schemas.microsoft.com/office/powerpoint/2010/main" val="6486510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16</a:t>
            </a:fld>
            <a:endParaRPr lang="zh-CN" altLang="en-US"/>
          </a:p>
        </p:txBody>
      </p:sp>
    </p:spTree>
    <p:extLst>
      <p:ext uri="{BB962C8B-B14F-4D97-AF65-F5344CB8AC3E}">
        <p14:creationId xmlns:p14="http://schemas.microsoft.com/office/powerpoint/2010/main" val="6010515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17</a:t>
            </a:fld>
            <a:endParaRPr lang="zh-CN" altLang="en-US"/>
          </a:p>
        </p:txBody>
      </p:sp>
    </p:spTree>
    <p:extLst>
      <p:ext uri="{BB962C8B-B14F-4D97-AF65-F5344CB8AC3E}">
        <p14:creationId xmlns:p14="http://schemas.microsoft.com/office/powerpoint/2010/main" val="7747286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18</a:t>
            </a:fld>
            <a:endParaRPr lang="zh-CN" altLang="en-US"/>
          </a:p>
        </p:txBody>
      </p:sp>
    </p:spTree>
    <p:extLst>
      <p:ext uri="{BB962C8B-B14F-4D97-AF65-F5344CB8AC3E}">
        <p14:creationId xmlns:p14="http://schemas.microsoft.com/office/powerpoint/2010/main" val="9549492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19</a:t>
            </a:fld>
            <a:endParaRPr lang="zh-CN" altLang="en-US"/>
          </a:p>
        </p:txBody>
      </p:sp>
    </p:spTree>
    <p:extLst>
      <p:ext uri="{BB962C8B-B14F-4D97-AF65-F5344CB8AC3E}">
        <p14:creationId xmlns:p14="http://schemas.microsoft.com/office/powerpoint/2010/main" val="3028839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2</a:t>
            </a:fld>
            <a:endParaRPr lang="zh-CN" altLang="en-US"/>
          </a:p>
        </p:txBody>
      </p:sp>
    </p:spTree>
    <p:extLst>
      <p:ext uri="{BB962C8B-B14F-4D97-AF65-F5344CB8AC3E}">
        <p14:creationId xmlns:p14="http://schemas.microsoft.com/office/powerpoint/2010/main" val="21968477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20</a:t>
            </a:fld>
            <a:endParaRPr lang="zh-CN" altLang="en-US"/>
          </a:p>
        </p:txBody>
      </p:sp>
    </p:spTree>
    <p:extLst>
      <p:ext uri="{BB962C8B-B14F-4D97-AF65-F5344CB8AC3E}">
        <p14:creationId xmlns:p14="http://schemas.microsoft.com/office/powerpoint/2010/main" val="9343043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21</a:t>
            </a:fld>
            <a:endParaRPr lang="zh-CN" altLang="en-US"/>
          </a:p>
        </p:txBody>
      </p:sp>
    </p:spTree>
    <p:extLst>
      <p:ext uri="{BB962C8B-B14F-4D97-AF65-F5344CB8AC3E}">
        <p14:creationId xmlns:p14="http://schemas.microsoft.com/office/powerpoint/2010/main" val="21711594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B708CE1-1636-45EF-BCEA-E60C20FA6314}" type="slidenum">
              <a:rPr lang="zh-CN" altLang="en-US" smtClean="0"/>
              <a:t>22</a:t>
            </a:fld>
            <a:endParaRPr lang="zh-CN" altLang="en-US"/>
          </a:p>
        </p:txBody>
      </p:sp>
    </p:spTree>
    <p:extLst>
      <p:ext uri="{BB962C8B-B14F-4D97-AF65-F5344CB8AC3E}">
        <p14:creationId xmlns:p14="http://schemas.microsoft.com/office/powerpoint/2010/main" val="28202471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23</a:t>
            </a:fld>
            <a:endParaRPr lang="zh-CN" altLang="en-US"/>
          </a:p>
        </p:txBody>
      </p:sp>
    </p:spTree>
    <p:extLst>
      <p:ext uri="{BB962C8B-B14F-4D97-AF65-F5344CB8AC3E}">
        <p14:creationId xmlns:p14="http://schemas.microsoft.com/office/powerpoint/2010/main" val="42152228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24</a:t>
            </a:fld>
            <a:endParaRPr lang="zh-CN" altLang="en-US"/>
          </a:p>
        </p:txBody>
      </p:sp>
    </p:spTree>
    <p:extLst>
      <p:ext uri="{BB962C8B-B14F-4D97-AF65-F5344CB8AC3E}">
        <p14:creationId xmlns:p14="http://schemas.microsoft.com/office/powerpoint/2010/main" val="13563636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25</a:t>
            </a:fld>
            <a:endParaRPr lang="zh-CN" altLang="en-US"/>
          </a:p>
        </p:txBody>
      </p:sp>
    </p:spTree>
    <p:extLst>
      <p:ext uri="{BB962C8B-B14F-4D97-AF65-F5344CB8AC3E}">
        <p14:creationId xmlns:p14="http://schemas.microsoft.com/office/powerpoint/2010/main" val="9551631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26</a:t>
            </a:fld>
            <a:endParaRPr lang="zh-CN" altLang="en-US"/>
          </a:p>
        </p:txBody>
      </p:sp>
    </p:spTree>
    <p:extLst>
      <p:ext uri="{BB962C8B-B14F-4D97-AF65-F5344CB8AC3E}">
        <p14:creationId xmlns:p14="http://schemas.microsoft.com/office/powerpoint/2010/main" val="36333110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27</a:t>
            </a:fld>
            <a:endParaRPr lang="zh-CN" altLang="en-US"/>
          </a:p>
        </p:txBody>
      </p:sp>
    </p:spTree>
    <p:extLst>
      <p:ext uri="{BB962C8B-B14F-4D97-AF65-F5344CB8AC3E}">
        <p14:creationId xmlns:p14="http://schemas.microsoft.com/office/powerpoint/2010/main" val="30691548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28</a:t>
            </a:fld>
            <a:endParaRPr lang="zh-CN" altLang="en-US"/>
          </a:p>
        </p:txBody>
      </p:sp>
    </p:spTree>
    <p:extLst>
      <p:ext uri="{BB962C8B-B14F-4D97-AF65-F5344CB8AC3E}">
        <p14:creationId xmlns:p14="http://schemas.microsoft.com/office/powerpoint/2010/main" val="33111723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29</a:t>
            </a:fld>
            <a:endParaRPr lang="zh-CN" altLang="en-US"/>
          </a:p>
        </p:txBody>
      </p:sp>
    </p:spTree>
    <p:extLst>
      <p:ext uri="{BB962C8B-B14F-4D97-AF65-F5344CB8AC3E}">
        <p14:creationId xmlns:p14="http://schemas.microsoft.com/office/powerpoint/2010/main" val="908361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3</a:t>
            </a:fld>
            <a:endParaRPr lang="zh-CN" altLang="en-US"/>
          </a:p>
        </p:txBody>
      </p:sp>
    </p:spTree>
    <p:extLst>
      <p:ext uri="{BB962C8B-B14F-4D97-AF65-F5344CB8AC3E}">
        <p14:creationId xmlns:p14="http://schemas.microsoft.com/office/powerpoint/2010/main" val="6167073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30</a:t>
            </a:fld>
            <a:endParaRPr lang="zh-CN" altLang="en-US"/>
          </a:p>
        </p:txBody>
      </p:sp>
    </p:spTree>
    <p:extLst>
      <p:ext uri="{BB962C8B-B14F-4D97-AF65-F5344CB8AC3E}">
        <p14:creationId xmlns:p14="http://schemas.microsoft.com/office/powerpoint/2010/main" val="20780788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31</a:t>
            </a:fld>
            <a:endParaRPr lang="zh-CN" altLang="en-US"/>
          </a:p>
        </p:txBody>
      </p:sp>
    </p:spTree>
    <p:extLst>
      <p:ext uri="{BB962C8B-B14F-4D97-AF65-F5344CB8AC3E}">
        <p14:creationId xmlns:p14="http://schemas.microsoft.com/office/powerpoint/2010/main" val="33630147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32</a:t>
            </a:fld>
            <a:endParaRPr lang="zh-CN" altLang="en-US"/>
          </a:p>
        </p:txBody>
      </p:sp>
    </p:spTree>
    <p:extLst>
      <p:ext uri="{BB962C8B-B14F-4D97-AF65-F5344CB8AC3E}">
        <p14:creationId xmlns:p14="http://schemas.microsoft.com/office/powerpoint/2010/main" val="9001370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33</a:t>
            </a:fld>
            <a:endParaRPr lang="zh-CN" altLang="en-US"/>
          </a:p>
        </p:txBody>
      </p:sp>
    </p:spTree>
    <p:extLst>
      <p:ext uri="{BB962C8B-B14F-4D97-AF65-F5344CB8AC3E}">
        <p14:creationId xmlns:p14="http://schemas.microsoft.com/office/powerpoint/2010/main" val="6383889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34</a:t>
            </a:fld>
            <a:endParaRPr lang="zh-CN" altLang="en-US"/>
          </a:p>
        </p:txBody>
      </p:sp>
    </p:spTree>
    <p:extLst>
      <p:ext uri="{BB962C8B-B14F-4D97-AF65-F5344CB8AC3E}">
        <p14:creationId xmlns:p14="http://schemas.microsoft.com/office/powerpoint/2010/main" val="36529177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35</a:t>
            </a:fld>
            <a:endParaRPr lang="zh-CN" altLang="en-US"/>
          </a:p>
        </p:txBody>
      </p:sp>
    </p:spTree>
    <p:extLst>
      <p:ext uri="{BB962C8B-B14F-4D97-AF65-F5344CB8AC3E}">
        <p14:creationId xmlns:p14="http://schemas.microsoft.com/office/powerpoint/2010/main" val="17581045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36</a:t>
            </a:fld>
            <a:endParaRPr lang="zh-CN" altLang="en-US"/>
          </a:p>
        </p:txBody>
      </p:sp>
    </p:spTree>
    <p:extLst>
      <p:ext uri="{BB962C8B-B14F-4D97-AF65-F5344CB8AC3E}">
        <p14:creationId xmlns:p14="http://schemas.microsoft.com/office/powerpoint/2010/main" val="1830737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37</a:t>
            </a:fld>
            <a:endParaRPr lang="zh-CN" altLang="en-US"/>
          </a:p>
        </p:txBody>
      </p:sp>
    </p:spTree>
    <p:extLst>
      <p:ext uri="{BB962C8B-B14F-4D97-AF65-F5344CB8AC3E}">
        <p14:creationId xmlns:p14="http://schemas.microsoft.com/office/powerpoint/2010/main" val="18219296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38</a:t>
            </a:fld>
            <a:endParaRPr lang="zh-CN" altLang="en-US"/>
          </a:p>
        </p:txBody>
      </p:sp>
    </p:spTree>
    <p:extLst>
      <p:ext uri="{BB962C8B-B14F-4D97-AF65-F5344CB8AC3E}">
        <p14:creationId xmlns:p14="http://schemas.microsoft.com/office/powerpoint/2010/main" val="5773842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39</a:t>
            </a:fld>
            <a:endParaRPr lang="zh-CN" altLang="en-US"/>
          </a:p>
        </p:txBody>
      </p:sp>
    </p:spTree>
    <p:extLst>
      <p:ext uri="{BB962C8B-B14F-4D97-AF65-F5344CB8AC3E}">
        <p14:creationId xmlns:p14="http://schemas.microsoft.com/office/powerpoint/2010/main" val="3194868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4</a:t>
            </a:fld>
            <a:endParaRPr lang="zh-CN" altLang="en-US"/>
          </a:p>
        </p:txBody>
      </p:sp>
    </p:spTree>
    <p:extLst>
      <p:ext uri="{BB962C8B-B14F-4D97-AF65-F5344CB8AC3E}">
        <p14:creationId xmlns:p14="http://schemas.microsoft.com/office/powerpoint/2010/main" val="4140666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5</a:t>
            </a:fld>
            <a:endParaRPr lang="zh-CN" altLang="en-US"/>
          </a:p>
        </p:txBody>
      </p:sp>
    </p:spTree>
    <p:extLst>
      <p:ext uri="{BB962C8B-B14F-4D97-AF65-F5344CB8AC3E}">
        <p14:creationId xmlns:p14="http://schemas.microsoft.com/office/powerpoint/2010/main" val="9067070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6</a:t>
            </a:fld>
            <a:endParaRPr lang="zh-CN" altLang="en-US"/>
          </a:p>
        </p:txBody>
      </p:sp>
    </p:spTree>
    <p:extLst>
      <p:ext uri="{BB962C8B-B14F-4D97-AF65-F5344CB8AC3E}">
        <p14:creationId xmlns:p14="http://schemas.microsoft.com/office/powerpoint/2010/main" val="23209676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7</a:t>
            </a:fld>
            <a:endParaRPr lang="zh-CN" altLang="en-US"/>
          </a:p>
        </p:txBody>
      </p:sp>
    </p:spTree>
    <p:extLst>
      <p:ext uri="{BB962C8B-B14F-4D97-AF65-F5344CB8AC3E}">
        <p14:creationId xmlns:p14="http://schemas.microsoft.com/office/powerpoint/2010/main" val="7429176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8</a:t>
            </a:fld>
            <a:endParaRPr lang="zh-CN" altLang="en-US"/>
          </a:p>
        </p:txBody>
      </p:sp>
    </p:spTree>
    <p:extLst>
      <p:ext uri="{BB962C8B-B14F-4D97-AF65-F5344CB8AC3E}">
        <p14:creationId xmlns:p14="http://schemas.microsoft.com/office/powerpoint/2010/main" val="2835224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B708CE1-1636-45EF-BCEA-E60C20FA6314}" type="slidenum">
              <a:rPr lang="zh-CN" altLang="en-US" smtClean="0"/>
              <a:t>9</a:t>
            </a:fld>
            <a:endParaRPr lang="zh-CN" altLang="en-US"/>
          </a:p>
        </p:txBody>
      </p:sp>
    </p:spTree>
    <p:extLst>
      <p:ext uri="{BB962C8B-B14F-4D97-AF65-F5344CB8AC3E}">
        <p14:creationId xmlns:p14="http://schemas.microsoft.com/office/powerpoint/2010/main" val="4073875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图片占位符 7">
            <a:extLst>
              <a:ext uri="{FF2B5EF4-FFF2-40B4-BE49-F238E27FC236}">
                <a16:creationId xmlns:a16="http://schemas.microsoft.com/office/drawing/2014/main" id="{63A3F437-1520-4862-A7ED-E8C60A51CBEE}"/>
              </a:ext>
            </a:extLst>
          </p:cNvPr>
          <p:cNvSpPr>
            <a:spLocks noGrp="1"/>
          </p:cNvSpPr>
          <p:nvPr>
            <p:ph type="pic" sz="quarter" idx="13"/>
          </p:nvPr>
        </p:nvSpPr>
        <p:spPr>
          <a:xfrm>
            <a:off x="0" y="0"/>
            <a:ext cx="12192000" cy="6858000"/>
          </a:xfrm>
          <a:prstGeom prst="rect">
            <a:avLst/>
          </a:prstGeom>
        </p:spPr>
        <p:txBody>
          <a:bodyPr/>
          <a:lstStyle/>
          <a:p>
            <a:endParaRPr lang="zh-CN" altLang="en-US"/>
          </a:p>
        </p:txBody>
      </p:sp>
      <p:sp>
        <p:nvSpPr>
          <p:cNvPr id="4" name="日期占位符 3">
            <a:extLst>
              <a:ext uri="{FF2B5EF4-FFF2-40B4-BE49-F238E27FC236}">
                <a16:creationId xmlns:a16="http://schemas.microsoft.com/office/drawing/2014/main" id="{6A143ADB-8235-4D40-A099-900C620D49B6}"/>
              </a:ext>
            </a:extLst>
          </p:cNvPr>
          <p:cNvSpPr>
            <a:spLocks noGrp="1"/>
          </p:cNvSpPr>
          <p:nvPr>
            <p:ph type="dt" sz="half" idx="10"/>
          </p:nvPr>
        </p:nvSpPr>
        <p:spPr/>
        <p:txBody>
          <a:bodyPr/>
          <a:lstStyle/>
          <a:p>
            <a:fld id="{A4A301DD-5FB3-49D2-A125-DED46F29B4C2}"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C0864138-CAFE-443F-BB96-05E08E37CD7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EA5B34B-DF35-413B-8FCE-CDEF95671DE9}"/>
              </a:ext>
            </a:extLst>
          </p:cNvPr>
          <p:cNvSpPr>
            <a:spLocks noGrp="1"/>
          </p:cNvSpPr>
          <p:nvPr>
            <p:ph type="sldNum" sz="quarter" idx="12"/>
          </p:nvPr>
        </p:nvSpPr>
        <p:spPr/>
        <p:txBody>
          <a:bodyPr/>
          <a:lstStyle/>
          <a:p>
            <a:fld id="{D1851E2E-72FA-47CD-90F3-4C328D205C24}" type="slidenum">
              <a:rPr lang="zh-CN" altLang="en-US" smtClean="0"/>
              <a:t>‹#›</a:t>
            </a:fld>
            <a:endParaRPr lang="zh-CN" altLang="en-US"/>
          </a:p>
        </p:txBody>
      </p:sp>
    </p:spTree>
    <p:extLst>
      <p:ext uri="{BB962C8B-B14F-4D97-AF65-F5344CB8AC3E}">
        <p14:creationId xmlns:p14="http://schemas.microsoft.com/office/powerpoint/2010/main" val="40955432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四张图片">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84682454-51CC-4116-A2B1-CB98D934C8DD}"/>
              </a:ext>
            </a:extLst>
          </p:cNvPr>
          <p:cNvSpPr/>
          <p:nvPr userDrawn="1"/>
        </p:nvSpPr>
        <p:spPr>
          <a:xfrm>
            <a:off x="0" y="6560113"/>
            <a:ext cx="12192000" cy="297887"/>
          </a:xfrm>
          <a:prstGeom prst="rect">
            <a:avLst/>
          </a:prstGeom>
          <a:gradFill flip="none" rotWithShape="1">
            <a:gsLst>
              <a:gs pos="57000">
                <a:schemeClr val="accent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11" name="文本框 10">
            <a:extLst>
              <a:ext uri="{FF2B5EF4-FFF2-40B4-BE49-F238E27FC236}">
                <a16:creationId xmlns:a16="http://schemas.microsoft.com/office/drawing/2014/main" id="{5F881368-E0B9-4E8E-B9A8-20AC4085C6F8}"/>
              </a:ext>
            </a:extLst>
          </p:cNvPr>
          <p:cNvSpPr txBox="1"/>
          <p:nvPr userDrawn="1"/>
        </p:nvSpPr>
        <p:spPr>
          <a:xfrm>
            <a:off x="578734" y="6559065"/>
            <a:ext cx="2363147" cy="307777"/>
          </a:xfrm>
          <a:prstGeom prst="rect">
            <a:avLst/>
          </a:prstGeom>
          <a:noFill/>
        </p:spPr>
        <p:txBody>
          <a:bodyPr wrap="none" rtlCol="0">
            <a:spAutoFit/>
          </a:bodyPr>
          <a:lstStyle/>
          <a:p>
            <a:r>
              <a:rPr lang="zh-CN" altLang="en-US" sz="1400" spc="600" dirty="0">
                <a:solidFill>
                  <a:schemeClr val="bg1">
                    <a:lumMod val="85000"/>
                  </a:schemeClr>
                </a:solidFill>
              </a:rPr>
              <a:t>明德新民 止于至善</a:t>
            </a:r>
          </a:p>
        </p:txBody>
      </p:sp>
      <p:sp>
        <p:nvSpPr>
          <p:cNvPr id="20" name="任意多边形: 形状 19">
            <a:extLst>
              <a:ext uri="{FF2B5EF4-FFF2-40B4-BE49-F238E27FC236}">
                <a16:creationId xmlns:a16="http://schemas.microsoft.com/office/drawing/2014/main" id="{9A8C5A41-344B-4798-8B46-A9B2B5F25B66}"/>
              </a:ext>
            </a:extLst>
          </p:cNvPr>
          <p:cNvSpPr/>
          <p:nvPr userDrawn="1"/>
        </p:nvSpPr>
        <p:spPr>
          <a:xfrm>
            <a:off x="0" y="435592"/>
            <a:ext cx="2257063" cy="609439"/>
          </a:xfrm>
          <a:custGeom>
            <a:avLst/>
            <a:gdLst>
              <a:gd name="connsiteX0" fmla="*/ 0 w 2257063"/>
              <a:gd name="connsiteY0" fmla="*/ 0 h 821802"/>
              <a:gd name="connsiteX1" fmla="*/ 1831690 w 2257063"/>
              <a:gd name="connsiteY1" fmla="*/ 0 h 821802"/>
              <a:gd name="connsiteX2" fmla="*/ 2257063 w 2257063"/>
              <a:gd name="connsiteY2" fmla="*/ 821802 h 821802"/>
              <a:gd name="connsiteX3" fmla="*/ 0 w 2257063"/>
              <a:gd name="connsiteY3" fmla="*/ 821802 h 821802"/>
              <a:gd name="connsiteX4" fmla="*/ 0 w 2257063"/>
              <a:gd name="connsiteY4" fmla="*/ 0 h 821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063" h="821802">
                <a:moveTo>
                  <a:pt x="0" y="0"/>
                </a:moveTo>
                <a:lnTo>
                  <a:pt x="1831690" y="0"/>
                </a:lnTo>
                <a:lnTo>
                  <a:pt x="2257063" y="821802"/>
                </a:lnTo>
                <a:lnTo>
                  <a:pt x="0" y="821802"/>
                </a:lnTo>
                <a:lnTo>
                  <a:pt x="0" y="0"/>
                </a:lnTo>
                <a:close/>
              </a:path>
            </a:pathLst>
          </a:custGeom>
          <a:gradFill flip="none" rotWithShape="1">
            <a:gsLst>
              <a:gs pos="0">
                <a:schemeClr val="accent1"/>
              </a:gs>
              <a:gs pos="100000">
                <a:schemeClr val="accent1">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9" name="文本框 8">
            <a:extLst>
              <a:ext uri="{FF2B5EF4-FFF2-40B4-BE49-F238E27FC236}">
                <a16:creationId xmlns:a16="http://schemas.microsoft.com/office/drawing/2014/main" id="{B75238E9-0614-48ED-B0C4-A891BE6F01CA}"/>
              </a:ext>
            </a:extLst>
          </p:cNvPr>
          <p:cNvSpPr txBox="1"/>
          <p:nvPr userDrawn="1"/>
        </p:nvSpPr>
        <p:spPr>
          <a:xfrm>
            <a:off x="6251509" y="6578251"/>
            <a:ext cx="5434501" cy="289503"/>
          </a:xfrm>
          <a:prstGeom prst="rect">
            <a:avLst/>
          </a:prstGeom>
          <a:noFill/>
        </p:spPr>
        <p:txBody>
          <a:bodyPr wrap="none" rtlCol="0">
            <a:spAutoFit/>
          </a:bodyPr>
          <a:lstStyle/>
          <a:p>
            <a:pPr marL="0" algn="l" defTabSz="914400" rtl="0" eaLnBrk="1" latinLnBrk="0" hangingPunct="1">
              <a:lnSpc>
                <a:spcPct val="130000"/>
              </a:lnSpc>
            </a:pPr>
            <a:r>
              <a:rPr lang="en-US" altLang="zh-CN" sz="1100" kern="1200" spc="200" baseline="0" dirty="0">
                <a:solidFill>
                  <a:schemeClr val="bg1">
                    <a:lumMod val="85000"/>
                  </a:schemeClr>
                </a:solidFill>
                <a:latin typeface="+mn-lt"/>
                <a:ea typeface="+mn-ea"/>
                <a:cs typeface="+mn-cs"/>
              </a:rPr>
              <a:t>HENAN UNIVERSITY FUYANG INSTITUTE OF TECHNOLOGY</a:t>
            </a:r>
            <a:endParaRPr lang="zh-CN" altLang="en-US" sz="1100" kern="1200" spc="200" baseline="0" dirty="0">
              <a:solidFill>
                <a:schemeClr val="bg1">
                  <a:lumMod val="85000"/>
                </a:schemeClr>
              </a:solidFill>
              <a:latin typeface="+mn-lt"/>
              <a:ea typeface="+mn-ea"/>
              <a:cs typeface="+mn-cs"/>
            </a:endParaRPr>
          </a:p>
        </p:txBody>
      </p:sp>
      <p:pic>
        <p:nvPicPr>
          <p:cNvPr id="14" name="图片 13">
            <a:extLst>
              <a:ext uri="{FF2B5EF4-FFF2-40B4-BE49-F238E27FC236}">
                <a16:creationId xmlns:a16="http://schemas.microsoft.com/office/drawing/2014/main" id="{79D9320A-0BAC-4732-84DA-A5230179500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80187" y="415272"/>
            <a:ext cx="546569" cy="542925"/>
          </a:xfrm>
          <a:prstGeom prst="rect">
            <a:avLst/>
          </a:prstGeom>
        </p:spPr>
      </p:pic>
      <p:cxnSp>
        <p:nvCxnSpPr>
          <p:cNvPr id="5" name="直接连接符 4">
            <a:extLst>
              <a:ext uri="{FF2B5EF4-FFF2-40B4-BE49-F238E27FC236}">
                <a16:creationId xmlns:a16="http://schemas.microsoft.com/office/drawing/2014/main" id="{4CEDC68F-AA52-4683-97AC-7B82660A80F3}"/>
              </a:ext>
            </a:extLst>
          </p:cNvPr>
          <p:cNvCxnSpPr>
            <a:cxnSpLocks/>
          </p:cNvCxnSpPr>
          <p:nvPr userDrawn="1"/>
        </p:nvCxnSpPr>
        <p:spPr>
          <a:xfrm>
            <a:off x="2207260" y="1037411"/>
            <a:ext cx="998474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图片占位符 26">
            <a:extLst>
              <a:ext uri="{FF2B5EF4-FFF2-40B4-BE49-F238E27FC236}">
                <a16:creationId xmlns:a16="http://schemas.microsoft.com/office/drawing/2014/main" id="{873A5D63-4549-4FE6-A05B-C70363076870}"/>
              </a:ext>
            </a:extLst>
          </p:cNvPr>
          <p:cNvSpPr>
            <a:spLocks noGrp="1"/>
          </p:cNvSpPr>
          <p:nvPr>
            <p:ph type="pic" sz="quarter" idx="12"/>
          </p:nvPr>
        </p:nvSpPr>
        <p:spPr>
          <a:xfrm flipH="1">
            <a:off x="2026510" y="2608836"/>
            <a:ext cx="1630117" cy="1640328"/>
          </a:xfrm>
          <a:custGeom>
            <a:avLst/>
            <a:gdLst>
              <a:gd name="connsiteX0" fmla="*/ 815059 w 1630117"/>
              <a:gd name="connsiteY0" fmla="*/ 0 h 1640328"/>
              <a:gd name="connsiteX1" fmla="*/ 0 w 1630117"/>
              <a:gd name="connsiteY1" fmla="*/ 820164 h 1640328"/>
              <a:gd name="connsiteX2" fmla="*/ 815059 w 1630117"/>
              <a:gd name="connsiteY2" fmla="*/ 1640328 h 1640328"/>
              <a:gd name="connsiteX3" fmla="*/ 1630117 w 1630117"/>
              <a:gd name="connsiteY3" fmla="*/ 820164 h 1640328"/>
              <a:gd name="connsiteX4" fmla="*/ 815059 w 1630117"/>
              <a:gd name="connsiteY4" fmla="*/ 0 h 1640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0117" h="1640328">
                <a:moveTo>
                  <a:pt x="815059" y="0"/>
                </a:moveTo>
                <a:cubicBezTo>
                  <a:pt x="364914" y="0"/>
                  <a:pt x="0" y="367199"/>
                  <a:pt x="0" y="820164"/>
                </a:cubicBezTo>
                <a:cubicBezTo>
                  <a:pt x="0" y="1273128"/>
                  <a:pt x="364914" y="1640328"/>
                  <a:pt x="815059" y="1640328"/>
                </a:cubicBezTo>
                <a:cubicBezTo>
                  <a:pt x="1265203" y="1640328"/>
                  <a:pt x="1630117" y="1273128"/>
                  <a:pt x="1630117" y="820164"/>
                </a:cubicBezTo>
                <a:cubicBezTo>
                  <a:pt x="1630117" y="367199"/>
                  <a:pt x="1265203" y="0"/>
                  <a:pt x="815059" y="0"/>
                </a:cubicBezTo>
                <a:close/>
              </a:path>
            </a:pathLst>
          </a:custGeom>
        </p:spPr>
        <p:txBody>
          <a:bodyPr wrap="square">
            <a:noAutofit/>
          </a:bodyPr>
          <a:lstStyle/>
          <a:p>
            <a:endParaRPr lang="zh-CN" altLang="en-US" dirty="0"/>
          </a:p>
        </p:txBody>
      </p:sp>
      <p:sp>
        <p:nvSpPr>
          <p:cNvPr id="28" name="图片占位符 27">
            <a:extLst>
              <a:ext uri="{FF2B5EF4-FFF2-40B4-BE49-F238E27FC236}">
                <a16:creationId xmlns:a16="http://schemas.microsoft.com/office/drawing/2014/main" id="{BDA50EF4-E569-4884-82C6-53B278F5CE2A}"/>
              </a:ext>
            </a:extLst>
          </p:cNvPr>
          <p:cNvSpPr>
            <a:spLocks noGrp="1"/>
          </p:cNvSpPr>
          <p:nvPr>
            <p:ph type="pic" sz="quarter" idx="13"/>
          </p:nvPr>
        </p:nvSpPr>
        <p:spPr>
          <a:xfrm flipH="1">
            <a:off x="4300069" y="2608836"/>
            <a:ext cx="1630117" cy="1640328"/>
          </a:xfrm>
          <a:custGeom>
            <a:avLst/>
            <a:gdLst>
              <a:gd name="connsiteX0" fmla="*/ 815059 w 1630117"/>
              <a:gd name="connsiteY0" fmla="*/ 0 h 1640328"/>
              <a:gd name="connsiteX1" fmla="*/ 0 w 1630117"/>
              <a:gd name="connsiteY1" fmla="*/ 820164 h 1640328"/>
              <a:gd name="connsiteX2" fmla="*/ 815059 w 1630117"/>
              <a:gd name="connsiteY2" fmla="*/ 1640328 h 1640328"/>
              <a:gd name="connsiteX3" fmla="*/ 1630117 w 1630117"/>
              <a:gd name="connsiteY3" fmla="*/ 820164 h 1640328"/>
              <a:gd name="connsiteX4" fmla="*/ 815059 w 1630117"/>
              <a:gd name="connsiteY4" fmla="*/ 0 h 1640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0117" h="1640328">
                <a:moveTo>
                  <a:pt x="815059" y="0"/>
                </a:moveTo>
                <a:cubicBezTo>
                  <a:pt x="364914" y="0"/>
                  <a:pt x="0" y="367199"/>
                  <a:pt x="0" y="820164"/>
                </a:cubicBezTo>
                <a:cubicBezTo>
                  <a:pt x="0" y="1273128"/>
                  <a:pt x="364914" y="1640328"/>
                  <a:pt x="815059" y="1640328"/>
                </a:cubicBezTo>
                <a:cubicBezTo>
                  <a:pt x="1265203" y="1640328"/>
                  <a:pt x="1630117" y="1273128"/>
                  <a:pt x="1630117" y="820164"/>
                </a:cubicBezTo>
                <a:cubicBezTo>
                  <a:pt x="1630117" y="367199"/>
                  <a:pt x="1265203" y="0"/>
                  <a:pt x="815059" y="0"/>
                </a:cubicBezTo>
                <a:close/>
              </a:path>
            </a:pathLst>
          </a:custGeom>
        </p:spPr>
        <p:txBody>
          <a:bodyPr wrap="square">
            <a:noAutofit/>
          </a:bodyPr>
          <a:lstStyle/>
          <a:p>
            <a:endParaRPr lang="zh-CN" altLang="en-US" dirty="0"/>
          </a:p>
        </p:txBody>
      </p:sp>
      <p:sp>
        <p:nvSpPr>
          <p:cNvPr id="29" name="图片占位符 28">
            <a:extLst>
              <a:ext uri="{FF2B5EF4-FFF2-40B4-BE49-F238E27FC236}">
                <a16:creationId xmlns:a16="http://schemas.microsoft.com/office/drawing/2014/main" id="{0A1E688F-3422-4424-A054-2954F57EAFF6}"/>
              </a:ext>
            </a:extLst>
          </p:cNvPr>
          <p:cNvSpPr>
            <a:spLocks noGrp="1"/>
          </p:cNvSpPr>
          <p:nvPr>
            <p:ph type="pic" sz="quarter" idx="14"/>
          </p:nvPr>
        </p:nvSpPr>
        <p:spPr>
          <a:xfrm flipH="1">
            <a:off x="6573628" y="2608836"/>
            <a:ext cx="1630117" cy="1640328"/>
          </a:xfrm>
          <a:custGeom>
            <a:avLst/>
            <a:gdLst>
              <a:gd name="connsiteX0" fmla="*/ 815059 w 1630117"/>
              <a:gd name="connsiteY0" fmla="*/ 0 h 1640328"/>
              <a:gd name="connsiteX1" fmla="*/ 0 w 1630117"/>
              <a:gd name="connsiteY1" fmla="*/ 820164 h 1640328"/>
              <a:gd name="connsiteX2" fmla="*/ 815059 w 1630117"/>
              <a:gd name="connsiteY2" fmla="*/ 1640328 h 1640328"/>
              <a:gd name="connsiteX3" fmla="*/ 1630117 w 1630117"/>
              <a:gd name="connsiteY3" fmla="*/ 820164 h 1640328"/>
              <a:gd name="connsiteX4" fmla="*/ 815059 w 1630117"/>
              <a:gd name="connsiteY4" fmla="*/ 0 h 1640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0117" h="1640328">
                <a:moveTo>
                  <a:pt x="815059" y="0"/>
                </a:moveTo>
                <a:cubicBezTo>
                  <a:pt x="364914" y="0"/>
                  <a:pt x="0" y="367199"/>
                  <a:pt x="0" y="820164"/>
                </a:cubicBezTo>
                <a:cubicBezTo>
                  <a:pt x="0" y="1273128"/>
                  <a:pt x="364914" y="1640328"/>
                  <a:pt x="815059" y="1640328"/>
                </a:cubicBezTo>
                <a:cubicBezTo>
                  <a:pt x="1265203" y="1640328"/>
                  <a:pt x="1630117" y="1273128"/>
                  <a:pt x="1630117" y="820164"/>
                </a:cubicBezTo>
                <a:cubicBezTo>
                  <a:pt x="1630117" y="367199"/>
                  <a:pt x="1265203" y="0"/>
                  <a:pt x="815059" y="0"/>
                </a:cubicBezTo>
                <a:close/>
              </a:path>
            </a:pathLst>
          </a:custGeom>
        </p:spPr>
        <p:txBody>
          <a:bodyPr wrap="square">
            <a:noAutofit/>
          </a:bodyPr>
          <a:lstStyle/>
          <a:p>
            <a:endParaRPr lang="zh-CN" altLang="en-US" dirty="0"/>
          </a:p>
        </p:txBody>
      </p:sp>
      <p:sp>
        <p:nvSpPr>
          <p:cNvPr id="30" name="图片占位符 29">
            <a:extLst>
              <a:ext uri="{FF2B5EF4-FFF2-40B4-BE49-F238E27FC236}">
                <a16:creationId xmlns:a16="http://schemas.microsoft.com/office/drawing/2014/main" id="{7D17CE98-4290-411B-B473-388CBFB2337F}"/>
              </a:ext>
            </a:extLst>
          </p:cNvPr>
          <p:cNvSpPr>
            <a:spLocks noGrp="1"/>
          </p:cNvSpPr>
          <p:nvPr>
            <p:ph type="pic" sz="quarter" idx="15"/>
          </p:nvPr>
        </p:nvSpPr>
        <p:spPr>
          <a:xfrm flipH="1">
            <a:off x="8847187" y="2608836"/>
            <a:ext cx="1630117" cy="1640328"/>
          </a:xfrm>
          <a:custGeom>
            <a:avLst/>
            <a:gdLst>
              <a:gd name="connsiteX0" fmla="*/ 815059 w 1630117"/>
              <a:gd name="connsiteY0" fmla="*/ 0 h 1640328"/>
              <a:gd name="connsiteX1" fmla="*/ 0 w 1630117"/>
              <a:gd name="connsiteY1" fmla="*/ 820164 h 1640328"/>
              <a:gd name="connsiteX2" fmla="*/ 815059 w 1630117"/>
              <a:gd name="connsiteY2" fmla="*/ 1640328 h 1640328"/>
              <a:gd name="connsiteX3" fmla="*/ 1630117 w 1630117"/>
              <a:gd name="connsiteY3" fmla="*/ 820164 h 1640328"/>
              <a:gd name="connsiteX4" fmla="*/ 815059 w 1630117"/>
              <a:gd name="connsiteY4" fmla="*/ 0 h 1640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0117" h="1640328">
                <a:moveTo>
                  <a:pt x="815059" y="0"/>
                </a:moveTo>
                <a:cubicBezTo>
                  <a:pt x="364914" y="0"/>
                  <a:pt x="0" y="367199"/>
                  <a:pt x="0" y="820164"/>
                </a:cubicBezTo>
                <a:cubicBezTo>
                  <a:pt x="0" y="1273128"/>
                  <a:pt x="364914" y="1640328"/>
                  <a:pt x="815059" y="1640328"/>
                </a:cubicBezTo>
                <a:cubicBezTo>
                  <a:pt x="1265203" y="1640328"/>
                  <a:pt x="1630117" y="1273128"/>
                  <a:pt x="1630117" y="820164"/>
                </a:cubicBezTo>
                <a:cubicBezTo>
                  <a:pt x="1630117" y="367199"/>
                  <a:pt x="1265203" y="0"/>
                  <a:pt x="815059" y="0"/>
                </a:cubicBez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21288428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章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0BA13334-AE22-4D95-901F-871211BDDE3F}"/>
              </a:ext>
            </a:extLst>
          </p:cNvPr>
          <p:cNvSpPr/>
          <p:nvPr userDrawn="1"/>
        </p:nvSpPr>
        <p:spPr>
          <a:xfrm>
            <a:off x="0" y="6560113"/>
            <a:ext cx="12192000" cy="297887"/>
          </a:xfrm>
          <a:prstGeom prst="rect">
            <a:avLst/>
          </a:prstGeom>
          <a:gradFill flip="none" rotWithShape="1">
            <a:gsLst>
              <a:gs pos="57000">
                <a:schemeClr val="accent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7AF75EFF-817A-4B5B-9928-1631B60185BA}"/>
              </a:ext>
            </a:extLst>
          </p:cNvPr>
          <p:cNvSpPr/>
          <p:nvPr userDrawn="1"/>
        </p:nvSpPr>
        <p:spPr>
          <a:xfrm>
            <a:off x="0" y="0"/>
            <a:ext cx="347241" cy="1458410"/>
          </a:xfrm>
          <a:prstGeom prst="rect">
            <a:avLst/>
          </a:prstGeom>
          <a:gradFill flip="none" rotWithShape="1">
            <a:gsLst>
              <a:gs pos="0">
                <a:schemeClr val="accent1"/>
              </a:gs>
              <a:gs pos="100000">
                <a:schemeClr val="accent1">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15" name="矩形 14">
            <a:extLst>
              <a:ext uri="{FF2B5EF4-FFF2-40B4-BE49-F238E27FC236}">
                <a16:creationId xmlns:a16="http://schemas.microsoft.com/office/drawing/2014/main" id="{842E517A-11CB-4020-80E0-05FA63B35F48}"/>
              </a:ext>
            </a:extLst>
          </p:cNvPr>
          <p:cNvSpPr/>
          <p:nvPr userDrawn="1"/>
        </p:nvSpPr>
        <p:spPr>
          <a:xfrm>
            <a:off x="578735" y="0"/>
            <a:ext cx="208344" cy="1458410"/>
          </a:xfrm>
          <a:prstGeom prst="rect">
            <a:avLst/>
          </a:prstGeom>
          <a:gradFill flip="none" rotWithShape="1">
            <a:gsLst>
              <a:gs pos="0">
                <a:schemeClr val="accent1"/>
              </a:gs>
              <a:gs pos="100000">
                <a:schemeClr val="accent1">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16" name="矩形 15">
            <a:extLst>
              <a:ext uri="{FF2B5EF4-FFF2-40B4-BE49-F238E27FC236}">
                <a16:creationId xmlns:a16="http://schemas.microsoft.com/office/drawing/2014/main" id="{6F213DD3-D7BF-4500-9EBC-4A172A9F8F8A}"/>
              </a:ext>
            </a:extLst>
          </p:cNvPr>
          <p:cNvSpPr/>
          <p:nvPr userDrawn="1"/>
        </p:nvSpPr>
        <p:spPr>
          <a:xfrm>
            <a:off x="1018573" y="0"/>
            <a:ext cx="104173" cy="1458410"/>
          </a:xfrm>
          <a:prstGeom prst="rect">
            <a:avLst/>
          </a:prstGeom>
          <a:gradFill flip="none" rotWithShape="1">
            <a:gsLst>
              <a:gs pos="0">
                <a:schemeClr val="accent1"/>
              </a:gs>
              <a:gs pos="100000">
                <a:schemeClr val="accent1">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pic>
        <p:nvPicPr>
          <p:cNvPr id="11" name="图片 10">
            <a:extLst>
              <a:ext uri="{FF2B5EF4-FFF2-40B4-BE49-F238E27FC236}">
                <a16:creationId xmlns:a16="http://schemas.microsoft.com/office/drawing/2014/main" id="{BC7C54A9-B44B-45B9-838E-9A750777554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47459" y="262400"/>
            <a:ext cx="771443" cy="766300"/>
          </a:xfrm>
          <a:prstGeom prst="rect">
            <a:avLst/>
          </a:prstGeom>
        </p:spPr>
      </p:pic>
      <p:sp>
        <p:nvSpPr>
          <p:cNvPr id="10" name="文本框 9">
            <a:extLst>
              <a:ext uri="{FF2B5EF4-FFF2-40B4-BE49-F238E27FC236}">
                <a16:creationId xmlns:a16="http://schemas.microsoft.com/office/drawing/2014/main" id="{46D922CF-20B8-464B-950E-A85161E58912}"/>
              </a:ext>
            </a:extLst>
          </p:cNvPr>
          <p:cNvSpPr txBox="1"/>
          <p:nvPr userDrawn="1"/>
        </p:nvSpPr>
        <p:spPr>
          <a:xfrm>
            <a:off x="578734" y="6559065"/>
            <a:ext cx="2363147" cy="307777"/>
          </a:xfrm>
          <a:prstGeom prst="rect">
            <a:avLst/>
          </a:prstGeom>
          <a:noFill/>
        </p:spPr>
        <p:txBody>
          <a:bodyPr wrap="none" rtlCol="0">
            <a:spAutoFit/>
          </a:bodyPr>
          <a:lstStyle/>
          <a:p>
            <a:r>
              <a:rPr lang="zh-CN" altLang="en-US" sz="1400" spc="600" dirty="0">
                <a:solidFill>
                  <a:schemeClr val="bg1">
                    <a:lumMod val="85000"/>
                  </a:schemeClr>
                </a:solidFill>
              </a:rPr>
              <a:t>明德新民 止于至善</a:t>
            </a:r>
          </a:p>
        </p:txBody>
      </p:sp>
      <p:sp>
        <p:nvSpPr>
          <p:cNvPr id="12" name="文本框 11">
            <a:extLst>
              <a:ext uri="{FF2B5EF4-FFF2-40B4-BE49-F238E27FC236}">
                <a16:creationId xmlns:a16="http://schemas.microsoft.com/office/drawing/2014/main" id="{381A6F3A-2AF9-4E7F-837E-03AC15A9D7E8}"/>
              </a:ext>
            </a:extLst>
          </p:cNvPr>
          <p:cNvSpPr txBox="1"/>
          <p:nvPr userDrawn="1"/>
        </p:nvSpPr>
        <p:spPr>
          <a:xfrm>
            <a:off x="6251509" y="6578251"/>
            <a:ext cx="5434501" cy="289503"/>
          </a:xfrm>
          <a:prstGeom prst="rect">
            <a:avLst/>
          </a:prstGeom>
          <a:noFill/>
        </p:spPr>
        <p:txBody>
          <a:bodyPr wrap="none" rtlCol="0">
            <a:spAutoFit/>
          </a:bodyPr>
          <a:lstStyle/>
          <a:p>
            <a:pPr marL="0" algn="l" defTabSz="914400" rtl="0" eaLnBrk="1" latinLnBrk="0" hangingPunct="1">
              <a:lnSpc>
                <a:spcPct val="130000"/>
              </a:lnSpc>
            </a:pPr>
            <a:r>
              <a:rPr lang="en-US" altLang="zh-CN" sz="1100" kern="1200" spc="200" baseline="0" dirty="0">
                <a:solidFill>
                  <a:schemeClr val="bg1">
                    <a:lumMod val="85000"/>
                  </a:schemeClr>
                </a:solidFill>
                <a:latin typeface="+mn-lt"/>
                <a:ea typeface="+mn-ea"/>
                <a:cs typeface="+mn-cs"/>
              </a:rPr>
              <a:t>HENAN UNIVERSITY FUYANG INSTITUTE OF TECHNOLOGY</a:t>
            </a:r>
            <a:endParaRPr lang="zh-CN" altLang="en-US" sz="1100" kern="1200" spc="200" baseline="0" dirty="0">
              <a:solidFill>
                <a:schemeClr val="bg1">
                  <a:lumMod val="85000"/>
                </a:schemeClr>
              </a:solidFill>
              <a:latin typeface="+mn-lt"/>
              <a:ea typeface="+mn-ea"/>
              <a:cs typeface="+mn-cs"/>
            </a:endParaRPr>
          </a:p>
        </p:txBody>
      </p:sp>
    </p:spTree>
    <p:extLst>
      <p:ext uri="{BB962C8B-B14F-4D97-AF65-F5344CB8AC3E}">
        <p14:creationId xmlns:p14="http://schemas.microsoft.com/office/powerpoint/2010/main" val="28939451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584271-BCB5-4F89-90F0-355DBCBDE51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CC12DDB-907B-4414-9322-7A7B944CF106}"/>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6F931C43-5FED-4FB6-B6C9-5014C50955F9}"/>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EE3F9CB4-8173-430C-9D0E-3A658D879F42}"/>
              </a:ext>
            </a:extLst>
          </p:cNvPr>
          <p:cNvSpPr>
            <a:spLocks noGrp="1"/>
          </p:cNvSpPr>
          <p:nvPr>
            <p:ph type="dt" sz="half" idx="10"/>
          </p:nvPr>
        </p:nvSpPr>
        <p:spPr/>
        <p:txBody>
          <a:bodyPr/>
          <a:lstStyle/>
          <a:p>
            <a:fld id="{A4A301DD-5FB3-49D2-A125-DED46F29B4C2}"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DEC49CE3-56A5-4D19-8178-0DDA2F6A3AC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7E203AB-F5C4-4CD5-9E68-EF69C1F7C073}"/>
              </a:ext>
            </a:extLst>
          </p:cNvPr>
          <p:cNvSpPr>
            <a:spLocks noGrp="1"/>
          </p:cNvSpPr>
          <p:nvPr>
            <p:ph type="sldNum" sz="quarter" idx="12"/>
          </p:nvPr>
        </p:nvSpPr>
        <p:spPr/>
        <p:txBody>
          <a:bodyPr/>
          <a:lstStyle/>
          <a:p>
            <a:fld id="{D1851E2E-72FA-47CD-90F3-4C328D205C24}" type="slidenum">
              <a:rPr lang="zh-CN" altLang="en-US" smtClean="0"/>
              <a:t>‹#›</a:t>
            </a:fld>
            <a:endParaRPr lang="zh-CN" altLang="en-US"/>
          </a:p>
        </p:txBody>
      </p:sp>
    </p:spTree>
    <p:extLst>
      <p:ext uri="{BB962C8B-B14F-4D97-AF65-F5344CB8AC3E}">
        <p14:creationId xmlns:p14="http://schemas.microsoft.com/office/powerpoint/2010/main" val="6905727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E05CD6-3F0B-4421-9CAD-4147FB80103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852EECF4-9694-404F-A3E2-128A183F4EE6}"/>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B06F4FFB-B274-4B1E-9AE4-C489816F912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4D3257FE-86D8-45A8-B538-042C4E041D5A}"/>
              </a:ext>
            </a:extLst>
          </p:cNvPr>
          <p:cNvSpPr>
            <a:spLocks noGrp="1"/>
          </p:cNvSpPr>
          <p:nvPr>
            <p:ph type="dt" sz="half" idx="10"/>
          </p:nvPr>
        </p:nvSpPr>
        <p:spPr/>
        <p:txBody>
          <a:bodyPr/>
          <a:lstStyle/>
          <a:p>
            <a:fld id="{A4A301DD-5FB3-49D2-A125-DED46F29B4C2}"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25FA99A8-15E8-4353-BF38-3576AB5F301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7ACD13F-8429-47FE-85F8-813AC285BE1B}"/>
              </a:ext>
            </a:extLst>
          </p:cNvPr>
          <p:cNvSpPr>
            <a:spLocks noGrp="1"/>
          </p:cNvSpPr>
          <p:nvPr>
            <p:ph type="sldNum" sz="quarter" idx="12"/>
          </p:nvPr>
        </p:nvSpPr>
        <p:spPr/>
        <p:txBody>
          <a:bodyPr/>
          <a:lstStyle/>
          <a:p>
            <a:fld id="{D1851E2E-72FA-47CD-90F3-4C328D205C24}" type="slidenum">
              <a:rPr lang="zh-CN" altLang="en-US" smtClean="0"/>
              <a:t>‹#›</a:t>
            </a:fld>
            <a:endParaRPr lang="zh-CN" altLang="en-US"/>
          </a:p>
        </p:txBody>
      </p:sp>
    </p:spTree>
    <p:extLst>
      <p:ext uri="{BB962C8B-B14F-4D97-AF65-F5344CB8AC3E}">
        <p14:creationId xmlns:p14="http://schemas.microsoft.com/office/powerpoint/2010/main" val="10809446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E25E223-DCDA-4E34-885E-1D8FAF315D11}"/>
              </a:ext>
            </a:extLst>
          </p:cNvPr>
          <p:cNvSpPr>
            <a:spLocks noGrp="1"/>
          </p:cNvSpPr>
          <p:nvPr>
            <p:ph type="dt" sz="half" idx="10"/>
          </p:nvPr>
        </p:nvSpPr>
        <p:spPr/>
        <p:txBody>
          <a:bodyPr/>
          <a:lstStyle/>
          <a:p>
            <a:fld id="{A4A301DD-5FB3-49D2-A125-DED46F29B4C2}" type="datetimeFigureOut">
              <a:rPr lang="zh-CN" altLang="en-US" smtClean="0"/>
              <a:t>2019/4/13 Saturday</a:t>
            </a:fld>
            <a:endParaRPr lang="zh-CN" altLang="en-US"/>
          </a:p>
        </p:txBody>
      </p:sp>
      <p:sp>
        <p:nvSpPr>
          <p:cNvPr id="3" name="页脚占位符 2">
            <a:extLst>
              <a:ext uri="{FF2B5EF4-FFF2-40B4-BE49-F238E27FC236}">
                <a16:creationId xmlns:a16="http://schemas.microsoft.com/office/drawing/2014/main" id="{AC3E5C0D-D185-471A-8470-9AD8717A56D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41FAEEE-F3EF-4156-B53B-FD72C8601907}"/>
              </a:ext>
            </a:extLst>
          </p:cNvPr>
          <p:cNvSpPr>
            <a:spLocks noGrp="1"/>
          </p:cNvSpPr>
          <p:nvPr>
            <p:ph type="sldNum" sz="quarter" idx="12"/>
          </p:nvPr>
        </p:nvSpPr>
        <p:spPr/>
        <p:txBody>
          <a:bodyPr/>
          <a:lstStyle/>
          <a:p>
            <a:fld id="{D1851E2E-72FA-47CD-90F3-4C328D205C24}" type="slidenum">
              <a:rPr lang="zh-CN" altLang="en-US" smtClean="0"/>
              <a:t>‹#›</a:t>
            </a:fld>
            <a:endParaRPr lang="zh-CN" altLang="en-US"/>
          </a:p>
        </p:txBody>
      </p:sp>
    </p:spTree>
    <p:extLst>
      <p:ext uri="{BB962C8B-B14F-4D97-AF65-F5344CB8AC3E}">
        <p14:creationId xmlns:p14="http://schemas.microsoft.com/office/powerpoint/2010/main" val="16068108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3689471"/>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882883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980537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83D936-C684-4023-ADC0-807CBA4EA265}"/>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2D1AFE5-AFF6-4B3B-9AC7-39E47158CC57}"/>
              </a:ext>
            </a:extLst>
          </p:cNvPr>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E36D149-291C-4A89-AF11-D650DD400100}"/>
              </a:ext>
            </a:extLst>
          </p:cNvPr>
          <p:cNvSpPr>
            <a:spLocks noGrp="1"/>
          </p:cNvSpPr>
          <p:nvPr>
            <p:ph type="dt" sz="half" idx="10"/>
          </p:nvPr>
        </p:nvSpPr>
        <p:spPr/>
        <p:txBody>
          <a:bodyPr/>
          <a:lstStyle/>
          <a:p>
            <a:fld id="{A4A301DD-5FB3-49D2-A125-DED46F29B4C2}"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A63492D6-CE0A-4748-99B1-8501CD96DA2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422A823-F45B-4B3D-B7DE-B8452E9B2896}"/>
              </a:ext>
            </a:extLst>
          </p:cNvPr>
          <p:cNvSpPr>
            <a:spLocks noGrp="1"/>
          </p:cNvSpPr>
          <p:nvPr>
            <p:ph type="sldNum" sz="quarter" idx="12"/>
          </p:nvPr>
        </p:nvSpPr>
        <p:spPr/>
        <p:txBody>
          <a:bodyPr/>
          <a:lstStyle/>
          <a:p>
            <a:fld id="{D1851E2E-72FA-47CD-90F3-4C328D205C24}" type="slidenum">
              <a:rPr lang="zh-CN" altLang="en-US" smtClean="0"/>
              <a:t>‹#›</a:t>
            </a:fld>
            <a:endParaRPr lang="zh-CN" altLang="en-US"/>
          </a:p>
        </p:txBody>
      </p:sp>
    </p:spTree>
    <p:extLst>
      <p:ext uri="{BB962C8B-B14F-4D97-AF65-F5344CB8AC3E}">
        <p14:creationId xmlns:p14="http://schemas.microsoft.com/office/powerpoint/2010/main" val="2563098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49CD1F-B295-4B7E-8F45-0215F9A5B514}"/>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7A9838D-42AF-4963-994C-1A8FCF2C1BE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4962A322-61C9-44A9-AFC0-046EE6A76C99}"/>
              </a:ext>
            </a:extLst>
          </p:cNvPr>
          <p:cNvSpPr>
            <a:spLocks noGrp="1"/>
          </p:cNvSpPr>
          <p:nvPr>
            <p:ph type="dt" sz="half" idx="10"/>
          </p:nvPr>
        </p:nvSpPr>
        <p:spPr/>
        <p:txBody>
          <a:bodyPr/>
          <a:lstStyle/>
          <a:p>
            <a:fld id="{A4A301DD-5FB3-49D2-A125-DED46F29B4C2}"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F2F64C79-FBDB-4AB8-AC8E-6906A23E63C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2D6E206-8D85-478D-92B3-CE65B79C8197}"/>
              </a:ext>
            </a:extLst>
          </p:cNvPr>
          <p:cNvSpPr>
            <a:spLocks noGrp="1"/>
          </p:cNvSpPr>
          <p:nvPr>
            <p:ph type="sldNum" sz="quarter" idx="12"/>
          </p:nvPr>
        </p:nvSpPr>
        <p:spPr/>
        <p:txBody>
          <a:bodyPr/>
          <a:lstStyle/>
          <a:p>
            <a:fld id="{D1851E2E-72FA-47CD-90F3-4C328D205C24}" type="slidenum">
              <a:rPr lang="zh-CN" altLang="en-US" smtClean="0"/>
              <a:t>‹#›</a:t>
            </a:fld>
            <a:endParaRPr lang="zh-CN" altLang="en-US"/>
          </a:p>
        </p:txBody>
      </p:sp>
    </p:spTree>
    <p:extLst>
      <p:ext uri="{BB962C8B-B14F-4D97-AF65-F5344CB8AC3E}">
        <p14:creationId xmlns:p14="http://schemas.microsoft.com/office/powerpoint/2010/main" val="1114141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870DCF-E30A-4EAD-9685-4F0CBB3D2F84}"/>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4AE2ABF-075E-48E4-AAC1-F7718E99DE0F}"/>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DAB44980-D4B9-430F-84F9-134A7453F95E}"/>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8326BF29-63B5-443F-9B1B-4F60454882BF}"/>
              </a:ext>
            </a:extLst>
          </p:cNvPr>
          <p:cNvSpPr>
            <a:spLocks noGrp="1"/>
          </p:cNvSpPr>
          <p:nvPr>
            <p:ph type="dt" sz="half" idx="10"/>
          </p:nvPr>
        </p:nvSpPr>
        <p:spPr/>
        <p:txBody>
          <a:bodyPr/>
          <a:lstStyle/>
          <a:p>
            <a:fld id="{A4A301DD-5FB3-49D2-A125-DED46F29B4C2}"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6B471606-C3A7-4497-8ACA-89F5C05DCFC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B0AB1BA-6432-4322-9F1F-31D1ADAC3D03}"/>
              </a:ext>
            </a:extLst>
          </p:cNvPr>
          <p:cNvSpPr>
            <a:spLocks noGrp="1"/>
          </p:cNvSpPr>
          <p:nvPr>
            <p:ph type="sldNum" sz="quarter" idx="12"/>
          </p:nvPr>
        </p:nvSpPr>
        <p:spPr/>
        <p:txBody>
          <a:bodyPr/>
          <a:lstStyle/>
          <a:p>
            <a:fld id="{D1851E2E-72FA-47CD-90F3-4C328D205C24}" type="slidenum">
              <a:rPr lang="zh-CN" altLang="en-US" smtClean="0"/>
              <a:t>‹#›</a:t>
            </a:fld>
            <a:endParaRPr lang="zh-CN" altLang="en-US"/>
          </a:p>
        </p:txBody>
      </p:sp>
    </p:spTree>
    <p:extLst>
      <p:ext uri="{BB962C8B-B14F-4D97-AF65-F5344CB8AC3E}">
        <p14:creationId xmlns:p14="http://schemas.microsoft.com/office/powerpoint/2010/main" val="3876347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832A54-37A8-4E8A-B6CF-19B0C8214435}"/>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2EEEADC-0CDF-4F30-B54C-447D0BAF4D7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F60CAA0C-BEE7-4808-96DF-6AFC0B22AB58}"/>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78F43E14-1DDC-46B6-94CC-0E2E3865C17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908ECC26-6472-4917-A313-9D66127BAD3C}"/>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23F81F68-8CE5-43CF-8637-2D469BFF0443}"/>
              </a:ext>
            </a:extLst>
          </p:cNvPr>
          <p:cNvSpPr>
            <a:spLocks noGrp="1"/>
          </p:cNvSpPr>
          <p:nvPr>
            <p:ph type="dt" sz="half" idx="10"/>
          </p:nvPr>
        </p:nvSpPr>
        <p:spPr/>
        <p:txBody>
          <a:bodyPr/>
          <a:lstStyle/>
          <a:p>
            <a:fld id="{A4A301DD-5FB3-49D2-A125-DED46F29B4C2}" type="datetimeFigureOut">
              <a:rPr lang="zh-CN" altLang="en-US" smtClean="0"/>
              <a:t>2019/4/13 Saturday</a:t>
            </a:fld>
            <a:endParaRPr lang="zh-CN" altLang="en-US"/>
          </a:p>
        </p:txBody>
      </p:sp>
      <p:sp>
        <p:nvSpPr>
          <p:cNvPr id="8" name="页脚占位符 7">
            <a:extLst>
              <a:ext uri="{FF2B5EF4-FFF2-40B4-BE49-F238E27FC236}">
                <a16:creationId xmlns:a16="http://schemas.microsoft.com/office/drawing/2014/main" id="{3B7A023A-6AF6-484C-93C5-3046E05F831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BA71E4C-BF86-4533-B0FB-58FB86757C88}"/>
              </a:ext>
            </a:extLst>
          </p:cNvPr>
          <p:cNvSpPr>
            <a:spLocks noGrp="1"/>
          </p:cNvSpPr>
          <p:nvPr>
            <p:ph type="sldNum" sz="quarter" idx="12"/>
          </p:nvPr>
        </p:nvSpPr>
        <p:spPr/>
        <p:txBody>
          <a:bodyPr/>
          <a:lstStyle/>
          <a:p>
            <a:fld id="{D1851E2E-72FA-47CD-90F3-4C328D205C24}" type="slidenum">
              <a:rPr lang="zh-CN" altLang="en-US" smtClean="0"/>
              <a:t>‹#›</a:t>
            </a:fld>
            <a:endParaRPr lang="zh-CN" altLang="en-US"/>
          </a:p>
        </p:txBody>
      </p:sp>
    </p:spTree>
    <p:extLst>
      <p:ext uri="{BB962C8B-B14F-4D97-AF65-F5344CB8AC3E}">
        <p14:creationId xmlns:p14="http://schemas.microsoft.com/office/powerpoint/2010/main" val="39703587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5BBAEF-801A-433A-BD30-91C442E970F4}"/>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854B77D-66F4-4843-A73D-2D51A5134AA6}"/>
              </a:ext>
            </a:extLst>
          </p:cNvPr>
          <p:cNvSpPr>
            <a:spLocks noGrp="1"/>
          </p:cNvSpPr>
          <p:nvPr>
            <p:ph type="dt" sz="half" idx="10"/>
          </p:nvPr>
        </p:nvSpPr>
        <p:spPr/>
        <p:txBody>
          <a:bodyPr/>
          <a:lstStyle/>
          <a:p>
            <a:fld id="{A4A301DD-5FB3-49D2-A125-DED46F29B4C2}" type="datetimeFigureOut">
              <a:rPr lang="zh-CN" altLang="en-US" smtClean="0"/>
              <a:t>2019/4/13 Saturday</a:t>
            </a:fld>
            <a:endParaRPr lang="zh-CN" altLang="en-US"/>
          </a:p>
        </p:txBody>
      </p:sp>
      <p:sp>
        <p:nvSpPr>
          <p:cNvPr id="4" name="页脚占位符 3">
            <a:extLst>
              <a:ext uri="{FF2B5EF4-FFF2-40B4-BE49-F238E27FC236}">
                <a16:creationId xmlns:a16="http://schemas.microsoft.com/office/drawing/2014/main" id="{EF7124BD-38C4-41BC-9072-9C9E13BEA33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570BE2B-D535-46D8-BF80-0CEA4C5EDF91}"/>
              </a:ext>
            </a:extLst>
          </p:cNvPr>
          <p:cNvSpPr>
            <a:spLocks noGrp="1"/>
          </p:cNvSpPr>
          <p:nvPr>
            <p:ph type="sldNum" sz="quarter" idx="12"/>
          </p:nvPr>
        </p:nvSpPr>
        <p:spPr/>
        <p:txBody>
          <a:bodyPr/>
          <a:lstStyle/>
          <a:p>
            <a:fld id="{D1851E2E-72FA-47CD-90F3-4C328D205C24}" type="slidenum">
              <a:rPr lang="zh-CN" altLang="en-US" smtClean="0"/>
              <a:t>‹#›</a:t>
            </a:fld>
            <a:endParaRPr lang="zh-CN" altLang="en-US"/>
          </a:p>
        </p:txBody>
      </p:sp>
    </p:spTree>
    <p:extLst>
      <p:ext uri="{BB962C8B-B14F-4D97-AF65-F5344CB8AC3E}">
        <p14:creationId xmlns:p14="http://schemas.microsoft.com/office/powerpoint/2010/main" val="2277476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正文一张图片">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84682454-51CC-4116-A2B1-CB98D934C8DD}"/>
              </a:ext>
            </a:extLst>
          </p:cNvPr>
          <p:cNvSpPr/>
          <p:nvPr userDrawn="1"/>
        </p:nvSpPr>
        <p:spPr>
          <a:xfrm>
            <a:off x="0" y="6560113"/>
            <a:ext cx="12192000" cy="297887"/>
          </a:xfrm>
          <a:prstGeom prst="rect">
            <a:avLst/>
          </a:prstGeom>
          <a:gradFill flip="none" rotWithShape="1">
            <a:gsLst>
              <a:gs pos="57000">
                <a:schemeClr val="accent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11" name="文本框 10">
            <a:extLst>
              <a:ext uri="{FF2B5EF4-FFF2-40B4-BE49-F238E27FC236}">
                <a16:creationId xmlns:a16="http://schemas.microsoft.com/office/drawing/2014/main" id="{5F881368-E0B9-4E8E-B9A8-20AC4085C6F8}"/>
              </a:ext>
            </a:extLst>
          </p:cNvPr>
          <p:cNvSpPr txBox="1"/>
          <p:nvPr userDrawn="1"/>
        </p:nvSpPr>
        <p:spPr>
          <a:xfrm>
            <a:off x="578734" y="6559065"/>
            <a:ext cx="2363147" cy="307777"/>
          </a:xfrm>
          <a:prstGeom prst="rect">
            <a:avLst/>
          </a:prstGeom>
          <a:noFill/>
        </p:spPr>
        <p:txBody>
          <a:bodyPr wrap="none" rtlCol="0">
            <a:spAutoFit/>
          </a:bodyPr>
          <a:lstStyle/>
          <a:p>
            <a:r>
              <a:rPr lang="zh-CN" altLang="en-US" sz="1400" spc="600" dirty="0">
                <a:solidFill>
                  <a:schemeClr val="bg1">
                    <a:lumMod val="85000"/>
                  </a:schemeClr>
                </a:solidFill>
              </a:rPr>
              <a:t>明德新民 止于至善</a:t>
            </a:r>
          </a:p>
        </p:txBody>
      </p:sp>
      <p:sp>
        <p:nvSpPr>
          <p:cNvPr id="20" name="任意多边形: 形状 19">
            <a:extLst>
              <a:ext uri="{FF2B5EF4-FFF2-40B4-BE49-F238E27FC236}">
                <a16:creationId xmlns:a16="http://schemas.microsoft.com/office/drawing/2014/main" id="{9A8C5A41-344B-4798-8B46-A9B2B5F25B66}"/>
              </a:ext>
            </a:extLst>
          </p:cNvPr>
          <p:cNvSpPr/>
          <p:nvPr userDrawn="1"/>
        </p:nvSpPr>
        <p:spPr>
          <a:xfrm>
            <a:off x="0" y="435592"/>
            <a:ext cx="2257063" cy="609439"/>
          </a:xfrm>
          <a:custGeom>
            <a:avLst/>
            <a:gdLst>
              <a:gd name="connsiteX0" fmla="*/ 0 w 2257063"/>
              <a:gd name="connsiteY0" fmla="*/ 0 h 821802"/>
              <a:gd name="connsiteX1" fmla="*/ 1831690 w 2257063"/>
              <a:gd name="connsiteY1" fmla="*/ 0 h 821802"/>
              <a:gd name="connsiteX2" fmla="*/ 2257063 w 2257063"/>
              <a:gd name="connsiteY2" fmla="*/ 821802 h 821802"/>
              <a:gd name="connsiteX3" fmla="*/ 0 w 2257063"/>
              <a:gd name="connsiteY3" fmla="*/ 821802 h 821802"/>
              <a:gd name="connsiteX4" fmla="*/ 0 w 2257063"/>
              <a:gd name="connsiteY4" fmla="*/ 0 h 821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063" h="821802">
                <a:moveTo>
                  <a:pt x="0" y="0"/>
                </a:moveTo>
                <a:lnTo>
                  <a:pt x="1831690" y="0"/>
                </a:lnTo>
                <a:lnTo>
                  <a:pt x="2257063" y="821802"/>
                </a:lnTo>
                <a:lnTo>
                  <a:pt x="0" y="821802"/>
                </a:lnTo>
                <a:lnTo>
                  <a:pt x="0" y="0"/>
                </a:lnTo>
                <a:close/>
              </a:path>
            </a:pathLst>
          </a:custGeom>
          <a:gradFill flip="none" rotWithShape="1">
            <a:gsLst>
              <a:gs pos="0">
                <a:schemeClr val="accent1"/>
              </a:gs>
              <a:gs pos="100000">
                <a:schemeClr val="accent1">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9" name="文本框 8">
            <a:extLst>
              <a:ext uri="{FF2B5EF4-FFF2-40B4-BE49-F238E27FC236}">
                <a16:creationId xmlns:a16="http://schemas.microsoft.com/office/drawing/2014/main" id="{B75238E9-0614-48ED-B0C4-A891BE6F01CA}"/>
              </a:ext>
            </a:extLst>
          </p:cNvPr>
          <p:cNvSpPr txBox="1"/>
          <p:nvPr userDrawn="1"/>
        </p:nvSpPr>
        <p:spPr>
          <a:xfrm>
            <a:off x="6251509" y="6578251"/>
            <a:ext cx="5434501" cy="289503"/>
          </a:xfrm>
          <a:prstGeom prst="rect">
            <a:avLst/>
          </a:prstGeom>
          <a:noFill/>
        </p:spPr>
        <p:txBody>
          <a:bodyPr wrap="none" rtlCol="0">
            <a:spAutoFit/>
          </a:bodyPr>
          <a:lstStyle/>
          <a:p>
            <a:pPr marL="0" algn="l" defTabSz="914400" rtl="0" eaLnBrk="1" latinLnBrk="0" hangingPunct="1">
              <a:lnSpc>
                <a:spcPct val="130000"/>
              </a:lnSpc>
            </a:pPr>
            <a:r>
              <a:rPr lang="en-US" altLang="zh-CN" sz="1100" kern="1200" spc="200" baseline="0" dirty="0">
                <a:solidFill>
                  <a:schemeClr val="bg1">
                    <a:lumMod val="85000"/>
                  </a:schemeClr>
                </a:solidFill>
                <a:latin typeface="+mn-lt"/>
                <a:ea typeface="+mn-ea"/>
                <a:cs typeface="+mn-cs"/>
              </a:rPr>
              <a:t>HENAN UNIVERSITY FUYANG INSTITUTE OF TECHNOLOGY</a:t>
            </a:r>
            <a:endParaRPr lang="zh-CN" altLang="en-US" sz="1100" kern="1200" spc="200" baseline="0" dirty="0">
              <a:solidFill>
                <a:schemeClr val="bg1">
                  <a:lumMod val="85000"/>
                </a:schemeClr>
              </a:solidFill>
              <a:latin typeface="+mn-lt"/>
              <a:ea typeface="+mn-ea"/>
              <a:cs typeface="+mn-cs"/>
            </a:endParaRPr>
          </a:p>
        </p:txBody>
      </p:sp>
      <p:pic>
        <p:nvPicPr>
          <p:cNvPr id="14" name="图片 13">
            <a:extLst>
              <a:ext uri="{FF2B5EF4-FFF2-40B4-BE49-F238E27FC236}">
                <a16:creationId xmlns:a16="http://schemas.microsoft.com/office/drawing/2014/main" id="{79D9320A-0BAC-4732-84DA-A5230179500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80187" y="415272"/>
            <a:ext cx="546569" cy="542925"/>
          </a:xfrm>
          <a:prstGeom prst="rect">
            <a:avLst/>
          </a:prstGeom>
        </p:spPr>
      </p:pic>
      <p:cxnSp>
        <p:nvCxnSpPr>
          <p:cNvPr id="5" name="直接连接符 4">
            <a:extLst>
              <a:ext uri="{FF2B5EF4-FFF2-40B4-BE49-F238E27FC236}">
                <a16:creationId xmlns:a16="http://schemas.microsoft.com/office/drawing/2014/main" id="{4CEDC68F-AA52-4683-97AC-7B82660A80F3}"/>
              </a:ext>
            </a:extLst>
          </p:cNvPr>
          <p:cNvCxnSpPr>
            <a:cxnSpLocks/>
          </p:cNvCxnSpPr>
          <p:nvPr userDrawn="1"/>
        </p:nvCxnSpPr>
        <p:spPr>
          <a:xfrm>
            <a:off x="2207260" y="1037411"/>
            <a:ext cx="998474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图片占位符 2">
            <a:extLst>
              <a:ext uri="{FF2B5EF4-FFF2-40B4-BE49-F238E27FC236}">
                <a16:creationId xmlns:a16="http://schemas.microsoft.com/office/drawing/2014/main" id="{F93CDB33-9FC0-4812-A103-792E8BD8F0B5}"/>
              </a:ext>
            </a:extLst>
          </p:cNvPr>
          <p:cNvSpPr>
            <a:spLocks noGrp="1"/>
          </p:cNvSpPr>
          <p:nvPr>
            <p:ph type="pic" sz="quarter" idx="10"/>
          </p:nvPr>
        </p:nvSpPr>
        <p:spPr>
          <a:xfrm>
            <a:off x="7927975" y="2001838"/>
            <a:ext cx="3052763" cy="2998787"/>
          </a:xfrm>
          <a:prstGeom prst="rect">
            <a:avLst/>
          </a:prstGeom>
        </p:spPr>
        <p:txBody>
          <a:bodyPr/>
          <a:lstStyle/>
          <a:p>
            <a:endParaRPr lang="zh-CN" altLang="en-US"/>
          </a:p>
        </p:txBody>
      </p:sp>
    </p:spTree>
    <p:extLst>
      <p:ext uri="{BB962C8B-B14F-4D97-AF65-F5344CB8AC3E}">
        <p14:creationId xmlns:p14="http://schemas.microsoft.com/office/powerpoint/2010/main" val="1327422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正文二张图片">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84682454-51CC-4116-A2B1-CB98D934C8DD}"/>
              </a:ext>
            </a:extLst>
          </p:cNvPr>
          <p:cNvSpPr/>
          <p:nvPr userDrawn="1"/>
        </p:nvSpPr>
        <p:spPr>
          <a:xfrm>
            <a:off x="0" y="6560113"/>
            <a:ext cx="12192000" cy="297887"/>
          </a:xfrm>
          <a:prstGeom prst="rect">
            <a:avLst/>
          </a:prstGeom>
          <a:gradFill flip="none" rotWithShape="1">
            <a:gsLst>
              <a:gs pos="57000">
                <a:schemeClr val="accent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11" name="文本框 10">
            <a:extLst>
              <a:ext uri="{FF2B5EF4-FFF2-40B4-BE49-F238E27FC236}">
                <a16:creationId xmlns:a16="http://schemas.microsoft.com/office/drawing/2014/main" id="{5F881368-E0B9-4E8E-B9A8-20AC4085C6F8}"/>
              </a:ext>
            </a:extLst>
          </p:cNvPr>
          <p:cNvSpPr txBox="1"/>
          <p:nvPr userDrawn="1"/>
        </p:nvSpPr>
        <p:spPr>
          <a:xfrm>
            <a:off x="578734" y="6559065"/>
            <a:ext cx="2363147" cy="307777"/>
          </a:xfrm>
          <a:prstGeom prst="rect">
            <a:avLst/>
          </a:prstGeom>
          <a:noFill/>
        </p:spPr>
        <p:txBody>
          <a:bodyPr wrap="none" rtlCol="0">
            <a:spAutoFit/>
          </a:bodyPr>
          <a:lstStyle/>
          <a:p>
            <a:r>
              <a:rPr lang="zh-CN" altLang="en-US" sz="1400" spc="600" dirty="0">
                <a:solidFill>
                  <a:schemeClr val="bg1">
                    <a:lumMod val="85000"/>
                  </a:schemeClr>
                </a:solidFill>
              </a:rPr>
              <a:t>明德新民 止于至善</a:t>
            </a:r>
          </a:p>
        </p:txBody>
      </p:sp>
      <p:sp>
        <p:nvSpPr>
          <p:cNvPr id="20" name="任意多边形: 形状 19">
            <a:extLst>
              <a:ext uri="{FF2B5EF4-FFF2-40B4-BE49-F238E27FC236}">
                <a16:creationId xmlns:a16="http://schemas.microsoft.com/office/drawing/2014/main" id="{9A8C5A41-344B-4798-8B46-A9B2B5F25B66}"/>
              </a:ext>
            </a:extLst>
          </p:cNvPr>
          <p:cNvSpPr/>
          <p:nvPr userDrawn="1"/>
        </p:nvSpPr>
        <p:spPr>
          <a:xfrm>
            <a:off x="0" y="435592"/>
            <a:ext cx="2257063" cy="609439"/>
          </a:xfrm>
          <a:custGeom>
            <a:avLst/>
            <a:gdLst>
              <a:gd name="connsiteX0" fmla="*/ 0 w 2257063"/>
              <a:gd name="connsiteY0" fmla="*/ 0 h 821802"/>
              <a:gd name="connsiteX1" fmla="*/ 1831690 w 2257063"/>
              <a:gd name="connsiteY1" fmla="*/ 0 h 821802"/>
              <a:gd name="connsiteX2" fmla="*/ 2257063 w 2257063"/>
              <a:gd name="connsiteY2" fmla="*/ 821802 h 821802"/>
              <a:gd name="connsiteX3" fmla="*/ 0 w 2257063"/>
              <a:gd name="connsiteY3" fmla="*/ 821802 h 821802"/>
              <a:gd name="connsiteX4" fmla="*/ 0 w 2257063"/>
              <a:gd name="connsiteY4" fmla="*/ 0 h 821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063" h="821802">
                <a:moveTo>
                  <a:pt x="0" y="0"/>
                </a:moveTo>
                <a:lnTo>
                  <a:pt x="1831690" y="0"/>
                </a:lnTo>
                <a:lnTo>
                  <a:pt x="2257063" y="821802"/>
                </a:lnTo>
                <a:lnTo>
                  <a:pt x="0" y="821802"/>
                </a:lnTo>
                <a:lnTo>
                  <a:pt x="0" y="0"/>
                </a:lnTo>
                <a:close/>
              </a:path>
            </a:pathLst>
          </a:custGeom>
          <a:gradFill flip="none" rotWithShape="1">
            <a:gsLst>
              <a:gs pos="0">
                <a:schemeClr val="accent1"/>
              </a:gs>
              <a:gs pos="100000">
                <a:schemeClr val="accent1">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9" name="文本框 8">
            <a:extLst>
              <a:ext uri="{FF2B5EF4-FFF2-40B4-BE49-F238E27FC236}">
                <a16:creationId xmlns:a16="http://schemas.microsoft.com/office/drawing/2014/main" id="{B75238E9-0614-48ED-B0C4-A891BE6F01CA}"/>
              </a:ext>
            </a:extLst>
          </p:cNvPr>
          <p:cNvSpPr txBox="1"/>
          <p:nvPr userDrawn="1"/>
        </p:nvSpPr>
        <p:spPr>
          <a:xfrm>
            <a:off x="6251509" y="6578251"/>
            <a:ext cx="5434501" cy="289503"/>
          </a:xfrm>
          <a:prstGeom prst="rect">
            <a:avLst/>
          </a:prstGeom>
          <a:noFill/>
        </p:spPr>
        <p:txBody>
          <a:bodyPr wrap="none" rtlCol="0">
            <a:spAutoFit/>
          </a:bodyPr>
          <a:lstStyle/>
          <a:p>
            <a:pPr marL="0" algn="l" defTabSz="914400" rtl="0" eaLnBrk="1" latinLnBrk="0" hangingPunct="1">
              <a:lnSpc>
                <a:spcPct val="130000"/>
              </a:lnSpc>
            </a:pPr>
            <a:r>
              <a:rPr lang="en-US" altLang="zh-CN" sz="1100" kern="1200" spc="200" baseline="0" dirty="0">
                <a:solidFill>
                  <a:schemeClr val="bg1">
                    <a:lumMod val="85000"/>
                  </a:schemeClr>
                </a:solidFill>
                <a:latin typeface="+mn-lt"/>
                <a:ea typeface="+mn-ea"/>
                <a:cs typeface="+mn-cs"/>
              </a:rPr>
              <a:t>HENAN UNIVERSITY FUYANG INSTITUTE OF TECHNOLOGY</a:t>
            </a:r>
            <a:endParaRPr lang="zh-CN" altLang="en-US" sz="1100" kern="1200" spc="200" baseline="0" dirty="0">
              <a:solidFill>
                <a:schemeClr val="bg1">
                  <a:lumMod val="85000"/>
                </a:schemeClr>
              </a:solidFill>
              <a:latin typeface="+mn-lt"/>
              <a:ea typeface="+mn-ea"/>
              <a:cs typeface="+mn-cs"/>
            </a:endParaRPr>
          </a:p>
        </p:txBody>
      </p:sp>
      <p:pic>
        <p:nvPicPr>
          <p:cNvPr id="14" name="图片 13">
            <a:extLst>
              <a:ext uri="{FF2B5EF4-FFF2-40B4-BE49-F238E27FC236}">
                <a16:creationId xmlns:a16="http://schemas.microsoft.com/office/drawing/2014/main" id="{79D9320A-0BAC-4732-84DA-A5230179500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80187" y="415272"/>
            <a:ext cx="546569" cy="542925"/>
          </a:xfrm>
          <a:prstGeom prst="rect">
            <a:avLst/>
          </a:prstGeom>
        </p:spPr>
      </p:pic>
      <p:cxnSp>
        <p:nvCxnSpPr>
          <p:cNvPr id="5" name="直接连接符 4">
            <a:extLst>
              <a:ext uri="{FF2B5EF4-FFF2-40B4-BE49-F238E27FC236}">
                <a16:creationId xmlns:a16="http://schemas.microsoft.com/office/drawing/2014/main" id="{4CEDC68F-AA52-4683-97AC-7B82660A80F3}"/>
              </a:ext>
            </a:extLst>
          </p:cNvPr>
          <p:cNvCxnSpPr>
            <a:cxnSpLocks/>
          </p:cNvCxnSpPr>
          <p:nvPr userDrawn="1"/>
        </p:nvCxnSpPr>
        <p:spPr>
          <a:xfrm>
            <a:off x="2207260" y="1037411"/>
            <a:ext cx="998474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图片占位符 2">
            <a:extLst>
              <a:ext uri="{FF2B5EF4-FFF2-40B4-BE49-F238E27FC236}">
                <a16:creationId xmlns:a16="http://schemas.microsoft.com/office/drawing/2014/main" id="{F93CDB33-9FC0-4812-A103-792E8BD8F0B5}"/>
              </a:ext>
            </a:extLst>
          </p:cNvPr>
          <p:cNvSpPr>
            <a:spLocks noGrp="1"/>
          </p:cNvSpPr>
          <p:nvPr>
            <p:ph type="pic" sz="quarter" idx="10"/>
          </p:nvPr>
        </p:nvSpPr>
        <p:spPr>
          <a:xfrm>
            <a:off x="7927975" y="2001838"/>
            <a:ext cx="3052763" cy="2998787"/>
          </a:xfrm>
          <a:prstGeom prst="rect">
            <a:avLst/>
          </a:prstGeom>
        </p:spPr>
        <p:txBody>
          <a:bodyPr/>
          <a:lstStyle/>
          <a:p>
            <a:endParaRPr lang="zh-CN" altLang="en-US"/>
          </a:p>
        </p:txBody>
      </p:sp>
      <p:sp>
        <p:nvSpPr>
          <p:cNvPr id="4" name="图片占位符 3">
            <a:extLst>
              <a:ext uri="{FF2B5EF4-FFF2-40B4-BE49-F238E27FC236}">
                <a16:creationId xmlns:a16="http://schemas.microsoft.com/office/drawing/2014/main" id="{32CB84D5-106A-4D51-9EC2-9784EFD30A32}"/>
              </a:ext>
            </a:extLst>
          </p:cNvPr>
          <p:cNvSpPr>
            <a:spLocks noGrp="1"/>
          </p:cNvSpPr>
          <p:nvPr>
            <p:ph type="pic" sz="quarter" idx="11"/>
          </p:nvPr>
        </p:nvSpPr>
        <p:spPr>
          <a:xfrm>
            <a:off x="3409950" y="2095500"/>
            <a:ext cx="2841625" cy="2905125"/>
          </a:xfrm>
          <a:prstGeom prst="rect">
            <a:avLst/>
          </a:prstGeom>
        </p:spPr>
        <p:txBody>
          <a:bodyPr/>
          <a:lstStyle/>
          <a:p>
            <a:endParaRPr lang="zh-CN" altLang="en-US"/>
          </a:p>
        </p:txBody>
      </p:sp>
    </p:spTree>
    <p:extLst>
      <p:ext uri="{BB962C8B-B14F-4D97-AF65-F5344CB8AC3E}">
        <p14:creationId xmlns:p14="http://schemas.microsoft.com/office/powerpoint/2010/main" val="4426670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正文三张图片">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84682454-51CC-4116-A2B1-CB98D934C8DD}"/>
              </a:ext>
            </a:extLst>
          </p:cNvPr>
          <p:cNvSpPr/>
          <p:nvPr userDrawn="1"/>
        </p:nvSpPr>
        <p:spPr>
          <a:xfrm>
            <a:off x="0" y="6560113"/>
            <a:ext cx="12192000" cy="297887"/>
          </a:xfrm>
          <a:prstGeom prst="rect">
            <a:avLst/>
          </a:prstGeom>
          <a:gradFill flip="none" rotWithShape="1">
            <a:gsLst>
              <a:gs pos="57000">
                <a:schemeClr val="accent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11" name="文本框 10">
            <a:extLst>
              <a:ext uri="{FF2B5EF4-FFF2-40B4-BE49-F238E27FC236}">
                <a16:creationId xmlns:a16="http://schemas.microsoft.com/office/drawing/2014/main" id="{5F881368-E0B9-4E8E-B9A8-20AC4085C6F8}"/>
              </a:ext>
            </a:extLst>
          </p:cNvPr>
          <p:cNvSpPr txBox="1"/>
          <p:nvPr userDrawn="1"/>
        </p:nvSpPr>
        <p:spPr>
          <a:xfrm>
            <a:off x="578734" y="6559065"/>
            <a:ext cx="2363147" cy="307777"/>
          </a:xfrm>
          <a:prstGeom prst="rect">
            <a:avLst/>
          </a:prstGeom>
          <a:noFill/>
        </p:spPr>
        <p:txBody>
          <a:bodyPr wrap="none" rtlCol="0">
            <a:spAutoFit/>
          </a:bodyPr>
          <a:lstStyle/>
          <a:p>
            <a:r>
              <a:rPr lang="zh-CN" altLang="en-US" sz="1400" spc="600" dirty="0">
                <a:solidFill>
                  <a:schemeClr val="bg1">
                    <a:lumMod val="85000"/>
                  </a:schemeClr>
                </a:solidFill>
              </a:rPr>
              <a:t>明德新民 止于至善</a:t>
            </a:r>
          </a:p>
        </p:txBody>
      </p:sp>
      <p:sp>
        <p:nvSpPr>
          <p:cNvPr id="20" name="任意多边形: 形状 19">
            <a:extLst>
              <a:ext uri="{FF2B5EF4-FFF2-40B4-BE49-F238E27FC236}">
                <a16:creationId xmlns:a16="http://schemas.microsoft.com/office/drawing/2014/main" id="{9A8C5A41-344B-4798-8B46-A9B2B5F25B66}"/>
              </a:ext>
            </a:extLst>
          </p:cNvPr>
          <p:cNvSpPr/>
          <p:nvPr userDrawn="1"/>
        </p:nvSpPr>
        <p:spPr>
          <a:xfrm>
            <a:off x="0" y="435592"/>
            <a:ext cx="2257063" cy="609439"/>
          </a:xfrm>
          <a:custGeom>
            <a:avLst/>
            <a:gdLst>
              <a:gd name="connsiteX0" fmla="*/ 0 w 2257063"/>
              <a:gd name="connsiteY0" fmla="*/ 0 h 821802"/>
              <a:gd name="connsiteX1" fmla="*/ 1831690 w 2257063"/>
              <a:gd name="connsiteY1" fmla="*/ 0 h 821802"/>
              <a:gd name="connsiteX2" fmla="*/ 2257063 w 2257063"/>
              <a:gd name="connsiteY2" fmla="*/ 821802 h 821802"/>
              <a:gd name="connsiteX3" fmla="*/ 0 w 2257063"/>
              <a:gd name="connsiteY3" fmla="*/ 821802 h 821802"/>
              <a:gd name="connsiteX4" fmla="*/ 0 w 2257063"/>
              <a:gd name="connsiteY4" fmla="*/ 0 h 821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063" h="821802">
                <a:moveTo>
                  <a:pt x="0" y="0"/>
                </a:moveTo>
                <a:lnTo>
                  <a:pt x="1831690" y="0"/>
                </a:lnTo>
                <a:lnTo>
                  <a:pt x="2257063" y="821802"/>
                </a:lnTo>
                <a:lnTo>
                  <a:pt x="0" y="821802"/>
                </a:lnTo>
                <a:lnTo>
                  <a:pt x="0" y="0"/>
                </a:lnTo>
                <a:close/>
              </a:path>
            </a:pathLst>
          </a:custGeom>
          <a:gradFill flip="none" rotWithShape="1">
            <a:gsLst>
              <a:gs pos="0">
                <a:schemeClr val="accent1"/>
              </a:gs>
              <a:gs pos="100000">
                <a:schemeClr val="accent1">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9" name="文本框 8">
            <a:extLst>
              <a:ext uri="{FF2B5EF4-FFF2-40B4-BE49-F238E27FC236}">
                <a16:creationId xmlns:a16="http://schemas.microsoft.com/office/drawing/2014/main" id="{B75238E9-0614-48ED-B0C4-A891BE6F01CA}"/>
              </a:ext>
            </a:extLst>
          </p:cNvPr>
          <p:cNvSpPr txBox="1"/>
          <p:nvPr userDrawn="1"/>
        </p:nvSpPr>
        <p:spPr>
          <a:xfrm>
            <a:off x="6251509" y="6578251"/>
            <a:ext cx="5434501" cy="289503"/>
          </a:xfrm>
          <a:prstGeom prst="rect">
            <a:avLst/>
          </a:prstGeom>
          <a:noFill/>
        </p:spPr>
        <p:txBody>
          <a:bodyPr wrap="none" rtlCol="0">
            <a:spAutoFit/>
          </a:bodyPr>
          <a:lstStyle/>
          <a:p>
            <a:pPr marL="0" algn="l" defTabSz="914400" rtl="0" eaLnBrk="1" latinLnBrk="0" hangingPunct="1">
              <a:lnSpc>
                <a:spcPct val="130000"/>
              </a:lnSpc>
            </a:pPr>
            <a:r>
              <a:rPr lang="en-US" altLang="zh-CN" sz="1100" kern="1200" spc="200" baseline="0" dirty="0">
                <a:solidFill>
                  <a:schemeClr val="bg1">
                    <a:lumMod val="85000"/>
                  </a:schemeClr>
                </a:solidFill>
                <a:latin typeface="+mn-lt"/>
                <a:ea typeface="+mn-ea"/>
                <a:cs typeface="+mn-cs"/>
              </a:rPr>
              <a:t>HENAN UNIVERSITY FUYANG INSTITUTE OF TECHNOLOGY</a:t>
            </a:r>
            <a:endParaRPr lang="zh-CN" altLang="en-US" sz="1100" kern="1200" spc="200" baseline="0" dirty="0">
              <a:solidFill>
                <a:schemeClr val="bg1">
                  <a:lumMod val="85000"/>
                </a:schemeClr>
              </a:solidFill>
              <a:latin typeface="+mn-lt"/>
              <a:ea typeface="+mn-ea"/>
              <a:cs typeface="+mn-cs"/>
            </a:endParaRPr>
          </a:p>
        </p:txBody>
      </p:sp>
      <p:pic>
        <p:nvPicPr>
          <p:cNvPr id="14" name="图片 13">
            <a:extLst>
              <a:ext uri="{FF2B5EF4-FFF2-40B4-BE49-F238E27FC236}">
                <a16:creationId xmlns:a16="http://schemas.microsoft.com/office/drawing/2014/main" id="{79D9320A-0BAC-4732-84DA-A5230179500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80187" y="415272"/>
            <a:ext cx="546569" cy="542925"/>
          </a:xfrm>
          <a:prstGeom prst="rect">
            <a:avLst/>
          </a:prstGeom>
        </p:spPr>
      </p:pic>
      <p:cxnSp>
        <p:nvCxnSpPr>
          <p:cNvPr id="5" name="直接连接符 4">
            <a:extLst>
              <a:ext uri="{FF2B5EF4-FFF2-40B4-BE49-F238E27FC236}">
                <a16:creationId xmlns:a16="http://schemas.microsoft.com/office/drawing/2014/main" id="{4CEDC68F-AA52-4683-97AC-7B82660A80F3}"/>
              </a:ext>
            </a:extLst>
          </p:cNvPr>
          <p:cNvCxnSpPr>
            <a:cxnSpLocks/>
          </p:cNvCxnSpPr>
          <p:nvPr userDrawn="1"/>
        </p:nvCxnSpPr>
        <p:spPr>
          <a:xfrm>
            <a:off x="2207260" y="1037411"/>
            <a:ext cx="998474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图片占位符 2">
            <a:extLst>
              <a:ext uri="{FF2B5EF4-FFF2-40B4-BE49-F238E27FC236}">
                <a16:creationId xmlns:a16="http://schemas.microsoft.com/office/drawing/2014/main" id="{F93CDB33-9FC0-4812-A103-792E8BD8F0B5}"/>
              </a:ext>
            </a:extLst>
          </p:cNvPr>
          <p:cNvSpPr>
            <a:spLocks noGrp="1"/>
          </p:cNvSpPr>
          <p:nvPr>
            <p:ph type="pic" sz="quarter" idx="10"/>
          </p:nvPr>
        </p:nvSpPr>
        <p:spPr>
          <a:xfrm>
            <a:off x="8004097" y="2061505"/>
            <a:ext cx="2774826" cy="2734990"/>
          </a:xfrm>
          <a:prstGeom prst="rect">
            <a:avLst/>
          </a:prstGeom>
        </p:spPr>
        <p:txBody>
          <a:bodyPr/>
          <a:lstStyle/>
          <a:p>
            <a:endParaRPr lang="zh-CN" altLang="en-US"/>
          </a:p>
        </p:txBody>
      </p:sp>
      <p:sp>
        <p:nvSpPr>
          <p:cNvPr id="16" name="图片占位符 2">
            <a:extLst>
              <a:ext uri="{FF2B5EF4-FFF2-40B4-BE49-F238E27FC236}">
                <a16:creationId xmlns:a16="http://schemas.microsoft.com/office/drawing/2014/main" id="{F948DAA3-D5F4-498E-827D-49E0A8EDB550}"/>
              </a:ext>
            </a:extLst>
          </p:cNvPr>
          <p:cNvSpPr>
            <a:spLocks noGrp="1"/>
          </p:cNvSpPr>
          <p:nvPr>
            <p:ph type="pic" sz="quarter" idx="11"/>
          </p:nvPr>
        </p:nvSpPr>
        <p:spPr>
          <a:xfrm>
            <a:off x="4708587" y="2061505"/>
            <a:ext cx="2774826" cy="2734990"/>
          </a:xfrm>
          <a:prstGeom prst="rect">
            <a:avLst/>
          </a:prstGeom>
        </p:spPr>
        <p:txBody>
          <a:bodyPr/>
          <a:lstStyle/>
          <a:p>
            <a:endParaRPr lang="zh-CN" altLang="en-US"/>
          </a:p>
        </p:txBody>
      </p:sp>
      <p:sp>
        <p:nvSpPr>
          <p:cNvPr id="17" name="图片占位符 2">
            <a:extLst>
              <a:ext uri="{FF2B5EF4-FFF2-40B4-BE49-F238E27FC236}">
                <a16:creationId xmlns:a16="http://schemas.microsoft.com/office/drawing/2014/main" id="{ECAC3B89-9B2B-44F4-99B2-58012CAA0A35}"/>
              </a:ext>
            </a:extLst>
          </p:cNvPr>
          <p:cNvSpPr>
            <a:spLocks noGrp="1"/>
          </p:cNvSpPr>
          <p:nvPr>
            <p:ph type="pic" sz="quarter" idx="12"/>
          </p:nvPr>
        </p:nvSpPr>
        <p:spPr>
          <a:xfrm>
            <a:off x="1413077" y="2061505"/>
            <a:ext cx="2774826" cy="2734990"/>
          </a:xfrm>
          <a:prstGeom prst="rect">
            <a:avLst/>
          </a:prstGeom>
        </p:spPr>
        <p:txBody>
          <a:bodyPr/>
          <a:lstStyle/>
          <a:p>
            <a:endParaRPr lang="zh-CN" altLang="en-US"/>
          </a:p>
        </p:txBody>
      </p:sp>
    </p:spTree>
    <p:extLst>
      <p:ext uri="{BB962C8B-B14F-4D97-AF65-F5344CB8AC3E}">
        <p14:creationId xmlns:p14="http://schemas.microsoft.com/office/powerpoint/2010/main" val="784414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D6099C41-4E97-4966-9C23-653DD79ED83B}"/>
              </a:ext>
            </a:extLst>
          </p:cNvPr>
          <p:cNvPicPr>
            <a:picLocks noChangeAspect="1"/>
          </p:cNvPicPr>
          <p:nvPr userDrawn="1"/>
        </p:nvPicPr>
        <p:blipFill rotWithShape="1">
          <a:blip r:embed="rId17">
            <a:extLst>
              <a:ext uri="{28A0092B-C50C-407E-A947-70E740481C1C}">
                <a14:useLocalDpi xmlns:a14="http://schemas.microsoft.com/office/drawing/2010/main" val="0"/>
              </a:ext>
            </a:extLst>
          </a:blip>
          <a:srcRect t="4937" b="20063"/>
          <a:stretch/>
        </p:blipFill>
        <p:spPr>
          <a:xfrm>
            <a:off x="1" y="0"/>
            <a:ext cx="12192000" cy="6858000"/>
          </a:xfrm>
          <a:prstGeom prst="rect">
            <a:avLst/>
          </a:prstGeom>
        </p:spPr>
      </p:pic>
      <p:sp>
        <p:nvSpPr>
          <p:cNvPr id="11" name="矩形 10">
            <a:extLst>
              <a:ext uri="{FF2B5EF4-FFF2-40B4-BE49-F238E27FC236}">
                <a16:creationId xmlns:a16="http://schemas.microsoft.com/office/drawing/2014/main" id="{AE310B42-02E3-4C2D-8E3C-D345102E1885}"/>
              </a:ext>
            </a:extLst>
          </p:cNvPr>
          <p:cNvSpPr/>
          <p:nvPr userDrawn="1"/>
        </p:nvSpPr>
        <p:spPr>
          <a:xfrm>
            <a:off x="0" y="-1"/>
            <a:ext cx="12191999"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日期占位符 3">
            <a:extLst>
              <a:ext uri="{FF2B5EF4-FFF2-40B4-BE49-F238E27FC236}">
                <a16:creationId xmlns:a16="http://schemas.microsoft.com/office/drawing/2014/main" id="{A13DF856-C930-4BF2-8428-84377DD428A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A301DD-5FB3-49D2-A125-DED46F29B4C2}"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462452CE-87AC-48C5-BB03-E855C5459587}"/>
              </a:ext>
            </a:extLst>
          </p:cNvPr>
          <p:cNvSpPr>
            <a:spLocks noGrp="1"/>
          </p:cNvSpPr>
          <p:nvPr>
            <p:ph type="ftr" sz="quarter" idx="3"/>
          </p:nvPr>
        </p:nvSpPr>
        <p:spPr>
          <a:xfrm>
            <a:off x="4038601"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1CE68F9-F4E2-4AFA-8FB1-18A703648ACB}"/>
              </a:ext>
            </a:extLst>
          </p:cNvPr>
          <p:cNvSpPr>
            <a:spLocks noGrp="1"/>
          </p:cNvSpPr>
          <p:nvPr>
            <p:ph type="sldNum" sz="quarter" idx="4"/>
          </p:nvPr>
        </p:nvSpPr>
        <p:spPr>
          <a:xfrm>
            <a:off x="8610601"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851E2E-72FA-47CD-90F3-4C328D205C24}" type="slidenum">
              <a:rPr lang="zh-CN" altLang="en-US" smtClean="0"/>
              <a:t>‹#›</a:t>
            </a:fld>
            <a:endParaRPr lang="zh-CN" altLang="en-US"/>
          </a:p>
        </p:txBody>
      </p:sp>
    </p:spTree>
    <p:extLst>
      <p:ext uri="{BB962C8B-B14F-4D97-AF65-F5344CB8AC3E}">
        <p14:creationId xmlns:p14="http://schemas.microsoft.com/office/powerpoint/2010/main" val="8835559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8" r:id="rId7"/>
    <p:sldLayoutId id="2147483661" r:id="rId8"/>
    <p:sldLayoutId id="2147483662" r:id="rId9"/>
    <p:sldLayoutId id="2147483663" r:id="rId10"/>
    <p:sldLayoutId id="2147483659" r:id="rId11"/>
    <p:sldLayoutId id="2147483656" r:id="rId12"/>
    <p:sldLayoutId id="2147483657" r:id="rId13"/>
    <p:sldLayoutId id="2147483655" r:id="rId14"/>
    <p:sldLayoutId id="2147483660"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288" userDrawn="1">
          <p15:clr>
            <a:srgbClr val="F26B43"/>
          </p15:clr>
        </p15:guide>
        <p15:guide id="2" pos="3840" userDrawn="1">
          <p15:clr>
            <a:srgbClr val="F26B43"/>
          </p15:clr>
        </p15:guide>
        <p15:guide id="3" pos="416" userDrawn="1">
          <p15:clr>
            <a:srgbClr val="F26B43"/>
          </p15:clr>
        </p15:guide>
        <p15:guide id="4" pos="7256" userDrawn="1">
          <p15:clr>
            <a:srgbClr val="F26B43"/>
          </p15:clr>
        </p15:guide>
        <p15:guide id="5" orient="horz" pos="648" userDrawn="1">
          <p15:clr>
            <a:srgbClr val="F26B43"/>
          </p15:clr>
        </p15:guide>
        <p15:guide id="6" orient="horz" pos="712" userDrawn="1">
          <p15:clr>
            <a:srgbClr val="F26B43"/>
          </p15:clr>
        </p15:guide>
        <p15:guide id="7" orient="horz" pos="3928" userDrawn="1">
          <p15:clr>
            <a:srgbClr val="F26B43"/>
          </p15:clr>
        </p15:guide>
        <p15:guide id="8"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2145602"/>
      </p:ext>
    </p:extLst>
  </p:cSld>
  <p:clrMap bg1="lt1" tx1="dk1" bg2="lt2" tx2="dk2" accent1="accent1" accent2="accent2" accent3="accent3" accent4="accent4" accent5="accent5" accent6="accent6" hlink="hlink" folHlink="folHlink"/>
  <p:sldLayoutIdLst>
    <p:sldLayoutId id="2147483665" r:id="rId1"/>
    <p:sldLayoutId id="214748366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15.xml"/><Relationship Id="rId7" Type="http://schemas.openxmlformats.org/officeDocument/2006/relationships/image" Target="../media/image10.svg"/><Relationship Id="rId2" Type="http://schemas.openxmlformats.org/officeDocument/2006/relationships/slideLayout" Target="../slideLayouts/slideLayout7.xml"/><Relationship Id="rId1" Type="http://schemas.openxmlformats.org/officeDocument/2006/relationships/themeOverride" Target="../theme/themeOverride15.xml"/><Relationship Id="rId6" Type="http://schemas.openxmlformats.org/officeDocument/2006/relationships/image" Target="../media/image9.png"/><Relationship Id="rId11" Type="http://schemas.openxmlformats.org/officeDocument/2006/relationships/image" Target="../media/image14.svg"/><Relationship Id="rId5" Type="http://schemas.openxmlformats.org/officeDocument/2006/relationships/image" Target="../media/image8.sv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sv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4.xml"/><Relationship Id="rId1" Type="http://schemas.openxmlformats.org/officeDocument/2006/relationships/themeOverride" Target="../theme/themeOverride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hemeOverride" Target="../theme/themeOverride18.xml"/><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hemeOverride" Target="../theme/themeOverride19.xml"/><Relationship Id="rId5" Type="http://schemas.openxmlformats.org/officeDocument/2006/relationships/image" Target="../media/image17.jpg"/><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hemeOverride" Target="../theme/themeOverride20.xml"/><Relationship Id="rId5" Type="http://schemas.openxmlformats.org/officeDocument/2006/relationships/image" Target="../media/image19.jpeg"/><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notesSlide" Target="../notesSlides/notesSlide21.xml"/><Relationship Id="rId7" Type="http://schemas.openxmlformats.org/officeDocument/2006/relationships/image" Target="../media/image11.png"/><Relationship Id="rId12" Type="http://schemas.openxmlformats.org/officeDocument/2006/relationships/image" Target="../media/image10.svg"/><Relationship Id="rId2" Type="http://schemas.openxmlformats.org/officeDocument/2006/relationships/slideLayout" Target="../slideLayouts/slideLayout7.xml"/><Relationship Id="rId1" Type="http://schemas.openxmlformats.org/officeDocument/2006/relationships/themeOverride" Target="../theme/themeOverride21.xml"/><Relationship Id="rId6" Type="http://schemas.openxmlformats.org/officeDocument/2006/relationships/image" Target="../media/image8.svg"/><Relationship Id="rId11" Type="http://schemas.openxmlformats.org/officeDocument/2006/relationships/image" Target="../media/image9.png"/><Relationship Id="rId5" Type="http://schemas.openxmlformats.org/officeDocument/2006/relationships/image" Target="../media/image7.png"/><Relationship Id="rId10" Type="http://schemas.openxmlformats.org/officeDocument/2006/relationships/image" Target="../media/image14.svg"/><Relationship Id="rId4" Type="http://schemas.openxmlformats.org/officeDocument/2006/relationships/image" Target="../media/image20.jpeg"/><Relationship Id="rId9" Type="http://schemas.openxmlformats.org/officeDocument/2006/relationships/image" Target="../media/image13.png"/></Relationships>
</file>

<file path=ppt/slides/_rels/slide2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notesSlide" Target="../notesSlides/notesSlide22.xml"/><Relationship Id="rId7" Type="http://schemas.openxmlformats.org/officeDocument/2006/relationships/image" Target="../media/image24.svg"/><Relationship Id="rId12" Type="http://schemas.openxmlformats.org/officeDocument/2006/relationships/image" Target="../media/image29.jpeg"/><Relationship Id="rId2" Type="http://schemas.openxmlformats.org/officeDocument/2006/relationships/slideLayout" Target="../slideLayouts/slideLayout7.xml"/><Relationship Id="rId1" Type="http://schemas.openxmlformats.org/officeDocument/2006/relationships/themeOverride" Target="../theme/themeOverride22.xml"/><Relationship Id="rId6" Type="http://schemas.openxmlformats.org/officeDocument/2006/relationships/image" Target="../media/image23.png"/><Relationship Id="rId11" Type="http://schemas.openxmlformats.org/officeDocument/2006/relationships/image" Target="../media/image28.svg"/><Relationship Id="rId5" Type="http://schemas.openxmlformats.org/officeDocument/2006/relationships/image" Target="../media/image22.sv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sv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hemeOverride" Target="../theme/themeOverride23.xml"/><Relationship Id="rId6" Type="http://schemas.openxmlformats.org/officeDocument/2006/relationships/image" Target="../media/image19.jpeg"/><Relationship Id="rId5" Type="http://schemas.openxmlformats.org/officeDocument/2006/relationships/image" Target="../media/image31.jpeg"/><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35.png"/><Relationship Id="rId2" Type="http://schemas.openxmlformats.org/officeDocument/2006/relationships/slideLayout" Target="../slideLayouts/slideLayout7.xml"/><Relationship Id="rId1" Type="http://schemas.openxmlformats.org/officeDocument/2006/relationships/themeOverride" Target="../theme/themeOverride2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4.xml"/><Relationship Id="rId1" Type="http://schemas.openxmlformats.org/officeDocument/2006/relationships/themeOverride" Target="../theme/themeOverride2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hemeOverride" Target="../theme/themeOverride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hemeOverride" Target="../theme/themeOverride27.xml"/><Relationship Id="rId4" Type="http://schemas.openxmlformats.org/officeDocument/2006/relationships/chart" Target="../charts/chart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hemeOverride" Target="../theme/themeOverride28.xml"/><Relationship Id="rId4" Type="http://schemas.openxmlformats.org/officeDocument/2006/relationships/chart" Target="../charts/char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hemeOverride" Target="../theme/themeOverride29.xml"/><Relationship Id="rId4" Type="http://schemas.openxmlformats.org/officeDocument/2006/relationships/chart" Target="../charts/char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1.xml"/><Relationship Id="rId1" Type="http://schemas.openxmlformats.org/officeDocument/2006/relationships/themeOverride" Target="../theme/themeOverride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hemeOverride" Target="../theme/themeOverride30.xml"/><Relationship Id="rId4" Type="http://schemas.openxmlformats.org/officeDocument/2006/relationships/chart" Target="../charts/chart4.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4.xml"/><Relationship Id="rId1" Type="http://schemas.openxmlformats.org/officeDocument/2006/relationships/themeOverride" Target="../theme/themeOverride3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hemeOverride" Target="../theme/themeOverride3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hemeOverride" Target="../theme/themeOverride33.xml"/><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hemeOverride" Target="../theme/themeOverride3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hemeOverride" Target="../theme/themeOverride3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hemeOverride" Target="../theme/themeOverride36.xml"/></Relationships>
</file>

<file path=ppt/slides/_rels/slide3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37.xml"/><Relationship Id="rId7" Type="http://schemas.openxmlformats.org/officeDocument/2006/relationships/image" Target="../media/image12.svg"/><Relationship Id="rId2" Type="http://schemas.openxmlformats.org/officeDocument/2006/relationships/slideLayout" Target="../slideLayouts/slideLayout7.xml"/><Relationship Id="rId1" Type="http://schemas.openxmlformats.org/officeDocument/2006/relationships/themeOverride" Target="../theme/themeOverride37.xml"/><Relationship Id="rId6" Type="http://schemas.openxmlformats.org/officeDocument/2006/relationships/image" Target="../media/image11.png"/><Relationship Id="rId11" Type="http://schemas.openxmlformats.org/officeDocument/2006/relationships/image" Target="../media/image10.svg"/><Relationship Id="rId5" Type="http://schemas.openxmlformats.org/officeDocument/2006/relationships/image" Target="../media/image8.svg"/><Relationship Id="rId10" Type="http://schemas.openxmlformats.org/officeDocument/2006/relationships/image" Target="../media/image9.png"/><Relationship Id="rId4" Type="http://schemas.openxmlformats.org/officeDocument/2006/relationships/image" Target="../media/image7.png"/><Relationship Id="rId9" Type="http://schemas.openxmlformats.org/officeDocument/2006/relationships/image" Target="../media/image14.svg"/></Relationships>
</file>

<file path=ppt/slides/_rels/slide38.xml.rels><?xml version="1.0" encoding="UTF-8" standalone="yes"?>
<Relationships xmlns="http://schemas.openxmlformats.org/package/2006/relationships"><Relationship Id="rId8" Type="http://schemas.openxmlformats.org/officeDocument/2006/relationships/hyperlink" Target="https://pixabay.com/" TargetMode="External"/><Relationship Id="rId3" Type="http://schemas.openxmlformats.org/officeDocument/2006/relationships/notesSlide" Target="../notesSlides/notesSlide38.xml"/><Relationship Id="rId7" Type="http://schemas.openxmlformats.org/officeDocument/2006/relationships/hyperlink" Target="https://unsplash.com/" TargetMode="External"/><Relationship Id="rId2" Type="http://schemas.openxmlformats.org/officeDocument/2006/relationships/slideLayout" Target="../slideLayouts/slideLayout14.xml"/><Relationship Id="rId1" Type="http://schemas.openxmlformats.org/officeDocument/2006/relationships/themeOverride" Target="../theme/themeOverride38.xml"/><Relationship Id="rId6" Type="http://schemas.openxmlformats.org/officeDocument/2006/relationships/hyperlink" Target="http://www.qiuziti.com/" TargetMode="External"/><Relationship Id="rId11" Type="http://schemas.openxmlformats.org/officeDocument/2006/relationships/hyperlink" Target="http://mockupplanet.com/" TargetMode="External"/><Relationship Id="rId5" Type="http://schemas.openxmlformats.org/officeDocument/2006/relationships/hyperlink" Target="https://icons8.com/" TargetMode="External"/><Relationship Id="rId10" Type="http://schemas.openxmlformats.org/officeDocument/2006/relationships/hyperlink" Target="https://dimmy.club/" TargetMode="External"/><Relationship Id="rId4" Type="http://schemas.openxmlformats.org/officeDocument/2006/relationships/hyperlink" Target="http://www.iconfont.cn/" TargetMode="External"/><Relationship Id="rId9" Type="http://schemas.openxmlformats.org/officeDocument/2006/relationships/hyperlink" Target="https://smartmockups.com/category/all" TargetMode="Externa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4.xml"/><Relationship Id="rId1" Type="http://schemas.openxmlformats.org/officeDocument/2006/relationships/themeOverride" Target="../theme/themeOverride3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1.xml"/><Relationship Id="rId1" Type="http://schemas.openxmlformats.org/officeDocument/2006/relationships/themeOverride" Target="../theme/themeOverride4.xml"/></Relationships>
</file>

<file path=ppt/slides/_rels/slide4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1.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1.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1.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hemeOverride" Target="../theme/themeOverride8.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id="{8815B46C-029E-421A-97B0-1D768002F524}"/>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a:stretch>
            <a:fillRect/>
          </a:stretch>
        </p:blipFill>
        <p:spPr/>
      </p:pic>
      <p:sp>
        <p:nvSpPr>
          <p:cNvPr id="8" name="文本框 7">
            <a:extLst>
              <a:ext uri="{FF2B5EF4-FFF2-40B4-BE49-F238E27FC236}">
                <a16:creationId xmlns:a16="http://schemas.microsoft.com/office/drawing/2014/main" id="{41B5B7ED-CF45-45FE-B295-069FA16907BA}"/>
              </a:ext>
            </a:extLst>
          </p:cNvPr>
          <p:cNvSpPr txBox="1"/>
          <p:nvPr/>
        </p:nvSpPr>
        <p:spPr>
          <a:xfrm>
            <a:off x="2633514" y="1051646"/>
            <a:ext cx="6924973" cy="865430"/>
          </a:xfrm>
          <a:prstGeom prst="rect">
            <a:avLst/>
          </a:prstGeom>
          <a:noFill/>
        </p:spPr>
        <p:txBody>
          <a:bodyPr wrap="none" lIns="0" tIns="0" rIns="0" bIns="0" rtlCol="0">
            <a:spAutoFit/>
          </a:bodyPr>
          <a:lstStyle/>
          <a:p>
            <a:pPr algn="ctr">
              <a:lnSpc>
                <a:spcPct val="130000"/>
              </a:lnSpc>
            </a:pPr>
            <a:r>
              <a:rPr lang="zh-CN" altLang="en-US" sz="4800" b="1" spc="1200" dirty="0">
                <a:gradFill>
                  <a:gsLst>
                    <a:gs pos="0">
                      <a:schemeClr val="accent1"/>
                    </a:gs>
                    <a:gs pos="100000">
                      <a:schemeClr val="accent1">
                        <a:lumMod val="60000"/>
                        <a:lumOff val="40000"/>
                      </a:schemeClr>
                    </a:gs>
                  </a:gsLst>
                  <a:lin ang="2700000" scaled="1"/>
                </a:gradFill>
                <a:cs typeface="+mn-ea"/>
                <a:sym typeface="+mn-lt"/>
              </a:rPr>
              <a:t>河南大学濮阳工学院</a:t>
            </a:r>
            <a:endParaRPr lang="en-US" altLang="zh-CN" sz="4800" b="1" spc="1200" dirty="0">
              <a:gradFill>
                <a:gsLst>
                  <a:gs pos="0">
                    <a:schemeClr val="accent1"/>
                  </a:gs>
                  <a:gs pos="100000">
                    <a:schemeClr val="accent1">
                      <a:lumMod val="60000"/>
                      <a:lumOff val="40000"/>
                    </a:schemeClr>
                  </a:gs>
                </a:gsLst>
                <a:lin ang="2700000" scaled="1"/>
              </a:gradFill>
              <a:cs typeface="+mn-ea"/>
              <a:sym typeface="+mn-lt"/>
            </a:endParaRPr>
          </a:p>
        </p:txBody>
      </p:sp>
      <p:sp>
        <p:nvSpPr>
          <p:cNvPr id="9" name="文本框 8">
            <a:extLst>
              <a:ext uri="{FF2B5EF4-FFF2-40B4-BE49-F238E27FC236}">
                <a16:creationId xmlns:a16="http://schemas.microsoft.com/office/drawing/2014/main" id="{68E9B02F-4F18-4B3D-B4B5-B03A023A70AC}"/>
              </a:ext>
            </a:extLst>
          </p:cNvPr>
          <p:cNvSpPr txBox="1"/>
          <p:nvPr/>
        </p:nvSpPr>
        <p:spPr>
          <a:xfrm>
            <a:off x="4787950" y="2183800"/>
            <a:ext cx="2616101" cy="504882"/>
          </a:xfrm>
          <a:prstGeom prst="rect">
            <a:avLst/>
          </a:prstGeom>
          <a:noFill/>
        </p:spPr>
        <p:txBody>
          <a:bodyPr wrap="none" lIns="0" tIns="0" rIns="0" bIns="0" rtlCol="0">
            <a:spAutoFit/>
          </a:bodyPr>
          <a:lstStyle/>
          <a:p>
            <a:pPr algn="ctr">
              <a:lnSpc>
                <a:spcPct val="130000"/>
              </a:lnSpc>
            </a:pPr>
            <a:r>
              <a:rPr lang="zh-CN" altLang="en-US" sz="2800" b="1" spc="600" dirty="0">
                <a:gradFill>
                  <a:gsLst>
                    <a:gs pos="0">
                      <a:schemeClr val="accent1"/>
                    </a:gs>
                    <a:gs pos="100000">
                      <a:schemeClr val="accent1">
                        <a:lumMod val="60000"/>
                        <a:lumOff val="40000"/>
                      </a:schemeClr>
                    </a:gs>
                  </a:gsLst>
                  <a:lin ang="2700000" scaled="1"/>
                </a:gradFill>
                <a:cs typeface="+mn-ea"/>
                <a:sym typeface="+mn-lt"/>
              </a:rPr>
              <a:t>汇报答辩模板</a:t>
            </a:r>
          </a:p>
        </p:txBody>
      </p:sp>
      <p:sp>
        <p:nvSpPr>
          <p:cNvPr id="45" name="矩形 44">
            <a:extLst>
              <a:ext uri="{FF2B5EF4-FFF2-40B4-BE49-F238E27FC236}">
                <a16:creationId xmlns:a16="http://schemas.microsoft.com/office/drawing/2014/main" id="{5F6D53E0-D1BA-4394-9261-2BFE0E7A9CC0}"/>
              </a:ext>
            </a:extLst>
          </p:cNvPr>
          <p:cNvSpPr/>
          <p:nvPr/>
        </p:nvSpPr>
        <p:spPr>
          <a:xfrm>
            <a:off x="0" y="0"/>
            <a:ext cx="451413" cy="347241"/>
          </a:xfrm>
          <a:prstGeom prst="rect">
            <a:avLst/>
          </a:prstGeom>
          <a:gradFill flip="none" rotWithShape="1">
            <a:gsLst>
              <a:gs pos="0">
                <a:schemeClr val="accent1"/>
              </a:gs>
              <a:gs pos="100000">
                <a:schemeClr val="accent1">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dirty="0">
              <a:cs typeface="+mn-ea"/>
              <a:sym typeface="+mn-lt"/>
            </a:endParaRPr>
          </a:p>
        </p:txBody>
      </p:sp>
      <p:sp>
        <p:nvSpPr>
          <p:cNvPr id="46" name="矩形 45">
            <a:extLst>
              <a:ext uri="{FF2B5EF4-FFF2-40B4-BE49-F238E27FC236}">
                <a16:creationId xmlns:a16="http://schemas.microsoft.com/office/drawing/2014/main" id="{C31968F7-026C-4420-B568-2E5926B280CA}"/>
              </a:ext>
            </a:extLst>
          </p:cNvPr>
          <p:cNvSpPr/>
          <p:nvPr/>
        </p:nvSpPr>
        <p:spPr>
          <a:xfrm>
            <a:off x="11910349" y="6574420"/>
            <a:ext cx="281651" cy="283580"/>
          </a:xfrm>
          <a:prstGeom prst="rect">
            <a:avLst/>
          </a:prstGeom>
          <a:gradFill flip="none" rotWithShape="1">
            <a:gsLst>
              <a:gs pos="0">
                <a:schemeClr val="accent1"/>
              </a:gs>
              <a:gs pos="100000">
                <a:schemeClr val="accent1">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cs typeface="+mn-ea"/>
              <a:sym typeface="+mn-lt"/>
            </a:endParaRPr>
          </a:p>
        </p:txBody>
      </p:sp>
      <p:grpSp>
        <p:nvGrpSpPr>
          <p:cNvPr id="16" name="组合 15">
            <a:extLst>
              <a:ext uri="{FF2B5EF4-FFF2-40B4-BE49-F238E27FC236}">
                <a16:creationId xmlns:a16="http://schemas.microsoft.com/office/drawing/2014/main" id="{70A9FCBF-EA4D-472B-AA41-00A9097C644C}"/>
              </a:ext>
            </a:extLst>
          </p:cNvPr>
          <p:cNvGrpSpPr/>
          <p:nvPr/>
        </p:nvGrpSpPr>
        <p:grpSpPr>
          <a:xfrm>
            <a:off x="4930814" y="3066512"/>
            <a:ext cx="2361237" cy="464466"/>
            <a:chOff x="4930814" y="3236314"/>
            <a:chExt cx="2361237" cy="464466"/>
          </a:xfrm>
        </p:grpSpPr>
        <p:sp>
          <p:nvSpPr>
            <p:cNvPr id="10" name="文本框 9">
              <a:extLst>
                <a:ext uri="{FF2B5EF4-FFF2-40B4-BE49-F238E27FC236}">
                  <a16:creationId xmlns:a16="http://schemas.microsoft.com/office/drawing/2014/main" id="{8FE0ADFB-AE79-4401-A4C5-8CD0064DA1EF}"/>
                </a:ext>
              </a:extLst>
            </p:cNvPr>
            <p:cNvSpPr txBox="1"/>
            <p:nvPr/>
          </p:nvSpPr>
          <p:spPr>
            <a:xfrm>
              <a:off x="5061102" y="3236314"/>
              <a:ext cx="2069797" cy="416909"/>
            </a:xfrm>
            <a:prstGeom prst="rect">
              <a:avLst/>
            </a:prstGeom>
            <a:noFill/>
          </p:spPr>
          <p:txBody>
            <a:bodyPr wrap="none" rtlCol="0">
              <a:spAutoFit/>
            </a:bodyPr>
            <a:lstStyle/>
            <a:p>
              <a:pPr algn="ctr">
                <a:lnSpc>
                  <a:spcPct val="130000"/>
                </a:lnSpc>
              </a:pPr>
              <a:r>
                <a:rPr lang="zh-CN" altLang="en-US" spc="300" dirty="0">
                  <a:cs typeface="+mn-ea"/>
                  <a:sym typeface="+mn-lt"/>
                </a:rPr>
                <a:t>汇报人：李天浩</a:t>
              </a:r>
            </a:p>
          </p:txBody>
        </p:sp>
        <p:sp>
          <p:nvSpPr>
            <p:cNvPr id="15" name="矩形 14">
              <a:extLst>
                <a:ext uri="{FF2B5EF4-FFF2-40B4-BE49-F238E27FC236}">
                  <a16:creationId xmlns:a16="http://schemas.microsoft.com/office/drawing/2014/main" id="{DC95CD86-568D-49E0-9467-A3ADD8FAE6CB}"/>
                </a:ext>
              </a:extLst>
            </p:cNvPr>
            <p:cNvSpPr/>
            <p:nvPr/>
          </p:nvSpPr>
          <p:spPr>
            <a:xfrm>
              <a:off x="4930814" y="3474719"/>
              <a:ext cx="2361237" cy="226061"/>
            </a:xfrm>
            <a:custGeom>
              <a:avLst/>
              <a:gdLst>
                <a:gd name="connsiteX0" fmla="*/ 0 w 2361237"/>
                <a:gd name="connsiteY0" fmla="*/ 0 h 294428"/>
                <a:gd name="connsiteX1" fmla="*/ 2361237 w 2361237"/>
                <a:gd name="connsiteY1" fmla="*/ 0 h 294428"/>
                <a:gd name="connsiteX2" fmla="*/ 2361237 w 2361237"/>
                <a:gd name="connsiteY2" fmla="*/ 294428 h 294428"/>
                <a:gd name="connsiteX3" fmla="*/ 0 w 2361237"/>
                <a:gd name="connsiteY3" fmla="*/ 294428 h 294428"/>
                <a:gd name="connsiteX4" fmla="*/ 0 w 2361237"/>
                <a:gd name="connsiteY4" fmla="*/ 0 h 294428"/>
                <a:gd name="connsiteX0" fmla="*/ 0 w 2361237"/>
                <a:gd name="connsiteY0" fmla="*/ 213 h 294641"/>
                <a:gd name="connsiteX1" fmla="*/ 154266 w 2361237"/>
                <a:gd name="connsiteY1" fmla="*/ 0 h 294641"/>
                <a:gd name="connsiteX2" fmla="*/ 2361237 w 2361237"/>
                <a:gd name="connsiteY2" fmla="*/ 213 h 294641"/>
                <a:gd name="connsiteX3" fmla="*/ 2361237 w 2361237"/>
                <a:gd name="connsiteY3" fmla="*/ 294641 h 294641"/>
                <a:gd name="connsiteX4" fmla="*/ 0 w 2361237"/>
                <a:gd name="connsiteY4" fmla="*/ 294641 h 294641"/>
                <a:gd name="connsiteX5" fmla="*/ 0 w 2361237"/>
                <a:gd name="connsiteY5" fmla="*/ 213 h 294641"/>
                <a:gd name="connsiteX0" fmla="*/ 0 w 2361237"/>
                <a:gd name="connsiteY0" fmla="*/ 213 h 294641"/>
                <a:gd name="connsiteX1" fmla="*/ 154266 w 2361237"/>
                <a:gd name="connsiteY1" fmla="*/ 0 h 294641"/>
                <a:gd name="connsiteX2" fmla="*/ 2155786 w 2361237"/>
                <a:gd name="connsiteY2" fmla="*/ 1 h 294641"/>
                <a:gd name="connsiteX3" fmla="*/ 2361237 w 2361237"/>
                <a:gd name="connsiteY3" fmla="*/ 213 h 294641"/>
                <a:gd name="connsiteX4" fmla="*/ 2361237 w 2361237"/>
                <a:gd name="connsiteY4" fmla="*/ 294641 h 294641"/>
                <a:gd name="connsiteX5" fmla="*/ 0 w 2361237"/>
                <a:gd name="connsiteY5" fmla="*/ 294641 h 294641"/>
                <a:gd name="connsiteX6" fmla="*/ 0 w 2361237"/>
                <a:gd name="connsiteY6" fmla="*/ 213 h 294641"/>
                <a:gd name="connsiteX0" fmla="*/ 0 w 2361237"/>
                <a:gd name="connsiteY0" fmla="*/ 5292 h 299720"/>
                <a:gd name="connsiteX1" fmla="*/ 154266 w 2361237"/>
                <a:gd name="connsiteY1" fmla="*/ 5079 h 299720"/>
                <a:gd name="connsiteX2" fmla="*/ 1180426 w 2361237"/>
                <a:gd name="connsiteY2" fmla="*/ 0 h 299720"/>
                <a:gd name="connsiteX3" fmla="*/ 2155786 w 2361237"/>
                <a:gd name="connsiteY3" fmla="*/ 5080 h 299720"/>
                <a:gd name="connsiteX4" fmla="*/ 2361237 w 2361237"/>
                <a:gd name="connsiteY4" fmla="*/ 5292 h 299720"/>
                <a:gd name="connsiteX5" fmla="*/ 2361237 w 2361237"/>
                <a:gd name="connsiteY5" fmla="*/ 299720 h 299720"/>
                <a:gd name="connsiteX6" fmla="*/ 0 w 2361237"/>
                <a:gd name="connsiteY6" fmla="*/ 299720 h 299720"/>
                <a:gd name="connsiteX7" fmla="*/ 0 w 2361237"/>
                <a:gd name="connsiteY7" fmla="*/ 5292 h 299720"/>
                <a:gd name="connsiteX0" fmla="*/ 1180426 w 2361237"/>
                <a:gd name="connsiteY0" fmla="*/ 0 h 299720"/>
                <a:gd name="connsiteX1" fmla="*/ 2155786 w 2361237"/>
                <a:gd name="connsiteY1" fmla="*/ 5080 h 299720"/>
                <a:gd name="connsiteX2" fmla="*/ 2361237 w 2361237"/>
                <a:gd name="connsiteY2" fmla="*/ 5292 h 299720"/>
                <a:gd name="connsiteX3" fmla="*/ 2361237 w 2361237"/>
                <a:gd name="connsiteY3" fmla="*/ 299720 h 299720"/>
                <a:gd name="connsiteX4" fmla="*/ 0 w 2361237"/>
                <a:gd name="connsiteY4" fmla="*/ 299720 h 299720"/>
                <a:gd name="connsiteX5" fmla="*/ 0 w 2361237"/>
                <a:gd name="connsiteY5" fmla="*/ 5292 h 299720"/>
                <a:gd name="connsiteX6" fmla="*/ 154266 w 2361237"/>
                <a:gd name="connsiteY6" fmla="*/ 5079 h 299720"/>
                <a:gd name="connsiteX7" fmla="*/ 1271866 w 2361237"/>
                <a:gd name="connsiteY7" fmla="*/ 91440 h 299720"/>
                <a:gd name="connsiteX0" fmla="*/ 1180426 w 2361237"/>
                <a:gd name="connsiteY0" fmla="*/ 0 h 299720"/>
                <a:gd name="connsiteX1" fmla="*/ 2155786 w 2361237"/>
                <a:gd name="connsiteY1" fmla="*/ 5080 h 299720"/>
                <a:gd name="connsiteX2" fmla="*/ 2361237 w 2361237"/>
                <a:gd name="connsiteY2" fmla="*/ 5292 h 299720"/>
                <a:gd name="connsiteX3" fmla="*/ 2361237 w 2361237"/>
                <a:gd name="connsiteY3" fmla="*/ 299720 h 299720"/>
                <a:gd name="connsiteX4" fmla="*/ 0 w 2361237"/>
                <a:gd name="connsiteY4" fmla="*/ 299720 h 299720"/>
                <a:gd name="connsiteX5" fmla="*/ 0 w 2361237"/>
                <a:gd name="connsiteY5" fmla="*/ 5292 h 299720"/>
                <a:gd name="connsiteX6" fmla="*/ 154266 w 2361237"/>
                <a:gd name="connsiteY6" fmla="*/ 5079 h 299720"/>
                <a:gd name="connsiteX0" fmla="*/ 2155786 w 2361237"/>
                <a:gd name="connsiteY0" fmla="*/ 1 h 294641"/>
                <a:gd name="connsiteX1" fmla="*/ 2361237 w 2361237"/>
                <a:gd name="connsiteY1" fmla="*/ 213 h 294641"/>
                <a:gd name="connsiteX2" fmla="*/ 2361237 w 2361237"/>
                <a:gd name="connsiteY2" fmla="*/ 294641 h 294641"/>
                <a:gd name="connsiteX3" fmla="*/ 0 w 2361237"/>
                <a:gd name="connsiteY3" fmla="*/ 294641 h 294641"/>
                <a:gd name="connsiteX4" fmla="*/ 0 w 2361237"/>
                <a:gd name="connsiteY4" fmla="*/ 213 h 294641"/>
                <a:gd name="connsiteX5" fmla="*/ 154266 w 2361237"/>
                <a:gd name="connsiteY5" fmla="*/ 0 h 294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61237" h="294641">
                  <a:moveTo>
                    <a:pt x="2155786" y="1"/>
                  </a:moveTo>
                  <a:lnTo>
                    <a:pt x="2361237" y="213"/>
                  </a:lnTo>
                  <a:lnTo>
                    <a:pt x="2361237" y="294641"/>
                  </a:lnTo>
                  <a:lnTo>
                    <a:pt x="0" y="294641"/>
                  </a:lnTo>
                  <a:lnTo>
                    <a:pt x="0" y="213"/>
                  </a:lnTo>
                  <a:lnTo>
                    <a:pt x="154266" y="0"/>
                  </a:lnTo>
                </a:path>
              </a:pathLst>
            </a:custGeom>
            <a:noFill/>
            <a:ln w="19050">
              <a:gradFill>
                <a:gsLst>
                  <a:gs pos="0">
                    <a:schemeClr val="accent3"/>
                  </a:gs>
                  <a:gs pos="100000">
                    <a:schemeClr val="accent3">
                      <a:lumMod val="40000"/>
                      <a:lumOff val="6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grpSp>
    </p:spTree>
    <p:extLst>
      <p:ext uri="{BB962C8B-B14F-4D97-AF65-F5344CB8AC3E}">
        <p14:creationId xmlns:p14="http://schemas.microsoft.com/office/powerpoint/2010/main" val="29169421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形状 7">
            <a:extLst>
              <a:ext uri="{FF2B5EF4-FFF2-40B4-BE49-F238E27FC236}">
                <a16:creationId xmlns:a16="http://schemas.microsoft.com/office/drawing/2014/main" id="{A7659B88-AC5C-4335-82D5-BA333005B663}"/>
              </a:ext>
            </a:extLst>
          </p:cNvPr>
          <p:cNvSpPr/>
          <p:nvPr/>
        </p:nvSpPr>
        <p:spPr>
          <a:xfrm>
            <a:off x="2145430" y="2349016"/>
            <a:ext cx="7750410" cy="2929041"/>
          </a:xfrm>
          <a:custGeom>
            <a:avLst/>
            <a:gdLst>
              <a:gd name="connsiteX0" fmla="*/ 7220018 w 7750410"/>
              <a:gd name="connsiteY0" fmla="*/ 0 h 3165422"/>
              <a:gd name="connsiteX1" fmla="*/ 7750410 w 7750410"/>
              <a:gd name="connsiteY1" fmla="*/ 0 h 3165422"/>
              <a:gd name="connsiteX2" fmla="*/ 7750410 w 7750410"/>
              <a:gd name="connsiteY2" fmla="*/ 480739 h 3165422"/>
              <a:gd name="connsiteX3" fmla="*/ 0 w 7750410"/>
              <a:gd name="connsiteY3" fmla="*/ 0 h 3165422"/>
              <a:gd name="connsiteX4" fmla="*/ 7091871 w 7750410"/>
              <a:gd name="connsiteY4" fmla="*/ 0 h 3165422"/>
              <a:gd name="connsiteX5" fmla="*/ 7750410 w 7750410"/>
              <a:gd name="connsiteY5" fmla="*/ 596889 h 3165422"/>
              <a:gd name="connsiteX6" fmla="*/ 7750410 w 7750410"/>
              <a:gd name="connsiteY6" fmla="*/ 3165422 h 3165422"/>
              <a:gd name="connsiteX7" fmla="*/ 0 w 7750410"/>
              <a:gd name="connsiteY7" fmla="*/ 3165422 h 3165422"/>
              <a:gd name="connsiteX0" fmla="*/ 7750410 w 7750410"/>
              <a:gd name="connsiteY0" fmla="*/ 480739 h 3165422"/>
              <a:gd name="connsiteX1" fmla="*/ 7750410 w 7750410"/>
              <a:gd name="connsiteY1" fmla="*/ 0 h 3165422"/>
              <a:gd name="connsiteX2" fmla="*/ 7750410 w 7750410"/>
              <a:gd name="connsiteY2" fmla="*/ 480739 h 3165422"/>
              <a:gd name="connsiteX3" fmla="*/ 0 w 7750410"/>
              <a:gd name="connsiteY3" fmla="*/ 0 h 3165422"/>
              <a:gd name="connsiteX4" fmla="*/ 7091871 w 7750410"/>
              <a:gd name="connsiteY4" fmla="*/ 0 h 3165422"/>
              <a:gd name="connsiteX5" fmla="*/ 7750410 w 7750410"/>
              <a:gd name="connsiteY5" fmla="*/ 596889 h 3165422"/>
              <a:gd name="connsiteX6" fmla="*/ 7750410 w 7750410"/>
              <a:gd name="connsiteY6" fmla="*/ 3165422 h 3165422"/>
              <a:gd name="connsiteX7" fmla="*/ 0 w 7750410"/>
              <a:gd name="connsiteY7" fmla="*/ 3165422 h 3165422"/>
              <a:gd name="connsiteX8" fmla="*/ 0 w 7750410"/>
              <a:gd name="connsiteY8" fmla="*/ 0 h 3165422"/>
              <a:gd name="connsiteX0" fmla="*/ 0 w 7750410"/>
              <a:gd name="connsiteY0" fmla="*/ 0 h 3165422"/>
              <a:gd name="connsiteX1" fmla="*/ 7091871 w 7750410"/>
              <a:gd name="connsiteY1" fmla="*/ 0 h 3165422"/>
              <a:gd name="connsiteX2" fmla="*/ 7750410 w 7750410"/>
              <a:gd name="connsiteY2" fmla="*/ 596889 h 3165422"/>
              <a:gd name="connsiteX3" fmla="*/ 7750410 w 7750410"/>
              <a:gd name="connsiteY3" fmla="*/ 3165422 h 3165422"/>
              <a:gd name="connsiteX4" fmla="*/ 0 w 7750410"/>
              <a:gd name="connsiteY4" fmla="*/ 3165422 h 3165422"/>
              <a:gd name="connsiteX5" fmla="*/ 0 w 7750410"/>
              <a:gd name="connsiteY5" fmla="*/ 0 h 316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50410" h="3165422">
                <a:moveTo>
                  <a:pt x="0" y="0"/>
                </a:moveTo>
                <a:lnTo>
                  <a:pt x="7091871" y="0"/>
                </a:lnTo>
                <a:lnTo>
                  <a:pt x="7750410" y="596889"/>
                </a:lnTo>
                <a:lnTo>
                  <a:pt x="7750410" y="3165422"/>
                </a:lnTo>
                <a:lnTo>
                  <a:pt x="0" y="3165422"/>
                </a:lnTo>
                <a:lnTo>
                  <a:pt x="0" y="0"/>
                </a:lnTo>
                <a:close/>
              </a:path>
            </a:pathLst>
          </a:custGeom>
          <a:gradFill flip="none" rotWithShape="1">
            <a:gsLst>
              <a:gs pos="0">
                <a:schemeClr val="accent1"/>
              </a:gs>
              <a:gs pos="100000">
                <a:schemeClr val="accent1">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540000" rIns="720000" bIns="0" numCol="1" spcCol="0" rtlCol="0" fromWordArt="0" anchor="t" anchorCtr="0" forceAA="0" compatLnSpc="1">
            <a:prstTxWarp prst="textNoShape">
              <a:avLst/>
            </a:prstTxWarp>
            <a:noAutofit/>
          </a:bodyPr>
          <a:lstStyle/>
          <a:p>
            <a:pPr algn="just">
              <a:lnSpc>
                <a:spcPct val="130000"/>
              </a:lnSpc>
            </a:pPr>
            <a:r>
              <a:rPr lang="zh-CN" altLang="en-US" sz="1600" spc="600" dirty="0">
                <a:solidFill>
                  <a:schemeClr val="bg1"/>
                </a:solidFill>
                <a:cs typeface="+mn-ea"/>
                <a:sym typeface="+mn-lt"/>
              </a:rPr>
              <a:t>桃李经年呈馨瑞，栋梁化育柱长天。忆往昔，濮河水悠悠，我们铸就辉煌；展未来，龙湖波荡漾，我们豪情满怀。濮阳职业技术学院、河南大学濮阳工学院传承“笃学明理、诚信力行”校训，涵育“圣洁惊艳、无私奉献”樱花气节。</a:t>
            </a:r>
          </a:p>
        </p:txBody>
      </p:sp>
      <p:sp>
        <p:nvSpPr>
          <p:cNvPr id="2" name="标题 1">
            <a:extLst>
              <a:ext uri="{FF2B5EF4-FFF2-40B4-BE49-F238E27FC236}">
                <a16:creationId xmlns:a16="http://schemas.microsoft.com/office/drawing/2014/main" id="{FBCF9EE7-04CF-4CA5-8FAB-FA7A41927E87}"/>
              </a:ext>
            </a:extLst>
          </p:cNvPr>
          <p:cNvSpPr>
            <a:spLocks noGrp="1"/>
          </p:cNvSpPr>
          <p:nvPr>
            <p:ph type="title" idx="4294967295"/>
          </p:nvPr>
        </p:nvSpPr>
        <p:spPr>
          <a:xfrm>
            <a:off x="2419750" y="432706"/>
            <a:ext cx="10515600" cy="766300"/>
          </a:xfrm>
          <a:prstGeom prst="rect">
            <a:avLst/>
          </a:prstGeom>
        </p:spPr>
        <p:txBody>
          <a:bodyPr>
            <a:normAutofit/>
          </a:bodyPr>
          <a:lstStyle/>
          <a:p>
            <a:pPr>
              <a:lnSpc>
                <a:spcPct val="130000"/>
              </a:lnSpc>
            </a:pPr>
            <a:r>
              <a:rPr lang="zh-CN" altLang="en-US" sz="2800" spc="300" dirty="0">
                <a:latin typeface="+mn-lt"/>
                <a:ea typeface="+mn-ea"/>
                <a:cs typeface="+mn-ea"/>
                <a:sym typeface="+mn-lt"/>
              </a:rPr>
              <a:t>单段文字也可以美美的搞定</a:t>
            </a:r>
          </a:p>
        </p:txBody>
      </p:sp>
      <p:sp>
        <p:nvSpPr>
          <p:cNvPr id="7" name="等腰三角形 6">
            <a:extLst>
              <a:ext uri="{FF2B5EF4-FFF2-40B4-BE49-F238E27FC236}">
                <a16:creationId xmlns:a16="http://schemas.microsoft.com/office/drawing/2014/main" id="{4208E9F6-EE4F-4FF4-B15B-BF4BD09B8235}"/>
              </a:ext>
            </a:extLst>
          </p:cNvPr>
          <p:cNvSpPr/>
          <p:nvPr/>
        </p:nvSpPr>
        <p:spPr>
          <a:xfrm rot="10800000">
            <a:off x="9334528" y="2349016"/>
            <a:ext cx="561312" cy="483890"/>
          </a:xfrm>
          <a:prstGeom prst="triangle">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4081145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CF9EE7-04CF-4CA5-8FAB-FA7A41927E87}"/>
              </a:ext>
            </a:extLst>
          </p:cNvPr>
          <p:cNvSpPr>
            <a:spLocks noGrp="1"/>
          </p:cNvSpPr>
          <p:nvPr>
            <p:ph type="title" idx="4294967295"/>
          </p:nvPr>
        </p:nvSpPr>
        <p:spPr>
          <a:xfrm>
            <a:off x="2402068" y="432701"/>
            <a:ext cx="10515600" cy="766300"/>
          </a:xfrm>
          <a:prstGeom prst="rect">
            <a:avLst/>
          </a:prstGeom>
        </p:spPr>
        <p:txBody>
          <a:bodyPr>
            <a:normAutofit/>
          </a:bodyPr>
          <a:lstStyle/>
          <a:p>
            <a:pPr>
              <a:lnSpc>
                <a:spcPct val="130000"/>
              </a:lnSpc>
            </a:pPr>
            <a:r>
              <a:rPr lang="zh-CN" altLang="en-US" sz="2800" spc="300" dirty="0">
                <a:latin typeface="+mn-lt"/>
                <a:ea typeface="+mn-ea"/>
                <a:cs typeface="+mn-ea"/>
                <a:sym typeface="+mn-lt"/>
              </a:rPr>
              <a:t>项目后期发展规划</a:t>
            </a:r>
          </a:p>
        </p:txBody>
      </p:sp>
      <p:sp>
        <p:nvSpPr>
          <p:cNvPr id="4" name="矩形: 剪去单角 3">
            <a:extLst>
              <a:ext uri="{FF2B5EF4-FFF2-40B4-BE49-F238E27FC236}">
                <a16:creationId xmlns:a16="http://schemas.microsoft.com/office/drawing/2014/main" id="{D34CF26A-3121-4CB0-924A-C1A55E3D86D4}"/>
              </a:ext>
            </a:extLst>
          </p:cNvPr>
          <p:cNvSpPr/>
          <p:nvPr/>
        </p:nvSpPr>
        <p:spPr>
          <a:xfrm>
            <a:off x="1219345" y="2770465"/>
            <a:ext cx="3483337" cy="2403894"/>
          </a:xfrm>
          <a:prstGeom prst="snip1Rect">
            <a:avLst>
              <a:gd name="adj" fmla="val 27568"/>
            </a:avLst>
          </a:prstGeom>
          <a:gradFill flip="none" rotWithShape="1">
            <a:gsLst>
              <a:gs pos="0">
                <a:schemeClr val="accent1"/>
              </a:gs>
              <a:gs pos="100000">
                <a:schemeClr val="accent1">
                  <a:lumMod val="60000"/>
                  <a:lumOff val="40000"/>
                </a:schemeClr>
              </a:gs>
            </a:gsLst>
            <a:lin ang="2700000" scaled="1"/>
            <a:tileRect/>
          </a:gradFill>
          <a:ln w="22225">
            <a:noFill/>
          </a:ln>
          <a:effectLst>
            <a:glow>
              <a:schemeClr val="accent6">
                <a:satMod val="175000"/>
              </a:schemeClr>
            </a:glow>
            <a:innerShdw>
              <a:schemeClr val="accent5"/>
            </a:innerShdw>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432000" tIns="0" rIns="108000" bIns="0" rtlCol="0" anchor="t" anchorCtr="0">
            <a:noAutofit/>
          </a:bodyPr>
          <a:lstStyle/>
          <a:p>
            <a:pPr algn="just">
              <a:lnSpc>
                <a:spcPct val="130000"/>
              </a:lnSpc>
            </a:pPr>
            <a:r>
              <a:rPr lang="zh-CN" altLang="en-US" sz="1600" spc="600" dirty="0">
                <a:solidFill>
                  <a:schemeClr val="bg1">
                    <a:lumMod val="95000"/>
                  </a:schemeClr>
                </a:solidFill>
                <a:cs typeface="+mn-ea"/>
                <a:sym typeface="+mn-lt"/>
              </a:rPr>
              <a:t>桃李经年呈馨瑞，栋梁化育柱长天忆往昔濮河水悠悠我们铸就辉煌；展未来，龙湖波荡漾，我们豪情满怀。</a:t>
            </a:r>
          </a:p>
        </p:txBody>
      </p:sp>
      <p:sp>
        <p:nvSpPr>
          <p:cNvPr id="7" name="文本框 6">
            <a:extLst>
              <a:ext uri="{FF2B5EF4-FFF2-40B4-BE49-F238E27FC236}">
                <a16:creationId xmlns:a16="http://schemas.microsoft.com/office/drawing/2014/main" id="{D5D5FBDC-5213-4D1E-9D17-115051E935DE}"/>
              </a:ext>
            </a:extLst>
          </p:cNvPr>
          <p:cNvSpPr txBox="1"/>
          <p:nvPr/>
        </p:nvSpPr>
        <p:spPr>
          <a:xfrm>
            <a:off x="1138855" y="2014265"/>
            <a:ext cx="2249334" cy="452945"/>
          </a:xfrm>
          <a:prstGeom prst="rect">
            <a:avLst/>
          </a:prstGeom>
          <a:noFill/>
        </p:spPr>
        <p:txBody>
          <a:bodyPr wrap="none"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12" name="文本框 11">
            <a:extLst>
              <a:ext uri="{FF2B5EF4-FFF2-40B4-BE49-F238E27FC236}">
                <a16:creationId xmlns:a16="http://schemas.microsoft.com/office/drawing/2014/main" id="{2D583293-A5A9-4CF1-9A87-E13825DEEB9F}"/>
              </a:ext>
            </a:extLst>
          </p:cNvPr>
          <p:cNvSpPr txBox="1"/>
          <p:nvPr/>
        </p:nvSpPr>
        <p:spPr>
          <a:xfrm>
            <a:off x="7398668" y="2014265"/>
            <a:ext cx="2249334" cy="452945"/>
          </a:xfrm>
          <a:prstGeom prst="rect">
            <a:avLst/>
          </a:prstGeom>
          <a:noFill/>
        </p:spPr>
        <p:txBody>
          <a:bodyPr wrap="none" rtlCol="0">
            <a:spAutoFit/>
          </a:bodyPr>
          <a:lstStyle/>
          <a:p>
            <a:pPr>
              <a:lnSpc>
                <a:spcPct val="130000"/>
              </a:lnSpc>
            </a:pPr>
            <a:r>
              <a:rPr lang="zh-CN" altLang="en-US" sz="2000" b="1" spc="300" dirty="0">
                <a:solidFill>
                  <a:schemeClr val="accent1"/>
                </a:solidFill>
                <a:cs typeface="+mn-ea"/>
                <a:sym typeface="+mn-lt"/>
              </a:rPr>
              <a:t>这里输入小标题</a:t>
            </a:r>
          </a:p>
        </p:txBody>
      </p:sp>
      <p:grpSp>
        <p:nvGrpSpPr>
          <p:cNvPr id="5" name="组合 4">
            <a:extLst>
              <a:ext uri="{FF2B5EF4-FFF2-40B4-BE49-F238E27FC236}">
                <a16:creationId xmlns:a16="http://schemas.microsoft.com/office/drawing/2014/main" id="{6126BBAD-B2FB-4703-A6E9-37A5DA3ECD73}"/>
              </a:ext>
            </a:extLst>
          </p:cNvPr>
          <p:cNvGrpSpPr/>
          <p:nvPr/>
        </p:nvGrpSpPr>
        <p:grpSpPr>
          <a:xfrm>
            <a:off x="5702401" y="3357880"/>
            <a:ext cx="787198" cy="787198"/>
            <a:chOff x="5506720" y="3271520"/>
            <a:chExt cx="1025756" cy="1025756"/>
          </a:xfrm>
        </p:grpSpPr>
        <p:sp>
          <p:nvSpPr>
            <p:cNvPr id="3" name="椭圆 2">
              <a:extLst>
                <a:ext uri="{FF2B5EF4-FFF2-40B4-BE49-F238E27FC236}">
                  <a16:creationId xmlns:a16="http://schemas.microsoft.com/office/drawing/2014/main" id="{9EE53439-86C4-43BF-A03A-C5E346A2EF3D}"/>
                </a:ext>
              </a:extLst>
            </p:cNvPr>
            <p:cNvSpPr/>
            <p:nvPr/>
          </p:nvSpPr>
          <p:spPr>
            <a:xfrm>
              <a:off x="5506720" y="3271520"/>
              <a:ext cx="1025756" cy="10257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link-interface-symbol_38388">
              <a:extLst>
                <a:ext uri="{FF2B5EF4-FFF2-40B4-BE49-F238E27FC236}">
                  <a16:creationId xmlns:a16="http://schemas.microsoft.com/office/drawing/2014/main" id="{8FC8F66D-F9D1-45BE-A7FC-BAB9EF2A2C8E}"/>
                </a:ext>
              </a:extLst>
            </p:cNvPr>
            <p:cNvSpPr>
              <a:spLocks noChangeAspect="1"/>
            </p:cNvSpPr>
            <p:nvPr/>
          </p:nvSpPr>
          <p:spPr bwMode="auto">
            <a:xfrm>
              <a:off x="5668479" y="3519982"/>
              <a:ext cx="702239" cy="528832"/>
            </a:xfrm>
            <a:custGeom>
              <a:avLst/>
              <a:gdLst>
                <a:gd name="connsiteX0" fmla="*/ 386681 w 608138"/>
                <a:gd name="connsiteY0" fmla="*/ 56651 h 457969"/>
                <a:gd name="connsiteX1" fmla="*/ 409521 w 608138"/>
                <a:gd name="connsiteY1" fmla="*/ 66136 h 457969"/>
                <a:gd name="connsiteX2" fmla="*/ 592166 w 608138"/>
                <a:gd name="connsiteY2" fmla="*/ 248496 h 457969"/>
                <a:gd name="connsiteX3" fmla="*/ 592166 w 608138"/>
                <a:gd name="connsiteY3" fmla="*/ 325724 h 457969"/>
                <a:gd name="connsiteX4" fmla="*/ 475786 w 608138"/>
                <a:gd name="connsiteY4" fmla="*/ 442002 h 457969"/>
                <a:gd name="connsiteX5" fmla="*/ 437072 w 608138"/>
                <a:gd name="connsiteY5" fmla="*/ 457969 h 457969"/>
                <a:gd name="connsiteX6" fmla="*/ 398358 w 608138"/>
                <a:gd name="connsiteY6" fmla="*/ 442002 h 457969"/>
                <a:gd name="connsiteX7" fmla="*/ 215713 w 608138"/>
                <a:gd name="connsiteY7" fmla="*/ 259642 h 457969"/>
                <a:gd name="connsiteX8" fmla="*/ 215713 w 608138"/>
                <a:gd name="connsiteY8" fmla="*/ 214032 h 457969"/>
                <a:gd name="connsiteX9" fmla="*/ 261394 w 608138"/>
                <a:gd name="connsiteY9" fmla="*/ 214032 h 457969"/>
                <a:gd name="connsiteX10" fmla="*/ 437072 w 608138"/>
                <a:gd name="connsiteY10" fmla="*/ 389357 h 457969"/>
                <a:gd name="connsiteX11" fmla="*/ 539518 w 608138"/>
                <a:gd name="connsiteY11" fmla="*/ 287071 h 457969"/>
                <a:gd name="connsiteX12" fmla="*/ 363840 w 608138"/>
                <a:gd name="connsiteY12" fmla="*/ 111746 h 457969"/>
                <a:gd name="connsiteX13" fmla="*/ 363840 w 608138"/>
                <a:gd name="connsiteY13" fmla="*/ 66136 h 457969"/>
                <a:gd name="connsiteX14" fmla="*/ 386681 w 608138"/>
                <a:gd name="connsiteY14" fmla="*/ 56651 h 457969"/>
                <a:gd name="connsiteX15" fmla="*/ 171066 w 608138"/>
                <a:gd name="connsiteY15" fmla="*/ 0 h 457969"/>
                <a:gd name="connsiteX16" fmla="*/ 209780 w 608138"/>
                <a:gd name="connsiteY16" fmla="*/ 15967 h 457969"/>
                <a:gd name="connsiteX17" fmla="*/ 392425 w 608138"/>
                <a:gd name="connsiteY17" fmla="*/ 198321 h 457969"/>
                <a:gd name="connsiteX18" fmla="*/ 392425 w 608138"/>
                <a:gd name="connsiteY18" fmla="*/ 243929 h 457969"/>
                <a:gd name="connsiteX19" fmla="*/ 346744 w 608138"/>
                <a:gd name="connsiteY19" fmla="*/ 243929 h 457969"/>
                <a:gd name="connsiteX20" fmla="*/ 171066 w 608138"/>
                <a:gd name="connsiteY20" fmla="*/ 68610 h 457969"/>
                <a:gd name="connsiteX21" fmla="*/ 68620 w 608138"/>
                <a:gd name="connsiteY21" fmla="*/ 170814 h 457969"/>
                <a:gd name="connsiteX22" fmla="*/ 244298 w 608138"/>
                <a:gd name="connsiteY22" fmla="*/ 346212 h 457969"/>
                <a:gd name="connsiteX23" fmla="*/ 244298 w 608138"/>
                <a:gd name="connsiteY23" fmla="*/ 391820 h 457969"/>
                <a:gd name="connsiteX24" fmla="*/ 221497 w 608138"/>
                <a:gd name="connsiteY24" fmla="*/ 401305 h 457969"/>
                <a:gd name="connsiteX25" fmla="*/ 198617 w 608138"/>
                <a:gd name="connsiteY25" fmla="*/ 391820 h 457969"/>
                <a:gd name="connsiteX26" fmla="*/ 15972 w 608138"/>
                <a:gd name="connsiteY26" fmla="*/ 209466 h 457969"/>
                <a:gd name="connsiteX27" fmla="*/ 15972 w 608138"/>
                <a:gd name="connsiteY27" fmla="*/ 132240 h 457969"/>
                <a:gd name="connsiteX28" fmla="*/ 132352 w 608138"/>
                <a:gd name="connsiteY28" fmla="*/ 15967 h 457969"/>
                <a:gd name="connsiteX29" fmla="*/ 171066 w 608138"/>
                <a:gd name="connsiteY29" fmla="*/ 0 h 457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08138" h="457969">
                  <a:moveTo>
                    <a:pt x="386681" y="56651"/>
                  </a:moveTo>
                  <a:cubicBezTo>
                    <a:pt x="394954" y="56651"/>
                    <a:pt x="403227" y="59813"/>
                    <a:pt x="409521" y="66136"/>
                  </a:cubicBezTo>
                  <a:lnTo>
                    <a:pt x="592166" y="248496"/>
                  </a:lnTo>
                  <a:cubicBezTo>
                    <a:pt x="613463" y="269760"/>
                    <a:pt x="613463" y="304461"/>
                    <a:pt x="592166" y="325724"/>
                  </a:cubicBezTo>
                  <a:lnTo>
                    <a:pt x="475786" y="442002"/>
                  </a:lnTo>
                  <a:cubicBezTo>
                    <a:pt x="465415" y="452278"/>
                    <a:pt x="451719" y="457969"/>
                    <a:pt x="437072" y="457969"/>
                  </a:cubicBezTo>
                  <a:cubicBezTo>
                    <a:pt x="422426" y="457969"/>
                    <a:pt x="408730" y="452278"/>
                    <a:pt x="398358" y="442002"/>
                  </a:cubicBezTo>
                  <a:lnTo>
                    <a:pt x="215713" y="259642"/>
                  </a:lnTo>
                  <a:cubicBezTo>
                    <a:pt x="203125" y="246994"/>
                    <a:pt x="203125" y="226600"/>
                    <a:pt x="215713" y="214032"/>
                  </a:cubicBezTo>
                  <a:cubicBezTo>
                    <a:pt x="228301" y="201385"/>
                    <a:pt x="248806" y="201385"/>
                    <a:pt x="261394" y="214032"/>
                  </a:cubicBezTo>
                  <a:lnTo>
                    <a:pt x="437072" y="389357"/>
                  </a:lnTo>
                  <a:lnTo>
                    <a:pt x="539518" y="287071"/>
                  </a:lnTo>
                  <a:lnTo>
                    <a:pt x="363840" y="111746"/>
                  </a:lnTo>
                  <a:cubicBezTo>
                    <a:pt x="351252" y="99099"/>
                    <a:pt x="351252" y="78705"/>
                    <a:pt x="363840" y="66136"/>
                  </a:cubicBezTo>
                  <a:cubicBezTo>
                    <a:pt x="370134" y="59813"/>
                    <a:pt x="378407" y="56651"/>
                    <a:pt x="386681" y="56651"/>
                  </a:cubicBezTo>
                  <a:close/>
                  <a:moveTo>
                    <a:pt x="171066" y="0"/>
                  </a:moveTo>
                  <a:cubicBezTo>
                    <a:pt x="185712" y="0"/>
                    <a:pt x="199408" y="5691"/>
                    <a:pt x="209780" y="15967"/>
                  </a:cubicBezTo>
                  <a:lnTo>
                    <a:pt x="392425" y="198321"/>
                  </a:lnTo>
                  <a:cubicBezTo>
                    <a:pt x="405013" y="210968"/>
                    <a:pt x="405013" y="231361"/>
                    <a:pt x="392425" y="243929"/>
                  </a:cubicBezTo>
                  <a:cubicBezTo>
                    <a:pt x="379837" y="256576"/>
                    <a:pt x="359332" y="256576"/>
                    <a:pt x="346744" y="243929"/>
                  </a:cubicBezTo>
                  <a:lnTo>
                    <a:pt x="171066" y="68610"/>
                  </a:lnTo>
                  <a:lnTo>
                    <a:pt x="68620" y="170814"/>
                  </a:lnTo>
                  <a:lnTo>
                    <a:pt x="244298" y="346212"/>
                  </a:lnTo>
                  <a:cubicBezTo>
                    <a:pt x="256886" y="358859"/>
                    <a:pt x="256886" y="379252"/>
                    <a:pt x="244298" y="391820"/>
                  </a:cubicBezTo>
                  <a:cubicBezTo>
                    <a:pt x="238044" y="398143"/>
                    <a:pt x="229731" y="401305"/>
                    <a:pt x="221497" y="401305"/>
                  </a:cubicBezTo>
                  <a:cubicBezTo>
                    <a:pt x="213184" y="401305"/>
                    <a:pt x="204951" y="398143"/>
                    <a:pt x="198617" y="391820"/>
                  </a:cubicBezTo>
                  <a:lnTo>
                    <a:pt x="15972" y="209466"/>
                  </a:lnTo>
                  <a:cubicBezTo>
                    <a:pt x="-5325" y="188203"/>
                    <a:pt x="-5325" y="153503"/>
                    <a:pt x="15972" y="132240"/>
                  </a:cubicBezTo>
                  <a:lnTo>
                    <a:pt x="132352" y="15967"/>
                  </a:lnTo>
                  <a:cubicBezTo>
                    <a:pt x="142723" y="5691"/>
                    <a:pt x="156419" y="0"/>
                    <a:pt x="171066" y="0"/>
                  </a:cubicBezTo>
                  <a:close/>
                </a:path>
              </a:pathLst>
            </a:custGeom>
            <a:solidFill>
              <a:schemeClr val="bg1"/>
            </a:solidFill>
            <a:ln>
              <a:noFill/>
            </a:ln>
          </p:spPr>
          <p:txBody>
            <a:bodyPr/>
            <a:lstStyle/>
            <a:p>
              <a:pPr>
                <a:lnSpc>
                  <a:spcPct val="130000"/>
                </a:lnSpc>
              </a:pPr>
              <a:endParaRPr lang="zh-CN" altLang="en-US">
                <a:cs typeface="+mn-ea"/>
                <a:sym typeface="+mn-lt"/>
              </a:endParaRPr>
            </a:p>
          </p:txBody>
        </p:sp>
      </p:grpSp>
      <p:sp>
        <p:nvSpPr>
          <p:cNvPr id="17" name="矩形: 剪去单角 16">
            <a:extLst>
              <a:ext uri="{FF2B5EF4-FFF2-40B4-BE49-F238E27FC236}">
                <a16:creationId xmlns:a16="http://schemas.microsoft.com/office/drawing/2014/main" id="{9CB13273-C751-480A-A225-7B9423CA9E1F}"/>
              </a:ext>
            </a:extLst>
          </p:cNvPr>
          <p:cNvSpPr/>
          <p:nvPr/>
        </p:nvSpPr>
        <p:spPr>
          <a:xfrm>
            <a:off x="7489318" y="2770465"/>
            <a:ext cx="3483337" cy="2403894"/>
          </a:xfrm>
          <a:prstGeom prst="snip1Rect">
            <a:avLst>
              <a:gd name="adj" fmla="val 27568"/>
            </a:avLst>
          </a:prstGeom>
          <a:gradFill flip="none" rotWithShape="1">
            <a:gsLst>
              <a:gs pos="0">
                <a:schemeClr val="accent1"/>
              </a:gs>
              <a:gs pos="100000">
                <a:schemeClr val="accent1">
                  <a:lumMod val="60000"/>
                  <a:lumOff val="40000"/>
                </a:schemeClr>
              </a:gs>
            </a:gsLst>
            <a:lin ang="2700000" scaled="1"/>
            <a:tileRect/>
          </a:gradFill>
          <a:ln w="22225">
            <a:noFill/>
          </a:ln>
          <a:effectLst>
            <a:glow>
              <a:schemeClr val="accent6">
                <a:satMod val="175000"/>
              </a:schemeClr>
            </a:glow>
            <a:innerShdw>
              <a:schemeClr val="accent5"/>
            </a:innerShdw>
          </a:effectLst>
        </p:spPr>
        <p:style>
          <a:lnRef idx="2">
            <a:schemeClr val="accent1">
              <a:shade val="50000"/>
            </a:schemeClr>
          </a:lnRef>
          <a:fillRef idx="1">
            <a:schemeClr val="accent1"/>
          </a:fillRef>
          <a:effectRef idx="0">
            <a:schemeClr val="accent1"/>
          </a:effectRef>
          <a:fontRef idx="minor">
            <a:schemeClr val="lt1"/>
          </a:fontRef>
        </p:style>
        <p:txBody>
          <a:bodyPr lIns="432000" tIns="0" rIns="108000" bIns="0" rtlCol="0" anchor="t" anchorCtr="0">
            <a:noAutofit/>
          </a:bodyPr>
          <a:lstStyle/>
          <a:p>
            <a:pPr algn="just">
              <a:lnSpc>
                <a:spcPct val="130000"/>
              </a:lnSpc>
            </a:pPr>
            <a:r>
              <a:rPr lang="zh-CN" altLang="en-US" sz="1600" spc="600" dirty="0">
                <a:solidFill>
                  <a:schemeClr val="bg1">
                    <a:lumMod val="95000"/>
                  </a:schemeClr>
                </a:solidFill>
                <a:cs typeface="+mn-ea"/>
                <a:sym typeface="+mn-lt"/>
              </a:rPr>
              <a:t>桃李经年呈馨瑞，栋梁化育柱长天忆往昔濮河水悠悠我们铸就辉煌；展未来，龙湖波荡漾，我们豪情满怀。</a:t>
            </a:r>
            <a:endParaRPr lang="zh-CN" altLang="en-US" sz="1600" dirty="0">
              <a:solidFill>
                <a:schemeClr val="bg1">
                  <a:lumMod val="95000"/>
                </a:schemeClr>
              </a:solidFill>
              <a:cs typeface="+mn-ea"/>
              <a:sym typeface="+mn-lt"/>
            </a:endParaRPr>
          </a:p>
        </p:txBody>
      </p:sp>
    </p:spTree>
    <p:extLst>
      <p:ext uri="{BB962C8B-B14F-4D97-AF65-F5344CB8AC3E}">
        <p14:creationId xmlns:p14="http://schemas.microsoft.com/office/powerpoint/2010/main" val="23545732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CF9EE7-04CF-4CA5-8FAB-FA7A41927E87}"/>
              </a:ext>
            </a:extLst>
          </p:cNvPr>
          <p:cNvSpPr>
            <a:spLocks noGrp="1"/>
          </p:cNvSpPr>
          <p:nvPr>
            <p:ph type="title" idx="4294967295"/>
          </p:nvPr>
        </p:nvSpPr>
        <p:spPr>
          <a:xfrm>
            <a:off x="2419750" y="426740"/>
            <a:ext cx="10515600" cy="766300"/>
          </a:xfrm>
          <a:prstGeom prst="rect">
            <a:avLst/>
          </a:prstGeom>
        </p:spPr>
        <p:txBody>
          <a:bodyPr>
            <a:normAutofit/>
          </a:bodyPr>
          <a:lstStyle/>
          <a:p>
            <a:pPr>
              <a:lnSpc>
                <a:spcPct val="130000"/>
              </a:lnSpc>
            </a:pPr>
            <a:r>
              <a:rPr lang="zh-CN" altLang="en-US" sz="2800" spc="300" dirty="0">
                <a:latin typeface="+mn-lt"/>
                <a:ea typeface="+mn-ea"/>
                <a:cs typeface="+mn-ea"/>
                <a:sym typeface="+mn-lt"/>
              </a:rPr>
              <a:t>项目后期发展规划</a:t>
            </a:r>
          </a:p>
        </p:txBody>
      </p:sp>
      <p:sp>
        <p:nvSpPr>
          <p:cNvPr id="6" name="L 形 5">
            <a:extLst>
              <a:ext uri="{FF2B5EF4-FFF2-40B4-BE49-F238E27FC236}">
                <a16:creationId xmlns:a16="http://schemas.microsoft.com/office/drawing/2014/main" id="{C2ECDF90-A3C0-471A-B4B1-A3AA1106BF33}"/>
              </a:ext>
            </a:extLst>
          </p:cNvPr>
          <p:cNvSpPr/>
          <p:nvPr/>
        </p:nvSpPr>
        <p:spPr>
          <a:xfrm rot="5400000">
            <a:off x="1465191" y="2616402"/>
            <a:ext cx="1519334" cy="3096976"/>
          </a:xfrm>
          <a:prstGeom prst="corner">
            <a:avLst>
              <a:gd name="adj1" fmla="val 16120"/>
              <a:gd name="adj2" fmla="val 16110"/>
            </a:avLst>
          </a:prstGeom>
          <a:gradFill flip="none" rotWithShape="1">
            <a:gsLst>
              <a:gs pos="4500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30000"/>
              </a:lnSpc>
            </a:pPr>
            <a:endParaRPr lang="zh-CN" altLang="en-US" dirty="0">
              <a:cs typeface="+mn-ea"/>
              <a:sym typeface="+mn-lt"/>
            </a:endParaRPr>
          </a:p>
        </p:txBody>
      </p:sp>
      <p:sp>
        <p:nvSpPr>
          <p:cNvPr id="8" name="任意多边形: 形状 7">
            <a:extLst>
              <a:ext uri="{FF2B5EF4-FFF2-40B4-BE49-F238E27FC236}">
                <a16:creationId xmlns:a16="http://schemas.microsoft.com/office/drawing/2014/main" id="{6B1A28CF-9B92-4A36-8CD6-F06AEDED8346}"/>
              </a:ext>
            </a:extLst>
          </p:cNvPr>
          <p:cNvSpPr/>
          <p:nvPr/>
        </p:nvSpPr>
        <p:spPr>
          <a:xfrm>
            <a:off x="927158" y="3656189"/>
            <a:ext cx="2846188" cy="2473149"/>
          </a:xfrm>
          <a:custGeom>
            <a:avLst/>
            <a:gdLst>
              <a:gd name="connsiteX0" fmla="*/ 0 w 2282418"/>
              <a:gd name="connsiteY0" fmla="*/ 0 h 2000673"/>
              <a:gd name="connsiteX1" fmla="*/ 2282418 w 2282418"/>
              <a:gd name="connsiteY1" fmla="*/ 0 h 2000673"/>
              <a:gd name="connsiteX2" fmla="*/ 2282418 w 2282418"/>
              <a:gd name="connsiteY2" fmla="*/ 2000673 h 2000673"/>
              <a:gd name="connsiteX3" fmla="*/ 0 w 2282418"/>
              <a:gd name="connsiteY3" fmla="*/ 2000673 h 2000673"/>
              <a:gd name="connsiteX4" fmla="*/ 0 w 2282418"/>
              <a:gd name="connsiteY4" fmla="*/ 0 h 200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2418" h="2000673">
                <a:moveTo>
                  <a:pt x="0" y="0"/>
                </a:moveTo>
                <a:lnTo>
                  <a:pt x="2282418" y="0"/>
                </a:lnTo>
                <a:lnTo>
                  <a:pt x="2282418" y="2000673"/>
                </a:lnTo>
                <a:lnTo>
                  <a:pt x="0" y="20006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4000" tIns="144000" rIns="72000" bIns="60960" numCol="1" spcCol="1270" anchor="t" anchorCtr="0">
            <a:noAutofit/>
          </a:bodyPr>
          <a:lstStyle/>
          <a:p>
            <a:pPr marL="0" lvl="0" indent="0" algn="just" defTabSz="711200">
              <a:lnSpc>
                <a:spcPct val="130000"/>
              </a:lnSpc>
              <a:spcBef>
                <a:spcPct val="0"/>
              </a:spcBef>
              <a:spcAft>
                <a:spcPct val="0"/>
              </a:spcAft>
              <a:buNone/>
            </a:pPr>
            <a:r>
              <a:rPr lang="zh-CN" altLang="en-US" sz="1600" kern="1200" spc="300" dirty="0">
                <a:solidFill>
                  <a:schemeClr val="tx1">
                    <a:lumMod val="65000"/>
                    <a:lumOff val="35000"/>
                  </a:schemeClr>
                </a:solidFill>
                <a:cs typeface="+mn-ea"/>
                <a:sym typeface="+mn-lt"/>
              </a:rPr>
              <a:t>桃李经年呈馨瑞，栋梁化育柱长天忆往昔濮河水悠悠，我们铸就辉煌展未来，龙湖波荡漾我们豪情满怀。</a:t>
            </a:r>
          </a:p>
        </p:txBody>
      </p:sp>
      <p:sp>
        <p:nvSpPr>
          <p:cNvPr id="14" name="等腰三角形 13">
            <a:extLst>
              <a:ext uri="{FF2B5EF4-FFF2-40B4-BE49-F238E27FC236}">
                <a16:creationId xmlns:a16="http://schemas.microsoft.com/office/drawing/2014/main" id="{317287D3-16DA-4259-950E-2B606F3A23C2}"/>
              </a:ext>
            </a:extLst>
          </p:cNvPr>
          <p:cNvSpPr/>
          <p:nvPr/>
        </p:nvSpPr>
        <p:spPr>
          <a:xfrm>
            <a:off x="3342702" y="2714696"/>
            <a:ext cx="430644" cy="430644"/>
          </a:xfrm>
          <a:prstGeom prst="triangle">
            <a:avLst>
              <a:gd name="adj" fmla="val 1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9" name="文本框 8">
            <a:extLst>
              <a:ext uri="{FF2B5EF4-FFF2-40B4-BE49-F238E27FC236}">
                <a16:creationId xmlns:a16="http://schemas.microsoft.com/office/drawing/2014/main" id="{BDE330AB-5911-405C-ACD3-720FB197467F}"/>
              </a:ext>
            </a:extLst>
          </p:cNvPr>
          <p:cNvSpPr txBox="1"/>
          <p:nvPr/>
        </p:nvSpPr>
        <p:spPr>
          <a:xfrm>
            <a:off x="669886" y="2784728"/>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25" name="L 形 24">
            <a:extLst>
              <a:ext uri="{FF2B5EF4-FFF2-40B4-BE49-F238E27FC236}">
                <a16:creationId xmlns:a16="http://schemas.microsoft.com/office/drawing/2014/main" id="{693B41D0-ADA7-4693-8878-EB0B7CA8046F}"/>
              </a:ext>
            </a:extLst>
          </p:cNvPr>
          <p:cNvSpPr/>
          <p:nvPr/>
        </p:nvSpPr>
        <p:spPr>
          <a:xfrm rot="5400000">
            <a:off x="5332385" y="1916076"/>
            <a:ext cx="1519334" cy="3096976"/>
          </a:xfrm>
          <a:prstGeom prst="corner">
            <a:avLst>
              <a:gd name="adj1" fmla="val 16120"/>
              <a:gd name="adj2" fmla="val 16110"/>
            </a:avLst>
          </a:prstGeom>
          <a:gradFill flip="none" rotWithShape="1">
            <a:gsLst>
              <a:gs pos="4500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30000"/>
              </a:lnSpc>
            </a:pPr>
            <a:endParaRPr lang="zh-CN" altLang="en-US">
              <a:cs typeface="+mn-ea"/>
              <a:sym typeface="+mn-lt"/>
            </a:endParaRPr>
          </a:p>
        </p:txBody>
      </p:sp>
      <p:sp>
        <p:nvSpPr>
          <p:cNvPr id="17" name="任意多边形: 形状 16">
            <a:extLst>
              <a:ext uri="{FF2B5EF4-FFF2-40B4-BE49-F238E27FC236}">
                <a16:creationId xmlns:a16="http://schemas.microsoft.com/office/drawing/2014/main" id="{98D44817-C914-4EA9-9635-C63DD222A512}"/>
              </a:ext>
            </a:extLst>
          </p:cNvPr>
          <p:cNvSpPr/>
          <p:nvPr/>
        </p:nvSpPr>
        <p:spPr>
          <a:xfrm>
            <a:off x="4802249" y="2964780"/>
            <a:ext cx="2846187" cy="3164558"/>
          </a:xfrm>
          <a:custGeom>
            <a:avLst/>
            <a:gdLst>
              <a:gd name="connsiteX0" fmla="*/ 0 w 2282418"/>
              <a:gd name="connsiteY0" fmla="*/ 0 h 2000673"/>
              <a:gd name="connsiteX1" fmla="*/ 2282418 w 2282418"/>
              <a:gd name="connsiteY1" fmla="*/ 0 h 2000673"/>
              <a:gd name="connsiteX2" fmla="*/ 2282418 w 2282418"/>
              <a:gd name="connsiteY2" fmla="*/ 2000673 h 2000673"/>
              <a:gd name="connsiteX3" fmla="*/ 0 w 2282418"/>
              <a:gd name="connsiteY3" fmla="*/ 2000673 h 2000673"/>
              <a:gd name="connsiteX4" fmla="*/ 0 w 2282418"/>
              <a:gd name="connsiteY4" fmla="*/ 0 h 200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2418" h="2000673">
                <a:moveTo>
                  <a:pt x="0" y="0"/>
                </a:moveTo>
                <a:lnTo>
                  <a:pt x="2282418" y="0"/>
                </a:lnTo>
                <a:lnTo>
                  <a:pt x="2282418" y="2000673"/>
                </a:lnTo>
                <a:lnTo>
                  <a:pt x="0" y="20006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4000" tIns="144000" rIns="72000" bIns="60960" numCol="1" spcCol="1270" anchor="t" anchorCtr="0">
            <a:noAutofit/>
          </a:bodyPr>
          <a:lstStyle/>
          <a:p>
            <a:pPr lvl="0" algn="just" defTabSz="711200">
              <a:lnSpc>
                <a:spcPct val="130000"/>
              </a:lnSpc>
              <a:spcBef>
                <a:spcPct val="0"/>
              </a:spcBef>
              <a:spcAft>
                <a:spcPct val="0"/>
              </a:spcAft>
            </a:pPr>
            <a:r>
              <a:rPr lang="zh-CN" altLang="en-US" sz="1600" spc="300" dirty="0">
                <a:solidFill>
                  <a:schemeClr val="tx1">
                    <a:lumMod val="65000"/>
                    <a:lumOff val="35000"/>
                  </a:schemeClr>
                </a:solidFill>
                <a:cs typeface="+mn-ea"/>
                <a:sym typeface="+mn-lt"/>
              </a:rPr>
              <a:t>桃李经年呈馨瑞，栋梁化育柱长天忆往昔濮河水悠悠，我们铸就辉煌展未来，龙湖波荡漾我们豪情满怀。</a:t>
            </a:r>
          </a:p>
        </p:txBody>
      </p:sp>
      <p:sp>
        <p:nvSpPr>
          <p:cNvPr id="18" name="等腰三角形 17">
            <a:extLst>
              <a:ext uri="{FF2B5EF4-FFF2-40B4-BE49-F238E27FC236}">
                <a16:creationId xmlns:a16="http://schemas.microsoft.com/office/drawing/2014/main" id="{8309CD30-E0D0-47F9-AACE-768940051115}"/>
              </a:ext>
            </a:extLst>
          </p:cNvPr>
          <p:cNvSpPr/>
          <p:nvPr/>
        </p:nvSpPr>
        <p:spPr>
          <a:xfrm>
            <a:off x="11084986" y="1485246"/>
            <a:ext cx="430644" cy="430644"/>
          </a:xfrm>
          <a:prstGeom prst="triangle">
            <a:avLst>
              <a:gd name="adj" fmla="val 1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10" name="文本框 9">
            <a:extLst>
              <a:ext uri="{FF2B5EF4-FFF2-40B4-BE49-F238E27FC236}">
                <a16:creationId xmlns:a16="http://schemas.microsoft.com/office/drawing/2014/main" id="{B84C0BA1-9621-47A1-A43E-DEEBF53C1D53}"/>
              </a:ext>
            </a:extLst>
          </p:cNvPr>
          <p:cNvSpPr txBox="1"/>
          <p:nvPr/>
        </p:nvSpPr>
        <p:spPr>
          <a:xfrm>
            <a:off x="4531353" y="2093318"/>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26" name="L 形 25">
            <a:extLst>
              <a:ext uri="{FF2B5EF4-FFF2-40B4-BE49-F238E27FC236}">
                <a16:creationId xmlns:a16="http://schemas.microsoft.com/office/drawing/2014/main" id="{637FE6E0-F834-4040-8E98-B15B6F83A309}"/>
              </a:ext>
            </a:extLst>
          </p:cNvPr>
          <p:cNvSpPr/>
          <p:nvPr/>
        </p:nvSpPr>
        <p:spPr>
          <a:xfrm rot="5400000">
            <a:off x="9207475" y="1237731"/>
            <a:ext cx="1519334" cy="3096976"/>
          </a:xfrm>
          <a:prstGeom prst="corner">
            <a:avLst>
              <a:gd name="adj1" fmla="val 16120"/>
              <a:gd name="adj2" fmla="val 16110"/>
            </a:avLst>
          </a:prstGeom>
          <a:gradFill flip="none" rotWithShape="1">
            <a:gsLst>
              <a:gs pos="4500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30000"/>
              </a:lnSpc>
            </a:pPr>
            <a:endParaRPr lang="zh-CN" altLang="en-US">
              <a:cs typeface="+mn-ea"/>
              <a:sym typeface="+mn-lt"/>
            </a:endParaRPr>
          </a:p>
        </p:txBody>
      </p:sp>
      <p:sp>
        <p:nvSpPr>
          <p:cNvPr id="20" name="任意多边形: 形状 19">
            <a:extLst>
              <a:ext uri="{FF2B5EF4-FFF2-40B4-BE49-F238E27FC236}">
                <a16:creationId xmlns:a16="http://schemas.microsoft.com/office/drawing/2014/main" id="{9654EDF1-32DF-4545-B2C4-803BF3E741E4}"/>
              </a:ext>
            </a:extLst>
          </p:cNvPr>
          <p:cNvSpPr/>
          <p:nvPr/>
        </p:nvSpPr>
        <p:spPr>
          <a:xfrm>
            <a:off x="8669441" y="2273370"/>
            <a:ext cx="2846187" cy="3855968"/>
          </a:xfrm>
          <a:custGeom>
            <a:avLst/>
            <a:gdLst>
              <a:gd name="connsiteX0" fmla="*/ 0 w 2282418"/>
              <a:gd name="connsiteY0" fmla="*/ 0 h 2000673"/>
              <a:gd name="connsiteX1" fmla="*/ 2282418 w 2282418"/>
              <a:gd name="connsiteY1" fmla="*/ 0 h 2000673"/>
              <a:gd name="connsiteX2" fmla="*/ 2282418 w 2282418"/>
              <a:gd name="connsiteY2" fmla="*/ 2000673 h 2000673"/>
              <a:gd name="connsiteX3" fmla="*/ 0 w 2282418"/>
              <a:gd name="connsiteY3" fmla="*/ 2000673 h 2000673"/>
              <a:gd name="connsiteX4" fmla="*/ 0 w 2282418"/>
              <a:gd name="connsiteY4" fmla="*/ 0 h 200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2418" h="2000673">
                <a:moveTo>
                  <a:pt x="0" y="0"/>
                </a:moveTo>
                <a:lnTo>
                  <a:pt x="2282418" y="0"/>
                </a:lnTo>
                <a:lnTo>
                  <a:pt x="2282418" y="2000673"/>
                </a:lnTo>
                <a:lnTo>
                  <a:pt x="0" y="20006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4000" tIns="144000" rIns="72000" bIns="60960" numCol="1" spcCol="1270" anchor="t" anchorCtr="0">
            <a:noAutofit/>
          </a:bodyPr>
          <a:lstStyle/>
          <a:p>
            <a:pPr lvl="0" algn="just" defTabSz="711200">
              <a:lnSpc>
                <a:spcPct val="130000"/>
              </a:lnSpc>
              <a:spcBef>
                <a:spcPct val="0"/>
              </a:spcBef>
              <a:spcAft>
                <a:spcPct val="0"/>
              </a:spcAft>
            </a:pPr>
            <a:r>
              <a:rPr lang="zh-CN" altLang="en-US" sz="1600" spc="300" dirty="0">
                <a:solidFill>
                  <a:schemeClr val="tx1">
                    <a:lumMod val="65000"/>
                    <a:lumOff val="35000"/>
                  </a:schemeClr>
                </a:solidFill>
                <a:cs typeface="+mn-ea"/>
                <a:sym typeface="+mn-lt"/>
              </a:rPr>
              <a:t>桃李经年呈馨瑞，栋梁化育柱长天忆往昔濮河水悠悠，我们铸就辉煌展未来，龙湖波荡漾我们豪情满怀。</a:t>
            </a:r>
          </a:p>
        </p:txBody>
      </p:sp>
      <p:sp>
        <p:nvSpPr>
          <p:cNvPr id="13" name="文本框 12">
            <a:extLst>
              <a:ext uri="{FF2B5EF4-FFF2-40B4-BE49-F238E27FC236}">
                <a16:creationId xmlns:a16="http://schemas.microsoft.com/office/drawing/2014/main" id="{A506327B-0090-4C7A-90F0-DA0A44D1CDF3}"/>
              </a:ext>
            </a:extLst>
          </p:cNvPr>
          <p:cNvSpPr txBox="1"/>
          <p:nvPr/>
        </p:nvSpPr>
        <p:spPr>
          <a:xfrm>
            <a:off x="8429280" y="1555278"/>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19" name="等腰三角形 18">
            <a:extLst>
              <a:ext uri="{FF2B5EF4-FFF2-40B4-BE49-F238E27FC236}">
                <a16:creationId xmlns:a16="http://schemas.microsoft.com/office/drawing/2014/main" id="{BE9F0220-C6DB-4AB5-AEDC-0CD80DD6C11A}"/>
              </a:ext>
            </a:extLst>
          </p:cNvPr>
          <p:cNvSpPr/>
          <p:nvPr/>
        </p:nvSpPr>
        <p:spPr>
          <a:xfrm>
            <a:off x="7209896" y="2023286"/>
            <a:ext cx="430644" cy="430644"/>
          </a:xfrm>
          <a:prstGeom prst="triangle">
            <a:avLst>
              <a:gd name="adj" fmla="val 1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Tree>
    <p:extLst>
      <p:ext uri="{BB962C8B-B14F-4D97-AF65-F5344CB8AC3E}">
        <p14:creationId xmlns:p14="http://schemas.microsoft.com/office/powerpoint/2010/main" val="32484860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CF9EE7-04CF-4CA5-8FAB-FA7A41927E87}"/>
              </a:ext>
            </a:extLst>
          </p:cNvPr>
          <p:cNvSpPr>
            <a:spLocks noGrp="1"/>
          </p:cNvSpPr>
          <p:nvPr>
            <p:ph type="title" idx="4294967295"/>
          </p:nvPr>
        </p:nvSpPr>
        <p:spPr>
          <a:xfrm>
            <a:off x="2419750" y="448843"/>
            <a:ext cx="10515600" cy="766300"/>
          </a:xfrm>
          <a:prstGeom prst="rect">
            <a:avLst/>
          </a:prstGeom>
        </p:spPr>
        <p:txBody>
          <a:bodyPr>
            <a:normAutofit/>
          </a:bodyPr>
          <a:lstStyle/>
          <a:p>
            <a:pPr>
              <a:lnSpc>
                <a:spcPct val="130000"/>
              </a:lnSpc>
            </a:pPr>
            <a:r>
              <a:rPr lang="zh-CN" altLang="en-US" sz="2800" spc="300" dirty="0">
                <a:latin typeface="+mn-lt"/>
                <a:ea typeface="+mn-ea"/>
                <a:cs typeface="+mn-ea"/>
                <a:sym typeface="+mn-lt"/>
              </a:rPr>
              <a:t>过程中发生的问题</a:t>
            </a:r>
          </a:p>
        </p:txBody>
      </p:sp>
      <p:sp>
        <p:nvSpPr>
          <p:cNvPr id="19" name="help-sing_80957">
            <a:extLst>
              <a:ext uri="{FF2B5EF4-FFF2-40B4-BE49-F238E27FC236}">
                <a16:creationId xmlns:a16="http://schemas.microsoft.com/office/drawing/2014/main" id="{D5D74126-972C-463D-BEB6-BA4EA4D1E803}"/>
              </a:ext>
            </a:extLst>
          </p:cNvPr>
          <p:cNvSpPr>
            <a:spLocks noChangeAspect="1"/>
          </p:cNvSpPr>
          <p:nvPr/>
        </p:nvSpPr>
        <p:spPr bwMode="auto">
          <a:xfrm>
            <a:off x="5484025" y="2334274"/>
            <a:ext cx="1223951" cy="2189452"/>
          </a:xfrm>
          <a:custGeom>
            <a:avLst/>
            <a:gdLst>
              <a:gd name="connsiteX0" fmla="*/ 170099 w 340196"/>
              <a:gd name="connsiteY0" fmla="*/ 479210 h 608556"/>
              <a:gd name="connsiteX1" fmla="*/ 234914 w 340196"/>
              <a:gd name="connsiteY1" fmla="*/ 543883 h 608556"/>
              <a:gd name="connsiteX2" fmla="*/ 170099 w 340196"/>
              <a:gd name="connsiteY2" fmla="*/ 608556 h 608556"/>
              <a:gd name="connsiteX3" fmla="*/ 105284 w 340196"/>
              <a:gd name="connsiteY3" fmla="*/ 543883 h 608556"/>
              <a:gd name="connsiteX4" fmla="*/ 170099 w 340196"/>
              <a:gd name="connsiteY4" fmla="*/ 479210 h 608556"/>
              <a:gd name="connsiteX5" fmla="*/ 170098 w 340196"/>
              <a:gd name="connsiteY5" fmla="*/ 0 h 608556"/>
              <a:gd name="connsiteX6" fmla="*/ 340196 w 340196"/>
              <a:gd name="connsiteY6" fmla="*/ 169836 h 608556"/>
              <a:gd name="connsiteX7" fmla="*/ 216427 w 340196"/>
              <a:gd name="connsiteY7" fmla="*/ 333325 h 608556"/>
              <a:gd name="connsiteX8" fmla="*/ 216427 w 340196"/>
              <a:gd name="connsiteY8" fmla="*/ 397951 h 608556"/>
              <a:gd name="connsiteX9" fmla="*/ 170098 w 340196"/>
              <a:gd name="connsiteY9" fmla="*/ 444209 h 608556"/>
              <a:gd name="connsiteX10" fmla="*/ 123769 w 340196"/>
              <a:gd name="connsiteY10" fmla="*/ 397951 h 608556"/>
              <a:gd name="connsiteX11" fmla="*/ 123769 w 340196"/>
              <a:gd name="connsiteY11" fmla="*/ 293511 h 608556"/>
              <a:gd name="connsiteX12" fmla="*/ 170098 w 340196"/>
              <a:gd name="connsiteY12" fmla="*/ 247253 h 608556"/>
              <a:gd name="connsiteX13" fmla="*/ 247538 w 340196"/>
              <a:gd name="connsiteY13" fmla="*/ 169836 h 608556"/>
              <a:gd name="connsiteX14" fmla="*/ 170098 w 340196"/>
              <a:gd name="connsiteY14" fmla="*/ 92515 h 608556"/>
              <a:gd name="connsiteX15" fmla="*/ 92658 w 340196"/>
              <a:gd name="connsiteY15" fmla="*/ 169836 h 608556"/>
              <a:gd name="connsiteX16" fmla="*/ 46329 w 340196"/>
              <a:gd name="connsiteY16" fmla="*/ 216190 h 608556"/>
              <a:gd name="connsiteX17" fmla="*/ 0 w 340196"/>
              <a:gd name="connsiteY17" fmla="*/ 169836 h 608556"/>
              <a:gd name="connsiteX18" fmla="*/ 170098 w 340196"/>
              <a:gd name="connsiteY18"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0196" h="608556">
                <a:moveTo>
                  <a:pt x="170099" y="479210"/>
                </a:moveTo>
                <a:cubicBezTo>
                  <a:pt x="205895" y="479210"/>
                  <a:pt x="234914" y="508165"/>
                  <a:pt x="234914" y="543883"/>
                </a:cubicBezTo>
                <a:cubicBezTo>
                  <a:pt x="234914" y="579601"/>
                  <a:pt x="205895" y="608556"/>
                  <a:pt x="170099" y="608556"/>
                </a:cubicBezTo>
                <a:cubicBezTo>
                  <a:pt x="134303" y="608556"/>
                  <a:pt x="105284" y="579601"/>
                  <a:pt x="105284" y="543883"/>
                </a:cubicBezTo>
                <a:cubicBezTo>
                  <a:pt x="105284" y="508165"/>
                  <a:pt x="134303" y="479210"/>
                  <a:pt x="170099" y="479210"/>
                </a:cubicBezTo>
                <a:close/>
                <a:moveTo>
                  <a:pt x="170098" y="0"/>
                </a:moveTo>
                <a:cubicBezTo>
                  <a:pt x="263912" y="0"/>
                  <a:pt x="340196" y="76167"/>
                  <a:pt x="340196" y="169836"/>
                </a:cubicBezTo>
                <a:cubicBezTo>
                  <a:pt x="340196" y="247541"/>
                  <a:pt x="287799" y="313129"/>
                  <a:pt x="216427" y="333325"/>
                </a:cubicBezTo>
                <a:lnTo>
                  <a:pt x="216427" y="397951"/>
                </a:lnTo>
                <a:cubicBezTo>
                  <a:pt x="216427" y="423436"/>
                  <a:pt x="195719" y="444209"/>
                  <a:pt x="170098" y="444209"/>
                </a:cubicBezTo>
                <a:cubicBezTo>
                  <a:pt x="144574" y="444209"/>
                  <a:pt x="123769" y="423436"/>
                  <a:pt x="123769" y="397951"/>
                </a:cubicBezTo>
                <a:lnTo>
                  <a:pt x="123769" y="293511"/>
                </a:lnTo>
                <a:cubicBezTo>
                  <a:pt x="123769" y="267929"/>
                  <a:pt x="144574" y="247253"/>
                  <a:pt x="170098" y="247253"/>
                </a:cubicBezTo>
                <a:cubicBezTo>
                  <a:pt x="212863" y="247253"/>
                  <a:pt x="247538" y="212536"/>
                  <a:pt x="247538" y="169836"/>
                </a:cubicBezTo>
                <a:cubicBezTo>
                  <a:pt x="247538" y="127233"/>
                  <a:pt x="212863" y="92515"/>
                  <a:pt x="170098" y="92515"/>
                </a:cubicBezTo>
                <a:cubicBezTo>
                  <a:pt x="127429" y="92515"/>
                  <a:pt x="92658" y="127233"/>
                  <a:pt x="92658" y="169836"/>
                </a:cubicBezTo>
                <a:cubicBezTo>
                  <a:pt x="92658" y="195417"/>
                  <a:pt x="71950" y="216190"/>
                  <a:pt x="46329" y="216190"/>
                </a:cubicBezTo>
                <a:cubicBezTo>
                  <a:pt x="20708" y="216190"/>
                  <a:pt x="0" y="195417"/>
                  <a:pt x="0" y="169836"/>
                </a:cubicBezTo>
                <a:cubicBezTo>
                  <a:pt x="0" y="76167"/>
                  <a:pt x="76284" y="0"/>
                  <a:pt x="170098" y="0"/>
                </a:cubicBezTo>
                <a:close/>
              </a:path>
            </a:pathLst>
          </a:custGeom>
          <a:gradFill>
            <a:gsLst>
              <a:gs pos="45000">
                <a:schemeClr val="accent1"/>
              </a:gs>
              <a:gs pos="100000">
                <a:schemeClr val="accent4"/>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grpSp>
        <p:nvGrpSpPr>
          <p:cNvPr id="11" name="组合 10">
            <a:extLst>
              <a:ext uri="{FF2B5EF4-FFF2-40B4-BE49-F238E27FC236}">
                <a16:creationId xmlns:a16="http://schemas.microsoft.com/office/drawing/2014/main" id="{00BCE746-2197-481D-A5B3-FEDF30A27407}"/>
              </a:ext>
            </a:extLst>
          </p:cNvPr>
          <p:cNvGrpSpPr/>
          <p:nvPr/>
        </p:nvGrpSpPr>
        <p:grpSpPr>
          <a:xfrm>
            <a:off x="7196476" y="1877567"/>
            <a:ext cx="1217391" cy="2956371"/>
            <a:chOff x="7002684" y="1877567"/>
            <a:chExt cx="1217391" cy="2956371"/>
          </a:xfrm>
          <a:solidFill>
            <a:schemeClr val="accent3"/>
          </a:solidFill>
        </p:grpSpPr>
        <p:grpSp>
          <p:nvGrpSpPr>
            <p:cNvPr id="10" name="组合 9">
              <a:extLst>
                <a:ext uri="{FF2B5EF4-FFF2-40B4-BE49-F238E27FC236}">
                  <a16:creationId xmlns:a16="http://schemas.microsoft.com/office/drawing/2014/main" id="{F72B7C2E-3C76-4055-984A-EB98A9D25321}"/>
                </a:ext>
              </a:extLst>
            </p:cNvPr>
            <p:cNvGrpSpPr/>
            <p:nvPr/>
          </p:nvGrpSpPr>
          <p:grpSpPr>
            <a:xfrm>
              <a:off x="7002684" y="1877567"/>
              <a:ext cx="1217391" cy="177369"/>
              <a:chOff x="7002684" y="1877567"/>
              <a:chExt cx="1217391" cy="177369"/>
            </a:xfrm>
            <a:grpFill/>
          </p:grpSpPr>
          <p:sp>
            <p:nvSpPr>
              <p:cNvPr id="8" name="矩形 7">
                <a:extLst>
                  <a:ext uri="{FF2B5EF4-FFF2-40B4-BE49-F238E27FC236}">
                    <a16:creationId xmlns:a16="http://schemas.microsoft.com/office/drawing/2014/main" id="{8D3348EE-2DB5-4C2F-9002-BD72B5732B99}"/>
                  </a:ext>
                </a:extLst>
              </p:cNvPr>
              <p:cNvSpPr/>
              <p:nvPr/>
            </p:nvSpPr>
            <p:spPr>
              <a:xfrm>
                <a:off x="7002684" y="2009217"/>
                <a:ext cx="1217391"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cs typeface="+mn-ea"/>
                  <a:sym typeface="+mn-lt"/>
                </a:endParaRPr>
              </a:p>
            </p:txBody>
          </p:sp>
          <p:sp>
            <p:nvSpPr>
              <p:cNvPr id="9" name="等腰三角形 8">
                <a:extLst>
                  <a:ext uri="{FF2B5EF4-FFF2-40B4-BE49-F238E27FC236}">
                    <a16:creationId xmlns:a16="http://schemas.microsoft.com/office/drawing/2014/main" id="{DB59FA14-4392-4629-B531-FA1369BC7444}"/>
                  </a:ext>
                </a:extLst>
              </p:cNvPr>
              <p:cNvSpPr/>
              <p:nvPr/>
            </p:nvSpPr>
            <p:spPr>
              <a:xfrm>
                <a:off x="8016239" y="1877567"/>
                <a:ext cx="203835" cy="1422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cs typeface="+mn-ea"/>
                  <a:sym typeface="+mn-lt"/>
                </a:endParaRPr>
              </a:p>
            </p:txBody>
          </p:sp>
        </p:grpSp>
        <p:grpSp>
          <p:nvGrpSpPr>
            <p:cNvPr id="26" name="组合 25">
              <a:extLst>
                <a:ext uri="{FF2B5EF4-FFF2-40B4-BE49-F238E27FC236}">
                  <a16:creationId xmlns:a16="http://schemas.microsoft.com/office/drawing/2014/main" id="{6EFAF502-B239-468C-AC87-4AF2F35CAA29}"/>
                </a:ext>
              </a:extLst>
            </p:cNvPr>
            <p:cNvGrpSpPr/>
            <p:nvPr/>
          </p:nvGrpSpPr>
          <p:grpSpPr>
            <a:xfrm>
              <a:off x="7002684" y="4656569"/>
              <a:ext cx="1217391" cy="177369"/>
              <a:chOff x="7002684" y="1877567"/>
              <a:chExt cx="1217391" cy="177369"/>
            </a:xfrm>
            <a:grpFill/>
          </p:grpSpPr>
          <p:sp>
            <p:nvSpPr>
              <p:cNvPr id="27" name="矩形 26">
                <a:extLst>
                  <a:ext uri="{FF2B5EF4-FFF2-40B4-BE49-F238E27FC236}">
                    <a16:creationId xmlns:a16="http://schemas.microsoft.com/office/drawing/2014/main" id="{4ED18822-0549-4410-B866-26A173A653FF}"/>
                  </a:ext>
                </a:extLst>
              </p:cNvPr>
              <p:cNvSpPr/>
              <p:nvPr/>
            </p:nvSpPr>
            <p:spPr>
              <a:xfrm>
                <a:off x="7002684" y="2009217"/>
                <a:ext cx="1217391"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cs typeface="+mn-ea"/>
                  <a:sym typeface="+mn-lt"/>
                </a:endParaRPr>
              </a:p>
            </p:txBody>
          </p:sp>
          <p:sp>
            <p:nvSpPr>
              <p:cNvPr id="28" name="等腰三角形 27">
                <a:extLst>
                  <a:ext uri="{FF2B5EF4-FFF2-40B4-BE49-F238E27FC236}">
                    <a16:creationId xmlns:a16="http://schemas.microsoft.com/office/drawing/2014/main" id="{4C7F90C9-C392-4DE6-BC24-43F765C9BA5B}"/>
                  </a:ext>
                </a:extLst>
              </p:cNvPr>
              <p:cNvSpPr/>
              <p:nvPr/>
            </p:nvSpPr>
            <p:spPr>
              <a:xfrm>
                <a:off x="8016239" y="1877567"/>
                <a:ext cx="203835" cy="1422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cs typeface="+mn-ea"/>
                  <a:sym typeface="+mn-lt"/>
                </a:endParaRPr>
              </a:p>
            </p:txBody>
          </p:sp>
        </p:grpSp>
      </p:grpSp>
      <p:grpSp>
        <p:nvGrpSpPr>
          <p:cNvPr id="38" name="Group 10_1">
            <a:extLst>
              <a:ext uri="{FF2B5EF4-FFF2-40B4-BE49-F238E27FC236}">
                <a16:creationId xmlns:a16="http://schemas.microsoft.com/office/drawing/2014/main" id="{775E6114-4BCA-48BB-AD4D-E1B7CF4C55D5}"/>
              </a:ext>
            </a:extLst>
          </p:cNvPr>
          <p:cNvGrpSpPr/>
          <p:nvPr/>
        </p:nvGrpSpPr>
        <p:grpSpPr>
          <a:xfrm flipH="1">
            <a:off x="3776938" y="1877567"/>
            <a:ext cx="1217391" cy="2956371"/>
            <a:chOff x="7002684" y="1877567"/>
            <a:chExt cx="1217391" cy="2956371"/>
          </a:xfrm>
          <a:solidFill>
            <a:schemeClr val="accent3"/>
          </a:solidFill>
        </p:grpSpPr>
        <p:grpSp>
          <p:nvGrpSpPr>
            <p:cNvPr id="39" name="组合 38">
              <a:extLst>
                <a:ext uri="{FF2B5EF4-FFF2-40B4-BE49-F238E27FC236}">
                  <a16:creationId xmlns:a16="http://schemas.microsoft.com/office/drawing/2014/main" id="{69D7D160-3AE5-486D-9136-191334EEB907}"/>
                </a:ext>
              </a:extLst>
            </p:cNvPr>
            <p:cNvGrpSpPr/>
            <p:nvPr/>
          </p:nvGrpSpPr>
          <p:grpSpPr>
            <a:xfrm>
              <a:off x="7002684" y="1877567"/>
              <a:ext cx="1217391" cy="177369"/>
              <a:chOff x="7002684" y="1877567"/>
              <a:chExt cx="1217391" cy="177369"/>
            </a:xfrm>
            <a:grpFill/>
          </p:grpSpPr>
          <p:sp>
            <p:nvSpPr>
              <p:cNvPr id="43" name="矩形 42">
                <a:extLst>
                  <a:ext uri="{FF2B5EF4-FFF2-40B4-BE49-F238E27FC236}">
                    <a16:creationId xmlns:a16="http://schemas.microsoft.com/office/drawing/2014/main" id="{28412486-B457-4503-A8B5-BA67E5DC664D}"/>
                  </a:ext>
                </a:extLst>
              </p:cNvPr>
              <p:cNvSpPr/>
              <p:nvPr/>
            </p:nvSpPr>
            <p:spPr>
              <a:xfrm>
                <a:off x="7002684" y="2009217"/>
                <a:ext cx="1217391"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cs typeface="+mn-ea"/>
                  <a:sym typeface="+mn-lt"/>
                </a:endParaRPr>
              </a:p>
            </p:txBody>
          </p:sp>
          <p:sp>
            <p:nvSpPr>
              <p:cNvPr id="44" name="等腰三角形 43">
                <a:extLst>
                  <a:ext uri="{FF2B5EF4-FFF2-40B4-BE49-F238E27FC236}">
                    <a16:creationId xmlns:a16="http://schemas.microsoft.com/office/drawing/2014/main" id="{983CFF46-57E7-4EA0-88CF-55C95F4E0A64}"/>
                  </a:ext>
                </a:extLst>
              </p:cNvPr>
              <p:cNvSpPr/>
              <p:nvPr/>
            </p:nvSpPr>
            <p:spPr>
              <a:xfrm>
                <a:off x="8016239" y="1877567"/>
                <a:ext cx="203835" cy="1422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cs typeface="+mn-ea"/>
                  <a:sym typeface="+mn-lt"/>
                </a:endParaRPr>
              </a:p>
            </p:txBody>
          </p:sp>
        </p:grpSp>
        <p:grpSp>
          <p:nvGrpSpPr>
            <p:cNvPr id="40" name="组合 39">
              <a:extLst>
                <a:ext uri="{FF2B5EF4-FFF2-40B4-BE49-F238E27FC236}">
                  <a16:creationId xmlns:a16="http://schemas.microsoft.com/office/drawing/2014/main" id="{1E4A1923-5248-48EA-9D2F-AAA4ABE74213}"/>
                </a:ext>
              </a:extLst>
            </p:cNvPr>
            <p:cNvGrpSpPr/>
            <p:nvPr/>
          </p:nvGrpSpPr>
          <p:grpSpPr>
            <a:xfrm>
              <a:off x="7002684" y="4656569"/>
              <a:ext cx="1217391" cy="177369"/>
              <a:chOff x="7002684" y="1877567"/>
              <a:chExt cx="1217391" cy="177369"/>
            </a:xfrm>
            <a:grpFill/>
          </p:grpSpPr>
          <p:sp>
            <p:nvSpPr>
              <p:cNvPr id="41" name="矩形 40">
                <a:extLst>
                  <a:ext uri="{FF2B5EF4-FFF2-40B4-BE49-F238E27FC236}">
                    <a16:creationId xmlns:a16="http://schemas.microsoft.com/office/drawing/2014/main" id="{08808ACB-69EF-4BBB-AAB4-D8E06569D062}"/>
                  </a:ext>
                </a:extLst>
              </p:cNvPr>
              <p:cNvSpPr/>
              <p:nvPr/>
            </p:nvSpPr>
            <p:spPr>
              <a:xfrm>
                <a:off x="7002684" y="2009217"/>
                <a:ext cx="1217391"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cs typeface="+mn-ea"/>
                  <a:sym typeface="+mn-lt"/>
                </a:endParaRPr>
              </a:p>
            </p:txBody>
          </p:sp>
          <p:sp>
            <p:nvSpPr>
              <p:cNvPr id="42" name="等腰三角形 41">
                <a:extLst>
                  <a:ext uri="{FF2B5EF4-FFF2-40B4-BE49-F238E27FC236}">
                    <a16:creationId xmlns:a16="http://schemas.microsoft.com/office/drawing/2014/main" id="{A0270E8F-6A83-4026-B6D3-1E28C5D069DA}"/>
                  </a:ext>
                </a:extLst>
              </p:cNvPr>
              <p:cNvSpPr/>
              <p:nvPr/>
            </p:nvSpPr>
            <p:spPr>
              <a:xfrm>
                <a:off x="8016239" y="1877567"/>
                <a:ext cx="203835" cy="1422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cs typeface="+mn-ea"/>
                  <a:sym typeface="+mn-lt"/>
                </a:endParaRPr>
              </a:p>
            </p:txBody>
          </p:sp>
        </p:grpSp>
      </p:grpSp>
      <p:sp>
        <p:nvSpPr>
          <p:cNvPr id="45" name="文本框 44">
            <a:extLst>
              <a:ext uri="{FF2B5EF4-FFF2-40B4-BE49-F238E27FC236}">
                <a16:creationId xmlns:a16="http://schemas.microsoft.com/office/drawing/2014/main" id="{EDA1CE50-02F3-4AB8-BDD4-138875FFCA93}"/>
              </a:ext>
            </a:extLst>
          </p:cNvPr>
          <p:cNvSpPr txBox="1"/>
          <p:nvPr/>
        </p:nvSpPr>
        <p:spPr>
          <a:xfrm>
            <a:off x="1508248" y="1424863"/>
            <a:ext cx="2064668" cy="360612"/>
          </a:xfrm>
          <a:prstGeom prst="rect">
            <a:avLst/>
          </a:prstGeom>
          <a:noFill/>
        </p:spPr>
        <p:txBody>
          <a:bodyPr wrap="none" lIns="0" tIns="0" rIns="0" bIns="0" rtlCol="0">
            <a:spAutoFit/>
          </a:bodyPr>
          <a:lstStyle/>
          <a:p>
            <a:pPr algn="r">
              <a:lnSpc>
                <a:spcPct val="130000"/>
              </a:lnSpc>
            </a:pPr>
            <a:r>
              <a:rPr lang="zh-CN" altLang="en-US" sz="2000" b="1" spc="300" dirty="0">
                <a:solidFill>
                  <a:schemeClr val="accent1"/>
                </a:solidFill>
                <a:cs typeface="+mn-ea"/>
                <a:sym typeface="+mn-lt"/>
              </a:rPr>
              <a:t>这里输入小标题</a:t>
            </a:r>
          </a:p>
        </p:txBody>
      </p:sp>
      <p:sp>
        <p:nvSpPr>
          <p:cNvPr id="46" name="文本框 45">
            <a:extLst>
              <a:ext uri="{FF2B5EF4-FFF2-40B4-BE49-F238E27FC236}">
                <a16:creationId xmlns:a16="http://schemas.microsoft.com/office/drawing/2014/main" id="{245A6F0A-9FEB-40F7-B574-ABBA25BC9DE2}"/>
              </a:ext>
            </a:extLst>
          </p:cNvPr>
          <p:cNvSpPr txBox="1"/>
          <p:nvPr/>
        </p:nvSpPr>
        <p:spPr>
          <a:xfrm>
            <a:off x="485820" y="1999651"/>
            <a:ext cx="3087095" cy="1655243"/>
          </a:xfrm>
          <a:prstGeom prst="rect">
            <a:avLst/>
          </a:prstGeom>
          <a:noFill/>
        </p:spPr>
        <p:txBody>
          <a:bodyPr wrap="square" lIns="0" tIns="0" rIns="0" bIns="0" rtlCol="0">
            <a:noAutofit/>
          </a:bodyPr>
          <a:lstStyle/>
          <a:p>
            <a:pPr algn="r">
              <a:lnSpc>
                <a:spcPct val="130000"/>
              </a:lnSpc>
            </a:pPr>
            <a:r>
              <a:rPr lang="zh-CN" altLang="en-US" sz="1600" spc="300" dirty="0">
                <a:solidFill>
                  <a:schemeClr val="tx1">
                    <a:lumMod val="65000"/>
                    <a:lumOff val="35000"/>
                  </a:schemeClr>
                </a:solidFill>
                <a:cs typeface="+mn-ea"/>
                <a:sym typeface="+mn-lt"/>
              </a:rPr>
              <a:t>第一个问题简短说明第一个问题简短说明第一个问题简短说明第一个问题简短说明第一个问题简短说明第一个问题简短说明</a:t>
            </a:r>
          </a:p>
        </p:txBody>
      </p:sp>
      <p:sp>
        <p:nvSpPr>
          <p:cNvPr id="47" name="文本框 46">
            <a:extLst>
              <a:ext uri="{FF2B5EF4-FFF2-40B4-BE49-F238E27FC236}">
                <a16:creationId xmlns:a16="http://schemas.microsoft.com/office/drawing/2014/main" id="{99B076FE-E94A-45FF-A120-5D3813F64C23}"/>
              </a:ext>
            </a:extLst>
          </p:cNvPr>
          <p:cNvSpPr txBox="1"/>
          <p:nvPr/>
        </p:nvSpPr>
        <p:spPr>
          <a:xfrm>
            <a:off x="1508248" y="4256757"/>
            <a:ext cx="2064668" cy="360612"/>
          </a:xfrm>
          <a:prstGeom prst="rect">
            <a:avLst/>
          </a:prstGeom>
          <a:noFill/>
        </p:spPr>
        <p:txBody>
          <a:bodyPr wrap="none" lIns="0" tIns="0" rIns="0" bIns="0" rtlCol="0">
            <a:spAutoFit/>
          </a:bodyPr>
          <a:lstStyle/>
          <a:p>
            <a:pPr algn="r">
              <a:lnSpc>
                <a:spcPct val="130000"/>
              </a:lnSpc>
            </a:pPr>
            <a:r>
              <a:rPr lang="zh-CN" altLang="en-US" sz="2000" b="1" spc="300" dirty="0">
                <a:solidFill>
                  <a:schemeClr val="accent1"/>
                </a:solidFill>
                <a:cs typeface="+mn-ea"/>
                <a:sym typeface="+mn-lt"/>
              </a:rPr>
              <a:t>这里输入小标题</a:t>
            </a:r>
          </a:p>
        </p:txBody>
      </p:sp>
      <p:sp>
        <p:nvSpPr>
          <p:cNvPr id="48" name="文本框 47">
            <a:extLst>
              <a:ext uri="{FF2B5EF4-FFF2-40B4-BE49-F238E27FC236}">
                <a16:creationId xmlns:a16="http://schemas.microsoft.com/office/drawing/2014/main" id="{3CE68AE2-ED49-440C-81DA-E9D1F103F6E0}"/>
              </a:ext>
            </a:extLst>
          </p:cNvPr>
          <p:cNvSpPr txBox="1"/>
          <p:nvPr/>
        </p:nvSpPr>
        <p:spPr>
          <a:xfrm>
            <a:off x="485821" y="4831546"/>
            <a:ext cx="3087094" cy="1302554"/>
          </a:xfrm>
          <a:prstGeom prst="rect">
            <a:avLst/>
          </a:prstGeom>
          <a:noFill/>
        </p:spPr>
        <p:txBody>
          <a:bodyPr wrap="square" lIns="0" tIns="0" rIns="0" bIns="0" rtlCol="0">
            <a:noAutofit/>
          </a:bodyPr>
          <a:lstStyle/>
          <a:p>
            <a:pPr algn="r">
              <a:lnSpc>
                <a:spcPct val="130000"/>
              </a:lnSpc>
            </a:pPr>
            <a:r>
              <a:rPr lang="zh-CN" altLang="en-US" sz="1600" spc="300" dirty="0">
                <a:solidFill>
                  <a:schemeClr val="tx1">
                    <a:lumMod val="65000"/>
                    <a:lumOff val="35000"/>
                  </a:schemeClr>
                </a:solidFill>
                <a:cs typeface="+mn-ea"/>
                <a:sym typeface="+mn-lt"/>
              </a:rPr>
              <a:t>第一个问题简短说明第一个问题简短说明第一个问题简短说明第一个问题简短说明第一个问题简短说明第一个</a:t>
            </a:r>
          </a:p>
        </p:txBody>
      </p:sp>
      <p:sp>
        <p:nvSpPr>
          <p:cNvPr id="49" name="文本框 48">
            <a:extLst>
              <a:ext uri="{FF2B5EF4-FFF2-40B4-BE49-F238E27FC236}">
                <a16:creationId xmlns:a16="http://schemas.microsoft.com/office/drawing/2014/main" id="{8C8C13E5-5D55-44E8-A151-F33F4A70C311}"/>
              </a:ext>
            </a:extLst>
          </p:cNvPr>
          <p:cNvSpPr txBox="1"/>
          <p:nvPr/>
        </p:nvSpPr>
        <p:spPr>
          <a:xfrm>
            <a:off x="8683075" y="1424863"/>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50" name="文本框 49">
            <a:extLst>
              <a:ext uri="{FF2B5EF4-FFF2-40B4-BE49-F238E27FC236}">
                <a16:creationId xmlns:a16="http://schemas.microsoft.com/office/drawing/2014/main" id="{6AD4605A-E82B-4698-815B-0013683D3C21}"/>
              </a:ext>
            </a:extLst>
          </p:cNvPr>
          <p:cNvSpPr txBox="1"/>
          <p:nvPr/>
        </p:nvSpPr>
        <p:spPr>
          <a:xfrm>
            <a:off x="8683075" y="1999652"/>
            <a:ext cx="3087095" cy="1632548"/>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第一个问题简短说明第一个问题简短说明第一个问题简短说明第一个问题简短说明第一个问题简短说明第一个问题简短说明</a:t>
            </a:r>
          </a:p>
        </p:txBody>
      </p:sp>
      <p:sp>
        <p:nvSpPr>
          <p:cNvPr id="51" name="文本框 50">
            <a:extLst>
              <a:ext uri="{FF2B5EF4-FFF2-40B4-BE49-F238E27FC236}">
                <a16:creationId xmlns:a16="http://schemas.microsoft.com/office/drawing/2014/main" id="{8A5F488B-6D47-4E0B-A9E9-A4BA36EED19B}"/>
              </a:ext>
            </a:extLst>
          </p:cNvPr>
          <p:cNvSpPr txBox="1"/>
          <p:nvPr/>
        </p:nvSpPr>
        <p:spPr>
          <a:xfrm>
            <a:off x="8683075" y="4256757"/>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52" name="文本框 51">
            <a:extLst>
              <a:ext uri="{FF2B5EF4-FFF2-40B4-BE49-F238E27FC236}">
                <a16:creationId xmlns:a16="http://schemas.microsoft.com/office/drawing/2014/main" id="{CAED8B60-BECC-4368-80C2-8BF358889AFA}"/>
              </a:ext>
            </a:extLst>
          </p:cNvPr>
          <p:cNvSpPr txBox="1"/>
          <p:nvPr/>
        </p:nvSpPr>
        <p:spPr>
          <a:xfrm>
            <a:off x="8683075" y="4831546"/>
            <a:ext cx="3087095" cy="1302554"/>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第一个问题简短说明第一个问题简短说明第一个问题简短说明第一个问题简短说明第一个问题简短说明第一个</a:t>
            </a:r>
          </a:p>
        </p:txBody>
      </p:sp>
    </p:spTree>
    <p:extLst>
      <p:ext uri="{BB962C8B-B14F-4D97-AF65-F5344CB8AC3E}">
        <p14:creationId xmlns:p14="http://schemas.microsoft.com/office/powerpoint/2010/main" val="40882776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CF9EE7-04CF-4CA5-8FAB-FA7A41927E87}"/>
              </a:ext>
            </a:extLst>
          </p:cNvPr>
          <p:cNvSpPr>
            <a:spLocks noGrp="1"/>
          </p:cNvSpPr>
          <p:nvPr>
            <p:ph type="title" idx="4294967295"/>
          </p:nvPr>
        </p:nvSpPr>
        <p:spPr>
          <a:xfrm>
            <a:off x="2419750" y="431036"/>
            <a:ext cx="10515600" cy="766300"/>
          </a:xfrm>
          <a:prstGeom prst="rect">
            <a:avLst/>
          </a:prstGeom>
        </p:spPr>
        <p:txBody>
          <a:bodyPr>
            <a:normAutofit/>
          </a:bodyPr>
          <a:lstStyle/>
          <a:p>
            <a:pPr>
              <a:lnSpc>
                <a:spcPct val="130000"/>
              </a:lnSpc>
            </a:pPr>
            <a:r>
              <a:rPr lang="zh-CN" altLang="en-US" sz="2800" spc="300" dirty="0">
                <a:latin typeface="+mn-lt"/>
                <a:ea typeface="+mn-ea"/>
                <a:cs typeface="+mn-ea"/>
                <a:sym typeface="+mn-lt"/>
              </a:rPr>
              <a:t>单文字的情况也可以用这页的排版</a:t>
            </a:r>
          </a:p>
        </p:txBody>
      </p:sp>
      <p:sp>
        <p:nvSpPr>
          <p:cNvPr id="7" name="任意多边形: 形状 6">
            <a:extLst>
              <a:ext uri="{FF2B5EF4-FFF2-40B4-BE49-F238E27FC236}">
                <a16:creationId xmlns:a16="http://schemas.microsoft.com/office/drawing/2014/main" id="{DD984BB6-FC8F-4C2E-B561-5442C8B80B9C}"/>
              </a:ext>
            </a:extLst>
          </p:cNvPr>
          <p:cNvSpPr/>
          <p:nvPr/>
        </p:nvSpPr>
        <p:spPr>
          <a:xfrm>
            <a:off x="1991366" y="3121968"/>
            <a:ext cx="2438712" cy="904762"/>
          </a:xfrm>
          <a:custGeom>
            <a:avLst/>
            <a:gdLst>
              <a:gd name="connsiteX0" fmla="*/ 0 w 2438712"/>
              <a:gd name="connsiteY0" fmla="*/ 0 h 904762"/>
              <a:gd name="connsiteX1" fmla="*/ 2438712 w 2438712"/>
              <a:gd name="connsiteY1" fmla="*/ 0 h 904762"/>
              <a:gd name="connsiteX2" fmla="*/ 2438712 w 2438712"/>
              <a:gd name="connsiteY2" fmla="*/ 904762 h 904762"/>
              <a:gd name="connsiteX3" fmla="*/ 0 w 2438712"/>
              <a:gd name="connsiteY3" fmla="*/ 904762 h 904762"/>
              <a:gd name="connsiteX4" fmla="*/ 0 w 2438712"/>
              <a:gd name="connsiteY4" fmla="*/ 0 h 904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8712" h="904762">
                <a:moveTo>
                  <a:pt x="0" y="0"/>
                </a:moveTo>
                <a:lnTo>
                  <a:pt x="2438712" y="0"/>
                </a:lnTo>
                <a:lnTo>
                  <a:pt x="2438712" y="904762"/>
                </a:lnTo>
                <a:lnTo>
                  <a:pt x="0" y="90476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34696" tIns="234696" rIns="234696" bIns="0" numCol="1" spcCol="1270" anchor="t" anchorCtr="0">
            <a:noAutofit/>
          </a:bodyPr>
          <a:lstStyle/>
          <a:p>
            <a:pPr marL="0" lvl="0" indent="0" algn="ctr" defTabSz="1466850">
              <a:lnSpc>
                <a:spcPct val="130000"/>
              </a:lnSpc>
              <a:spcBef>
                <a:spcPct val="0"/>
              </a:spcBef>
              <a:spcAft>
                <a:spcPct val="0"/>
              </a:spcAft>
              <a:buNone/>
            </a:pPr>
            <a:endParaRPr lang="zh-CN" altLang="en-US" sz="3300" kern="1200">
              <a:cs typeface="+mn-ea"/>
              <a:sym typeface="+mn-lt"/>
            </a:endParaRPr>
          </a:p>
        </p:txBody>
      </p:sp>
      <p:sp>
        <p:nvSpPr>
          <p:cNvPr id="16" name="任意多边形: 形状 15">
            <a:extLst>
              <a:ext uri="{FF2B5EF4-FFF2-40B4-BE49-F238E27FC236}">
                <a16:creationId xmlns:a16="http://schemas.microsoft.com/office/drawing/2014/main" id="{A9F43FBA-B56F-412A-835E-44D2AA3700EB}"/>
              </a:ext>
            </a:extLst>
          </p:cNvPr>
          <p:cNvSpPr/>
          <p:nvPr/>
        </p:nvSpPr>
        <p:spPr>
          <a:xfrm>
            <a:off x="1991366" y="5950874"/>
            <a:ext cx="2438712" cy="904762"/>
          </a:xfrm>
          <a:custGeom>
            <a:avLst/>
            <a:gdLst>
              <a:gd name="connsiteX0" fmla="*/ 0 w 2438712"/>
              <a:gd name="connsiteY0" fmla="*/ 0 h 904762"/>
              <a:gd name="connsiteX1" fmla="*/ 2438712 w 2438712"/>
              <a:gd name="connsiteY1" fmla="*/ 0 h 904762"/>
              <a:gd name="connsiteX2" fmla="*/ 2438712 w 2438712"/>
              <a:gd name="connsiteY2" fmla="*/ 904762 h 904762"/>
              <a:gd name="connsiteX3" fmla="*/ 0 w 2438712"/>
              <a:gd name="connsiteY3" fmla="*/ 904762 h 904762"/>
              <a:gd name="connsiteX4" fmla="*/ 0 w 2438712"/>
              <a:gd name="connsiteY4" fmla="*/ 0 h 904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8712" h="904762">
                <a:moveTo>
                  <a:pt x="0" y="0"/>
                </a:moveTo>
                <a:lnTo>
                  <a:pt x="2438712" y="0"/>
                </a:lnTo>
                <a:lnTo>
                  <a:pt x="2438712" y="904762"/>
                </a:lnTo>
                <a:lnTo>
                  <a:pt x="0" y="90476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34696" tIns="234696" rIns="234696" bIns="0" numCol="1" spcCol="1270" anchor="t" anchorCtr="0">
            <a:noAutofit/>
          </a:bodyPr>
          <a:lstStyle/>
          <a:p>
            <a:pPr marL="0" lvl="0" indent="0" algn="ctr" defTabSz="1466850">
              <a:lnSpc>
                <a:spcPct val="130000"/>
              </a:lnSpc>
              <a:spcBef>
                <a:spcPct val="0"/>
              </a:spcBef>
              <a:spcAft>
                <a:spcPct val="0"/>
              </a:spcAft>
              <a:buNone/>
            </a:pPr>
            <a:endParaRPr lang="zh-CN" altLang="en-US" sz="3300" kern="1200">
              <a:cs typeface="+mn-ea"/>
              <a:sym typeface="+mn-lt"/>
            </a:endParaRPr>
          </a:p>
        </p:txBody>
      </p:sp>
      <p:sp>
        <p:nvSpPr>
          <p:cNvPr id="21" name="任意多边形: 形状 20">
            <a:extLst>
              <a:ext uri="{FF2B5EF4-FFF2-40B4-BE49-F238E27FC236}">
                <a16:creationId xmlns:a16="http://schemas.microsoft.com/office/drawing/2014/main" id="{18DE4661-C9F2-4237-AD0C-9FE519712EA0}"/>
              </a:ext>
            </a:extLst>
          </p:cNvPr>
          <p:cNvSpPr/>
          <p:nvPr/>
        </p:nvSpPr>
        <p:spPr>
          <a:xfrm>
            <a:off x="4674052" y="5950874"/>
            <a:ext cx="2438712" cy="904762"/>
          </a:xfrm>
          <a:custGeom>
            <a:avLst/>
            <a:gdLst>
              <a:gd name="connsiteX0" fmla="*/ 0 w 2438712"/>
              <a:gd name="connsiteY0" fmla="*/ 0 h 904762"/>
              <a:gd name="connsiteX1" fmla="*/ 2438712 w 2438712"/>
              <a:gd name="connsiteY1" fmla="*/ 0 h 904762"/>
              <a:gd name="connsiteX2" fmla="*/ 2438712 w 2438712"/>
              <a:gd name="connsiteY2" fmla="*/ 904762 h 904762"/>
              <a:gd name="connsiteX3" fmla="*/ 0 w 2438712"/>
              <a:gd name="connsiteY3" fmla="*/ 904762 h 904762"/>
              <a:gd name="connsiteX4" fmla="*/ 0 w 2438712"/>
              <a:gd name="connsiteY4" fmla="*/ 0 h 904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8712" h="904762">
                <a:moveTo>
                  <a:pt x="0" y="0"/>
                </a:moveTo>
                <a:lnTo>
                  <a:pt x="2438712" y="0"/>
                </a:lnTo>
                <a:lnTo>
                  <a:pt x="2438712" y="904762"/>
                </a:lnTo>
                <a:lnTo>
                  <a:pt x="0" y="90476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34696" tIns="234696" rIns="234696" bIns="0" numCol="1" spcCol="1270" anchor="t" anchorCtr="0">
            <a:noAutofit/>
          </a:bodyPr>
          <a:lstStyle/>
          <a:p>
            <a:pPr marL="0" lvl="0" indent="0" algn="ctr" defTabSz="1466850">
              <a:lnSpc>
                <a:spcPct val="130000"/>
              </a:lnSpc>
              <a:spcBef>
                <a:spcPct val="0"/>
              </a:spcBef>
              <a:spcAft>
                <a:spcPct val="0"/>
              </a:spcAft>
              <a:buNone/>
            </a:pPr>
            <a:endParaRPr lang="zh-CN" altLang="en-US" sz="3300" kern="1200">
              <a:cs typeface="+mn-ea"/>
              <a:sym typeface="+mn-lt"/>
            </a:endParaRPr>
          </a:p>
        </p:txBody>
      </p:sp>
      <p:sp>
        <p:nvSpPr>
          <p:cNvPr id="31" name="文本框 30">
            <a:extLst>
              <a:ext uri="{FF2B5EF4-FFF2-40B4-BE49-F238E27FC236}">
                <a16:creationId xmlns:a16="http://schemas.microsoft.com/office/drawing/2014/main" id="{73954D3E-9256-4F6D-A3D2-0410094738D2}"/>
              </a:ext>
            </a:extLst>
          </p:cNvPr>
          <p:cNvSpPr txBox="1"/>
          <p:nvPr/>
        </p:nvSpPr>
        <p:spPr>
          <a:xfrm>
            <a:off x="587519" y="1394047"/>
            <a:ext cx="2249334" cy="452945"/>
          </a:xfrm>
          <a:prstGeom prst="rect">
            <a:avLst/>
          </a:prstGeom>
          <a:noFill/>
        </p:spPr>
        <p:txBody>
          <a:bodyPr wrap="none"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33" name="文本框 32">
            <a:extLst>
              <a:ext uri="{FF2B5EF4-FFF2-40B4-BE49-F238E27FC236}">
                <a16:creationId xmlns:a16="http://schemas.microsoft.com/office/drawing/2014/main" id="{7506A8B9-BE4C-4C44-BB14-CBA0BB42B91E}"/>
              </a:ext>
            </a:extLst>
          </p:cNvPr>
          <p:cNvSpPr txBox="1"/>
          <p:nvPr/>
        </p:nvSpPr>
        <p:spPr>
          <a:xfrm>
            <a:off x="577359" y="3941279"/>
            <a:ext cx="2249334" cy="452945"/>
          </a:xfrm>
          <a:prstGeom prst="rect">
            <a:avLst/>
          </a:prstGeom>
          <a:noFill/>
        </p:spPr>
        <p:txBody>
          <a:bodyPr wrap="none"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36" name="任意多边形: 形状 35">
            <a:extLst>
              <a:ext uri="{FF2B5EF4-FFF2-40B4-BE49-F238E27FC236}">
                <a16:creationId xmlns:a16="http://schemas.microsoft.com/office/drawing/2014/main" id="{F5D696D5-705D-4ECF-8B5F-DCEBCC53A2ED}"/>
              </a:ext>
            </a:extLst>
          </p:cNvPr>
          <p:cNvSpPr/>
          <p:nvPr/>
        </p:nvSpPr>
        <p:spPr>
          <a:xfrm>
            <a:off x="8850502" y="3121968"/>
            <a:ext cx="2438712" cy="904762"/>
          </a:xfrm>
          <a:custGeom>
            <a:avLst/>
            <a:gdLst>
              <a:gd name="connsiteX0" fmla="*/ 0 w 2438712"/>
              <a:gd name="connsiteY0" fmla="*/ 0 h 904762"/>
              <a:gd name="connsiteX1" fmla="*/ 2438712 w 2438712"/>
              <a:gd name="connsiteY1" fmla="*/ 0 h 904762"/>
              <a:gd name="connsiteX2" fmla="*/ 2438712 w 2438712"/>
              <a:gd name="connsiteY2" fmla="*/ 904762 h 904762"/>
              <a:gd name="connsiteX3" fmla="*/ 0 w 2438712"/>
              <a:gd name="connsiteY3" fmla="*/ 904762 h 904762"/>
              <a:gd name="connsiteX4" fmla="*/ 0 w 2438712"/>
              <a:gd name="connsiteY4" fmla="*/ 0 h 904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8712" h="904762">
                <a:moveTo>
                  <a:pt x="0" y="0"/>
                </a:moveTo>
                <a:lnTo>
                  <a:pt x="2438712" y="0"/>
                </a:lnTo>
                <a:lnTo>
                  <a:pt x="2438712" y="904762"/>
                </a:lnTo>
                <a:lnTo>
                  <a:pt x="0" y="90476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34696" tIns="234696" rIns="234696" bIns="0" numCol="1" spcCol="1270" anchor="t" anchorCtr="0">
            <a:noAutofit/>
          </a:bodyPr>
          <a:lstStyle/>
          <a:p>
            <a:pPr marL="0" lvl="0" indent="0" algn="ctr" defTabSz="1466850">
              <a:lnSpc>
                <a:spcPct val="130000"/>
              </a:lnSpc>
              <a:spcBef>
                <a:spcPct val="0"/>
              </a:spcBef>
              <a:spcAft>
                <a:spcPct val="0"/>
              </a:spcAft>
              <a:buNone/>
            </a:pPr>
            <a:endParaRPr lang="zh-CN" altLang="en-US" sz="3300" kern="1200">
              <a:cs typeface="+mn-ea"/>
              <a:sym typeface="+mn-lt"/>
            </a:endParaRPr>
          </a:p>
        </p:txBody>
      </p:sp>
      <p:sp>
        <p:nvSpPr>
          <p:cNvPr id="37" name="任意多边形: 形状 36">
            <a:extLst>
              <a:ext uri="{FF2B5EF4-FFF2-40B4-BE49-F238E27FC236}">
                <a16:creationId xmlns:a16="http://schemas.microsoft.com/office/drawing/2014/main" id="{20EFFD11-FC21-4989-A529-4083FDBF0759}"/>
              </a:ext>
            </a:extLst>
          </p:cNvPr>
          <p:cNvSpPr/>
          <p:nvPr/>
        </p:nvSpPr>
        <p:spPr>
          <a:xfrm>
            <a:off x="8850502" y="5950874"/>
            <a:ext cx="2438712" cy="904762"/>
          </a:xfrm>
          <a:custGeom>
            <a:avLst/>
            <a:gdLst>
              <a:gd name="connsiteX0" fmla="*/ 0 w 2438712"/>
              <a:gd name="connsiteY0" fmla="*/ 0 h 904762"/>
              <a:gd name="connsiteX1" fmla="*/ 2438712 w 2438712"/>
              <a:gd name="connsiteY1" fmla="*/ 0 h 904762"/>
              <a:gd name="connsiteX2" fmla="*/ 2438712 w 2438712"/>
              <a:gd name="connsiteY2" fmla="*/ 904762 h 904762"/>
              <a:gd name="connsiteX3" fmla="*/ 0 w 2438712"/>
              <a:gd name="connsiteY3" fmla="*/ 904762 h 904762"/>
              <a:gd name="connsiteX4" fmla="*/ 0 w 2438712"/>
              <a:gd name="connsiteY4" fmla="*/ 0 h 904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8712" h="904762">
                <a:moveTo>
                  <a:pt x="0" y="0"/>
                </a:moveTo>
                <a:lnTo>
                  <a:pt x="2438712" y="0"/>
                </a:lnTo>
                <a:lnTo>
                  <a:pt x="2438712" y="904762"/>
                </a:lnTo>
                <a:lnTo>
                  <a:pt x="0" y="90476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34696" tIns="234696" rIns="234696" bIns="0" numCol="1" spcCol="1270" anchor="t" anchorCtr="0">
            <a:noAutofit/>
          </a:bodyPr>
          <a:lstStyle/>
          <a:p>
            <a:pPr marL="0" lvl="0" indent="0" algn="ctr" defTabSz="1466850">
              <a:lnSpc>
                <a:spcPct val="130000"/>
              </a:lnSpc>
              <a:spcBef>
                <a:spcPct val="0"/>
              </a:spcBef>
              <a:spcAft>
                <a:spcPct val="0"/>
              </a:spcAft>
              <a:buNone/>
            </a:pPr>
            <a:endParaRPr lang="zh-CN" altLang="en-US" sz="3300" kern="1200">
              <a:cs typeface="+mn-ea"/>
              <a:sym typeface="+mn-lt"/>
            </a:endParaRPr>
          </a:p>
        </p:txBody>
      </p:sp>
      <p:sp>
        <p:nvSpPr>
          <p:cNvPr id="39" name="文本框 38">
            <a:extLst>
              <a:ext uri="{FF2B5EF4-FFF2-40B4-BE49-F238E27FC236}">
                <a16:creationId xmlns:a16="http://schemas.microsoft.com/office/drawing/2014/main" id="{495ECE70-4491-468A-B5E3-D5C90DA7FDAC}"/>
              </a:ext>
            </a:extLst>
          </p:cNvPr>
          <p:cNvSpPr txBox="1"/>
          <p:nvPr/>
        </p:nvSpPr>
        <p:spPr>
          <a:xfrm>
            <a:off x="7446655" y="1394047"/>
            <a:ext cx="2249334" cy="452945"/>
          </a:xfrm>
          <a:prstGeom prst="rect">
            <a:avLst/>
          </a:prstGeom>
          <a:noFill/>
        </p:spPr>
        <p:txBody>
          <a:bodyPr wrap="none"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41" name="文本框 40">
            <a:extLst>
              <a:ext uri="{FF2B5EF4-FFF2-40B4-BE49-F238E27FC236}">
                <a16:creationId xmlns:a16="http://schemas.microsoft.com/office/drawing/2014/main" id="{BBFEB2E9-329C-4BE2-8322-F864B9420090}"/>
              </a:ext>
            </a:extLst>
          </p:cNvPr>
          <p:cNvSpPr txBox="1"/>
          <p:nvPr/>
        </p:nvSpPr>
        <p:spPr>
          <a:xfrm>
            <a:off x="7436495" y="3941279"/>
            <a:ext cx="2249334" cy="452945"/>
          </a:xfrm>
          <a:prstGeom prst="rect">
            <a:avLst/>
          </a:prstGeom>
          <a:noFill/>
        </p:spPr>
        <p:txBody>
          <a:bodyPr wrap="none"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42" name="four-rotating-arrows-square_50706">
            <a:extLst>
              <a:ext uri="{FF2B5EF4-FFF2-40B4-BE49-F238E27FC236}">
                <a16:creationId xmlns:a16="http://schemas.microsoft.com/office/drawing/2014/main" id="{FFBF8620-61FE-47C1-8444-16DFAB53A43E}"/>
              </a:ext>
            </a:extLst>
          </p:cNvPr>
          <p:cNvSpPr>
            <a:spLocks noChangeAspect="1"/>
          </p:cNvSpPr>
          <p:nvPr/>
        </p:nvSpPr>
        <p:spPr bwMode="auto">
          <a:xfrm>
            <a:off x="5721753" y="3478872"/>
            <a:ext cx="748496" cy="756138"/>
          </a:xfrm>
          <a:custGeom>
            <a:avLst/>
            <a:gdLst>
              <a:gd name="connsiteX0" fmla="*/ 481544 w 601076"/>
              <a:gd name="connsiteY0" fmla="*/ 375550 h 607216"/>
              <a:gd name="connsiteX1" fmla="*/ 540178 w 601076"/>
              <a:gd name="connsiteY1" fmla="*/ 375550 h 607216"/>
              <a:gd name="connsiteX2" fmla="*/ 540178 w 601076"/>
              <a:gd name="connsiteY2" fmla="*/ 517896 h 607216"/>
              <a:gd name="connsiteX3" fmla="*/ 510900 w 601076"/>
              <a:gd name="connsiteY3" fmla="*/ 547198 h 607216"/>
              <a:gd name="connsiteX4" fmla="*/ 406383 w 601076"/>
              <a:gd name="connsiteY4" fmla="*/ 547198 h 607216"/>
              <a:gd name="connsiteX5" fmla="*/ 406383 w 601076"/>
              <a:gd name="connsiteY5" fmla="*/ 607216 h 607216"/>
              <a:gd name="connsiteX6" fmla="*/ 328939 w 601076"/>
              <a:gd name="connsiteY6" fmla="*/ 562595 h 607216"/>
              <a:gd name="connsiteX7" fmla="*/ 251495 w 601076"/>
              <a:gd name="connsiteY7" fmla="*/ 517896 h 607216"/>
              <a:gd name="connsiteX8" fmla="*/ 328939 w 601076"/>
              <a:gd name="connsiteY8" fmla="*/ 473275 h 607216"/>
              <a:gd name="connsiteX9" fmla="*/ 406383 w 601076"/>
              <a:gd name="connsiteY9" fmla="*/ 428655 h 607216"/>
              <a:gd name="connsiteX10" fmla="*/ 406383 w 601076"/>
              <a:gd name="connsiteY10" fmla="*/ 488673 h 607216"/>
              <a:gd name="connsiteX11" fmla="*/ 481544 w 601076"/>
              <a:gd name="connsiteY11" fmla="*/ 488673 h 607216"/>
              <a:gd name="connsiteX12" fmla="*/ 89405 w 601076"/>
              <a:gd name="connsiteY12" fmla="*/ 258975 h 607216"/>
              <a:gd name="connsiteX13" fmla="*/ 134107 w 601076"/>
              <a:gd name="connsiteY13" fmla="*/ 336305 h 607216"/>
              <a:gd name="connsiteX14" fmla="*/ 178809 w 601076"/>
              <a:gd name="connsiteY14" fmla="*/ 413557 h 607216"/>
              <a:gd name="connsiteX15" fmla="*/ 118760 w 601076"/>
              <a:gd name="connsiteY15" fmla="*/ 413557 h 607216"/>
              <a:gd name="connsiteX16" fmla="*/ 118760 w 601076"/>
              <a:gd name="connsiteY16" fmla="*/ 488687 h 607216"/>
              <a:gd name="connsiteX17" fmla="*/ 232090 w 601076"/>
              <a:gd name="connsiteY17" fmla="*/ 488687 h 607216"/>
              <a:gd name="connsiteX18" fmla="*/ 232090 w 601076"/>
              <a:gd name="connsiteY18" fmla="*/ 547235 h 607216"/>
              <a:gd name="connsiteX19" fmla="*/ 89405 w 601076"/>
              <a:gd name="connsiteY19" fmla="*/ 547235 h 607216"/>
              <a:gd name="connsiteX20" fmla="*/ 60049 w 601076"/>
              <a:gd name="connsiteY20" fmla="*/ 517922 h 607216"/>
              <a:gd name="connsiteX21" fmla="*/ 60049 w 601076"/>
              <a:gd name="connsiteY21" fmla="*/ 413557 h 607216"/>
              <a:gd name="connsiteX22" fmla="*/ 0 w 601076"/>
              <a:gd name="connsiteY22" fmla="*/ 413557 h 607216"/>
              <a:gd name="connsiteX23" fmla="*/ 44702 w 601076"/>
              <a:gd name="connsiteY23" fmla="*/ 336305 h 607216"/>
              <a:gd name="connsiteX24" fmla="*/ 368986 w 601076"/>
              <a:gd name="connsiteY24" fmla="*/ 59981 h 607216"/>
              <a:gd name="connsiteX25" fmla="*/ 511593 w 601076"/>
              <a:gd name="connsiteY25" fmla="*/ 59981 h 607216"/>
              <a:gd name="connsiteX26" fmla="*/ 540948 w 601076"/>
              <a:gd name="connsiteY26" fmla="*/ 89286 h 607216"/>
              <a:gd name="connsiteX27" fmla="*/ 540948 w 601076"/>
              <a:gd name="connsiteY27" fmla="*/ 193622 h 607216"/>
              <a:gd name="connsiteX28" fmla="*/ 601076 w 601076"/>
              <a:gd name="connsiteY28" fmla="*/ 193622 h 607216"/>
              <a:gd name="connsiteX29" fmla="*/ 556295 w 601076"/>
              <a:gd name="connsiteY29" fmla="*/ 270932 h 607216"/>
              <a:gd name="connsiteX30" fmla="*/ 511593 w 601076"/>
              <a:gd name="connsiteY30" fmla="*/ 348241 h 607216"/>
              <a:gd name="connsiteX31" fmla="*/ 466890 w 601076"/>
              <a:gd name="connsiteY31" fmla="*/ 270932 h 607216"/>
              <a:gd name="connsiteX32" fmla="*/ 422188 w 601076"/>
              <a:gd name="connsiteY32" fmla="*/ 193622 h 607216"/>
              <a:gd name="connsiteX33" fmla="*/ 482316 w 601076"/>
              <a:gd name="connsiteY33" fmla="*/ 193622 h 607216"/>
              <a:gd name="connsiteX34" fmla="*/ 482316 w 601076"/>
              <a:gd name="connsiteY34" fmla="*/ 118592 h 607216"/>
              <a:gd name="connsiteX35" fmla="*/ 368986 w 601076"/>
              <a:gd name="connsiteY35" fmla="*/ 118592 h 607216"/>
              <a:gd name="connsiteX36" fmla="*/ 194697 w 601076"/>
              <a:gd name="connsiteY36" fmla="*/ 0 h 607216"/>
              <a:gd name="connsiteX37" fmla="*/ 272139 w 601076"/>
              <a:gd name="connsiteY37" fmla="*/ 44634 h 607216"/>
              <a:gd name="connsiteX38" fmla="*/ 349581 w 601076"/>
              <a:gd name="connsiteY38" fmla="*/ 89269 h 607216"/>
              <a:gd name="connsiteX39" fmla="*/ 272139 w 601076"/>
              <a:gd name="connsiteY39" fmla="*/ 133903 h 607216"/>
              <a:gd name="connsiteX40" fmla="*/ 194697 w 601076"/>
              <a:gd name="connsiteY40" fmla="*/ 178537 h 607216"/>
              <a:gd name="connsiteX41" fmla="*/ 194697 w 601076"/>
              <a:gd name="connsiteY41" fmla="*/ 118580 h 607216"/>
              <a:gd name="connsiteX42" fmla="*/ 119538 w 601076"/>
              <a:gd name="connsiteY42" fmla="*/ 118580 h 607216"/>
              <a:gd name="connsiteX43" fmla="*/ 119538 w 601076"/>
              <a:gd name="connsiteY43" fmla="*/ 231737 h 607216"/>
              <a:gd name="connsiteX44" fmla="*/ 60827 w 601076"/>
              <a:gd name="connsiteY44" fmla="*/ 231737 h 607216"/>
              <a:gd name="connsiteX45" fmla="*/ 60827 w 601076"/>
              <a:gd name="connsiteY45" fmla="*/ 89269 h 607216"/>
              <a:gd name="connsiteX46" fmla="*/ 90182 w 601076"/>
              <a:gd name="connsiteY46" fmla="*/ 59958 h 607216"/>
              <a:gd name="connsiteX47" fmla="*/ 194697 w 601076"/>
              <a:gd name="connsiteY47" fmla="*/ 59958 h 60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1076" h="607216">
                <a:moveTo>
                  <a:pt x="481544" y="375550"/>
                </a:moveTo>
                <a:lnTo>
                  <a:pt x="540178" y="375550"/>
                </a:lnTo>
                <a:lnTo>
                  <a:pt x="540178" y="517896"/>
                </a:lnTo>
                <a:cubicBezTo>
                  <a:pt x="540178" y="534079"/>
                  <a:pt x="527035" y="547198"/>
                  <a:pt x="510900" y="547198"/>
                </a:cubicBezTo>
                <a:lnTo>
                  <a:pt x="406383" y="547198"/>
                </a:lnTo>
                <a:lnTo>
                  <a:pt x="406383" y="607216"/>
                </a:lnTo>
                <a:lnTo>
                  <a:pt x="328939" y="562595"/>
                </a:lnTo>
                <a:lnTo>
                  <a:pt x="251495" y="517896"/>
                </a:lnTo>
                <a:lnTo>
                  <a:pt x="328939" y="473275"/>
                </a:lnTo>
                <a:lnTo>
                  <a:pt x="406383" y="428655"/>
                </a:lnTo>
                <a:lnTo>
                  <a:pt x="406383" y="488673"/>
                </a:lnTo>
                <a:lnTo>
                  <a:pt x="481544" y="488673"/>
                </a:lnTo>
                <a:close/>
                <a:moveTo>
                  <a:pt x="89405" y="258975"/>
                </a:moveTo>
                <a:lnTo>
                  <a:pt x="134107" y="336305"/>
                </a:lnTo>
                <a:lnTo>
                  <a:pt x="178809" y="413557"/>
                </a:lnTo>
                <a:lnTo>
                  <a:pt x="118760" y="413557"/>
                </a:lnTo>
                <a:lnTo>
                  <a:pt x="118760" y="488687"/>
                </a:lnTo>
                <a:lnTo>
                  <a:pt x="232090" y="488687"/>
                </a:lnTo>
                <a:lnTo>
                  <a:pt x="232090" y="547235"/>
                </a:lnTo>
                <a:lnTo>
                  <a:pt x="89405" y="547235"/>
                </a:lnTo>
                <a:cubicBezTo>
                  <a:pt x="73192" y="547235"/>
                  <a:pt x="60049" y="534111"/>
                  <a:pt x="60049" y="517922"/>
                </a:cubicBezTo>
                <a:lnTo>
                  <a:pt x="60049" y="413557"/>
                </a:lnTo>
                <a:lnTo>
                  <a:pt x="0" y="413557"/>
                </a:lnTo>
                <a:lnTo>
                  <a:pt x="44702" y="336305"/>
                </a:lnTo>
                <a:close/>
                <a:moveTo>
                  <a:pt x="368986" y="59981"/>
                </a:moveTo>
                <a:lnTo>
                  <a:pt x="511593" y="59981"/>
                </a:lnTo>
                <a:cubicBezTo>
                  <a:pt x="527805" y="59981"/>
                  <a:pt x="540948" y="73102"/>
                  <a:pt x="540948" y="89286"/>
                </a:cubicBezTo>
                <a:lnTo>
                  <a:pt x="540948" y="193622"/>
                </a:lnTo>
                <a:lnTo>
                  <a:pt x="601076" y="193622"/>
                </a:lnTo>
                <a:lnTo>
                  <a:pt x="556295" y="270932"/>
                </a:lnTo>
                <a:lnTo>
                  <a:pt x="511593" y="348241"/>
                </a:lnTo>
                <a:lnTo>
                  <a:pt x="466890" y="270932"/>
                </a:lnTo>
                <a:lnTo>
                  <a:pt x="422188" y="193622"/>
                </a:lnTo>
                <a:lnTo>
                  <a:pt x="482316" y="193622"/>
                </a:lnTo>
                <a:lnTo>
                  <a:pt x="482316" y="118592"/>
                </a:lnTo>
                <a:lnTo>
                  <a:pt x="368986" y="118592"/>
                </a:lnTo>
                <a:close/>
                <a:moveTo>
                  <a:pt x="194697" y="0"/>
                </a:moveTo>
                <a:lnTo>
                  <a:pt x="272139" y="44634"/>
                </a:lnTo>
                <a:lnTo>
                  <a:pt x="349581" y="89269"/>
                </a:lnTo>
                <a:lnTo>
                  <a:pt x="272139" y="133903"/>
                </a:lnTo>
                <a:lnTo>
                  <a:pt x="194697" y="178537"/>
                </a:lnTo>
                <a:lnTo>
                  <a:pt x="194697" y="118580"/>
                </a:lnTo>
                <a:lnTo>
                  <a:pt x="119538" y="118580"/>
                </a:lnTo>
                <a:lnTo>
                  <a:pt x="119538" y="231737"/>
                </a:lnTo>
                <a:lnTo>
                  <a:pt x="60827" y="231737"/>
                </a:lnTo>
                <a:lnTo>
                  <a:pt x="60827" y="89269"/>
                </a:lnTo>
                <a:cubicBezTo>
                  <a:pt x="60827" y="73081"/>
                  <a:pt x="73970" y="59958"/>
                  <a:pt x="90182" y="59958"/>
                </a:cubicBezTo>
                <a:lnTo>
                  <a:pt x="194697" y="59958"/>
                </a:lnTo>
                <a:close/>
              </a:path>
            </a:pathLst>
          </a:custGeom>
          <a:solidFill>
            <a:schemeClr val="accent3"/>
          </a:solidFill>
          <a:ln>
            <a:noFill/>
          </a:ln>
        </p:spPr>
        <p:txBody>
          <a:bodyPr/>
          <a:lstStyle/>
          <a:p>
            <a:pPr>
              <a:lnSpc>
                <a:spcPct val="130000"/>
              </a:lnSpc>
            </a:pPr>
            <a:endParaRPr lang="zh-CN" altLang="en-US">
              <a:cs typeface="+mn-ea"/>
              <a:sym typeface="+mn-lt"/>
            </a:endParaRPr>
          </a:p>
        </p:txBody>
      </p:sp>
      <p:grpSp>
        <p:nvGrpSpPr>
          <p:cNvPr id="4" name="组合 3">
            <a:extLst>
              <a:ext uri="{FF2B5EF4-FFF2-40B4-BE49-F238E27FC236}">
                <a16:creationId xmlns:a16="http://schemas.microsoft.com/office/drawing/2014/main" id="{86CED077-DF74-41E2-9481-65493E57184C}"/>
              </a:ext>
            </a:extLst>
          </p:cNvPr>
          <p:cNvGrpSpPr/>
          <p:nvPr/>
        </p:nvGrpSpPr>
        <p:grpSpPr>
          <a:xfrm>
            <a:off x="660400" y="1810814"/>
            <a:ext cx="4013652" cy="1775537"/>
            <a:chOff x="660400" y="1810814"/>
            <a:chExt cx="4013652" cy="1775537"/>
          </a:xfrm>
        </p:grpSpPr>
        <p:sp>
          <p:nvSpPr>
            <p:cNvPr id="30" name="任意多边形: 形状 29">
              <a:extLst>
                <a:ext uri="{FF2B5EF4-FFF2-40B4-BE49-F238E27FC236}">
                  <a16:creationId xmlns:a16="http://schemas.microsoft.com/office/drawing/2014/main" id="{83928251-42F3-49CD-BDEC-E2F44106EC74}"/>
                </a:ext>
              </a:extLst>
            </p:cNvPr>
            <p:cNvSpPr/>
            <p:nvPr/>
          </p:nvSpPr>
          <p:spPr>
            <a:xfrm>
              <a:off x="660400" y="1814778"/>
              <a:ext cx="4013652" cy="1771573"/>
            </a:xfrm>
            <a:custGeom>
              <a:avLst/>
              <a:gdLst>
                <a:gd name="connsiteX0" fmla="*/ 7220018 w 7750410"/>
                <a:gd name="connsiteY0" fmla="*/ 0 h 3165422"/>
                <a:gd name="connsiteX1" fmla="*/ 7750410 w 7750410"/>
                <a:gd name="connsiteY1" fmla="*/ 0 h 3165422"/>
                <a:gd name="connsiteX2" fmla="*/ 7750410 w 7750410"/>
                <a:gd name="connsiteY2" fmla="*/ 480739 h 3165422"/>
                <a:gd name="connsiteX3" fmla="*/ 0 w 7750410"/>
                <a:gd name="connsiteY3" fmla="*/ 0 h 3165422"/>
                <a:gd name="connsiteX4" fmla="*/ 7091871 w 7750410"/>
                <a:gd name="connsiteY4" fmla="*/ 0 h 3165422"/>
                <a:gd name="connsiteX5" fmla="*/ 7750410 w 7750410"/>
                <a:gd name="connsiteY5" fmla="*/ 596889 h 3165422"/>
                <a:gd name="connsiteX6" fmla="*/ 7750410 w 7750410"/>
                <a:gd name="connsiteY6" fmla="*/ 3165422 h 3165422"/>
                <a:gd name="connsiteX7" fmla="*/ 0 w 7750410"/>
                <a:gd name="connsiteY7" fmla="*/ 3165422 h 3165422"/>
                <a:gd name="connsiteX0" fmla="*/ 7750410 w 7750410"/>
                <a:gd name="connsiteY0" fmla="*/ 480739 h 3165422"/>
                <a:gd name="connsiteX1" fmla="*/ 7750410 w 7750410"/>
                <a:gd name="connsiteY1" fmla="*/ 0 h 3165422"/>
                <a:gd name="connsiteX2" fmla="*/ 7750410 w 7750410"/>
                <a:gd name="connsiteY2" fmla="*/ 480739 h 3165422"/>
                <a:gd name="connsiteX3" fmla="*/ 0 w 7750410"/>
                <a:gd name="connsiteY3" fmla="*/ 0 h 3165422"/>
                <a:gd name="connsiteX4" fmla="*/ 7091871 w 7750410"/>
                <a:gd name="connsiteY4" fmla="*/ 0 h 3165422"/>
                <a:gd name="connsiteX5" fmla="*/ 7750410 w 7750410"/>
                <a:gd name="connsiteY5" fmla="*/ 596889 h 3165422"/>
                <a:gd name="connsiteX6" fmla="*/ 7750410 w 7750410"/>
                <a:gd name="connsiteY6" fmla="*/ 3165422 h 3165422"/>
                <a:gd name="connsiteX7" fmla="*/ 0 w 7750410"/>
                <a:gd name="connsiteY7" fmla="*/ 3165422 h 3165422"/>
                <a:gd name="connsiteX8" fmla="*/ 0 w 7750410"/>
                <a:gd name="connsiteY8" fmla="*/ 0 h 3165422"/>
                <a:gd name="connsiteX0" fmla="*/ 0 w 7750410"/>
                <a:gd name="connsiteY0" fmla="*/ 0 h 3165422"/>
                <a:gd name="connsiteX1" fmla="*/ 7091871 w 7750410"/>
                <a:gd name="connsiteY1" fmla="*/ 0 h 3165422"/>
                <a:gd name="connsiteX2" fmla="*/ 7750410 w 7750410"/>
                <a:gd name="connsiteY2" fmla="*/ 596889 h 3165422"/>
                <a:gd name="connsiteX3" fmla="*/ 7750410 w 7750410"/>
                <a:gd name="connsiteY3" fmla="*/ 3165422 h 3165422"/>
                <a:gd name="connsiteX4" fmla="*/ 0 w 7750410"/>
                <a:gd name="connsiteY4" fmla="*/ 3165422 h 3165422"/>
                <a:gd name="connsiteX5" fmla="*/ 0 w 7750410"/>
                <a:gd name="connsiteY5" fmla="*/ 0 h 316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50410" h="3165422">
                  <a:moveTo>
                    <a:pt x="0" y="0"/>
                  </a:moveTo>
                  <a:lnTo>
                    <a:pt x="7091871" y="0"/>
                  </a:lnTo>
                  <a:lnTo>
                    <a:pt x="7750410" y="596889"/>
                  </a:lnTo>
                  <a:lnTo>
                    <a:pt x="7750410" y="3165422"/>
                  </a:lnTo>
                  <a:lnTo>
                    <a:pt x="0" y="3165422"/>
                  </a:lnTo>
                  <a:lnTo>
                    <a:pt x="0" y="0"/>
                  </a:lnTo>
                  <a:close/>
                </a:path>
              </a:pathLst>
            </a:custGeom>
            <a:gradFill flip="none" rotWithShape="1">
              <a:gsLst>
                <a:gs pos="100000">
                  <a:schemeClr val="accent1">
                    <a:lumMod val="60000"/>
                    <a:lumOff val="4000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180000" rIns="216000" bIns="36000" numCol="1" spcCol="0" rtlCol="0" fromWordArt="0" anchor="t" anchorCtr="0" forceAA="0" compatLnSpc="1">
              <a:prstTxWarp prst="textNoShape">
                <a:avLst/>
              </a:prstTxWarp>
              <a:noAutofit/>
            </a:bodyPr>
            <a:lstStyle/>
            <a:p>
              <a:pPr algn="just">
                <a:lnSpc>
                  <a:spcPct val="130000"/>
                </a:lnSpc>
              </a:pPr>
              <a:r>
                <a:rPr lang="zh-CN" altLang="en-US" sz="1600" spc="300" dirty="0">
                  <a:solidFill>
                    <a:schemeClr val="bg1"/>
                  </a:solidFill>
                  <a:cs typeface="+mn-ea"/>
                  <a:sym typeface="+mn-lt"/>
                </a:rPr>
                <a:t>桃李经年呈馨瑞，栋梁化育柱长天。忆往昔，濮河水悠悠，我们铸就辉煌；展未来，龙湖波荡漾我们豪情满怀。</a:t>
              </a:r>
            </a:p>
          </p:txBody>
        </p:sp>
        <p:sp>
          <p:nvSpPr>
            <p:cNvPr id="3" name="等腰三角形 2">
              <a:extLst>
                <a:ext uri="{FF2B5EF4-FFF2-40B4-BE49-F238E27FC236}">
                  <a16:creationId xmlns:a16="http://schemas.microsoft.com/office/drawing/2014/main" id="{B36E9405-0846-4201-9FFE-CFA04FA27596}"/>
                </a:ext>
              </a:extLst>
            </p:cNvPr>
            <p:cNvSpPr/>
            <p:nvPr/>
          </p:nvSpPr>
          <p:spPr>
            <a:xfrm rot="10800000">
              <a:off x="4373879" y="1810814"/>
              <a:ext cx="298585" cy="285045"/>
            </a:xfrm>
            <a:prstGeom prst="triangle">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9" name="组合 28">
            <a:extLst>
              <a:ext uri="{FF2B5EF4-FFF2-40B4-BE49-F238E27FC236}">
                <a16:creationId xmlns:a16="http://schemas.microsoft.com/office/drawing/2014/main" id="{87C36592-CEF2-41BF-A2A4-968858B4BB14}"/>
              </a:ext>
            </a:extLst>
          </p:cNvPr>
          <p:cNvGrpSpPr/>
          <p:nvPr/>
        </p:nvGrpSpPr>
        <p:grpSpPr>
          <a:xfrm>
            <a:off x="7505248" y="1810814"/>
            <a:ext cx="4013652" cy="1775537"/>
            <a:chOff x="660400" y="1810814"/>
            <a:chExt cx="4013652" cy="1775537"/>
          </a:xfrm>
        </p:grpSpPr>
        <p:sp>
          <p:nvSpPr>
            <p:cNvPr id="34" name="任意多边形: 形状 33">
              <a:extLst>
                <a:ext uri="{FF2B5EF4-FFF2-40B4-BE49-F238E27FC236}">
                  <a16:creationId xmlns:a16="http://schemas.microsoft.com/office/drawing/2014/main" id="{31279A9C-C54D-4C53-B391-BDFDC849BC37}"/>
                </a:ext>
              </a:extLst>
            </p:cNvPr>
            <p:cNvSpPr/>
            <p:nvPr/>
          </p:nvSpPr>
          <p:spPr>
            <a:xfrm>
              <a:off x="660400" y="1814778"/>
              <a:ext cx="4013652" cy="1771573"/>
            </a:xfrm>
            <a:custGeom>
              <a:avLst/>
              <a:gdLst>
                <a:gd name="connsiteX0" fmla="*/ 7220018 w 7750410"/>
                <a:gd name="connsiteY0" fmla="*/ 0 h 3165422"/>
                <a:gd name="connsiteX1" fmla="*/ 7750410 w 7750410"/>
                <a:gd name="connsiteY1" fmla="*/ 0 h 3165422"/>
                <a:gd name="connsiteX2" fmla="*/ 7750410 w 7750410"/>
                <a:gd name="connsiteY2" fmla="*/ 480739 h 3165422"/>
                <a:gd name="connsiteX3" fmla="*/ 0 w 7750410"/>
                <a:gd name="connsiteY3" fmla="*/ 0 h 3165422"/>
                <a:gd name="connsiteX4" fmla="*/ 7091871 w 7750410"/>
                <a:gd name="connsiteY4" fmla="*/ 0 h 3165422"/>
                <a:gd name="connsiteX5" fmla="*/ 7750410 w 7750410"/>
                <a:gd name="connsiteY5" fmla="*/ 596889 h 3165422"/>
                <a:gd name="connsiteX6" fmla="*/ 7750410 w 7750410"/>
                <a:gd name="connsiteY6" fmla="*/ 3165422 h 3165422"/>
                <a:gd name="connsiteX7" fmla="*/ 0 w 7750410"/>
                <a:gd name="connsiteY7" fmla="*/ 3165422 h 3165422"/>
                <a:gd name="connsiteX0" fmla="*/ 7750410 w 7750410"/>
                <a:gd name="connsiteY0" fmla="*/ 480739 h 3165422"/>
                <a:gd name="connsiteX1" fmla="*/ 7750410 w 7750410"/>
                <a:gd name="connsiteY1" fmla="*/ 0 h 3165422"/>
                <a:gd name="connsiteX2" fmla="*/ 7750410 w 7750410"/>
                <a:gd name="connsiteY2" fmla="*/ 480739 h 3165422"/>
                <a:gd name="connsiteX3" fmla="*/ 0 w 7750410"/>
                <a:gd name="connsiteY3" fmla="*/ 0 h 3165422"/>
                <a:gd name="connsiteX4" fmla="*/ 7091871 w 7750410"/>
                <a:gd name="connsiteY4" fmla="*/ 0 h 3165422"/>
                <a:gd name="connsiteX5" fmla="*/ 7750410 w 7750410"/>
                <a:gd name="connsiteY5" fmla="*/ 596889 h 3165422"/>
                <a:gd name="connsiteX6" fmla="*/ 7750410 w 7750410"/>
                <a:gd name="connsiteY6" fmla="*/ 3165422 h 3165422"/>
                <a:gd name="connsiteX7" fmla="*/ 0 w 7750410"/>
                <a:gd name="connsiteY7" fmla="*/ 3165422 h 3165422"/>
                <a:gd name="connsiteX8" fmla="*/ 0 w 7750410"/>
                <a:gd name="connsiteY8" fmla="*/ 0 h 3165422"/>
                <a:gd name="connsiteX0" fmla="*/ 0 w 7750410"/>
                <a:gd name="connsiteY0" fmla="*/ 0 h 3165422"/>
                <a:gd name="connsiteX1" fmla="*/ 7091871 w 7750410"/>
                <a:gd name="connsiteY1" fmla="*/ 0 h 3165422"/>
                <a:gd name="connsiteX2" fmla="*/ 7750410 w 7750410"/>
                <a:gd name="connsiteY2" fmla="*/ 596889 h 3165422"/>
                <a:gd name="connsiteX3" fmla="*/ 7750410 w 7750410"/>
                <a:gd name="connsiteY3" fmla="*/ 3165422 h 3165422"/>
                <a:gd name="connsiteX4" fmla="*/ 0 w 7750410"/>
                <a:gd name="connsiteY4" fmla="*/ 3165422 h 3165422"/>
                <a:gd name="connsiteX5" fmla="*/ 0 w 7750410"/>
                <a:gd name="connsiteY5" fmla="*/ 0 h 316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50410" h="3165422">
                  <a:moveTo>
                    <a:pt x="0" y="0"/>
                  </a:moveTo>
                  <a:lnTo>
                    <a:pt x="7091871" y="0"/>
                  </a:lnTo>
                  <a:lnTo>
                    <a:pt x="7750410" y="596889"/>
                  </a:lnTo>
                  <a:lnTo>
                    <a:pt x="7750410" y="3165422"/>
                  </a:lnTo>
                  <a:lnTo>
                    <a:pt x="0" y="3165422"/>
                  </a:lnTo>
                  <a:lnTo>
                    <a:pt x="0" y="0"/>
                  </a:lnTo>
                  <a:close/>
                </a:path>
              </a:pathLst>
            </a:custGeom>
            <a:gradFill flip="none" rotWithShape="1">
              <a:gsLst>
                <a:gs pos="100000">
                  <a:schemeClr val="accent1">
                    <a:lumMod val="60000"/>
                    <a:lumOff val="4000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180000" rIns="216000" bIns="36000" numCol="1" spcCol="0" rtlCol="0" fromWordArt="0" anchor="t" anchorCtr="0" forceAA="0" compatLnSpc="1">
              <a:prstTxWarp prst="textNoShape">
                <a:avLst/>
              </a:prstTxWarp>
              <a:noAutofit/>
            </a:bodyPr>
            <a:lstStyle/>
            <a:p>
              <a:pPr algn="just">
                <a:lnSpc>
                  <a:spcPct val="130000"/>
                </a:lnSpc>
              </a:pPr>
              <a:r>
                <a:rPr lang="zh-CN" altLang="en-US" sz="1600" spc="300" dirty="0">
                  <a:solidFill>
                    <a:schemeClr val="bg1"/>
                  </a:solidFill>
                  <a:cs typeface="+mn-ea"/>
                  <a:sym typeface="+mn-lt"/>
                </a:rPr>
                <a:t>桃李经年呈馨瑞，栋梁化育柱长天。忆往昔，濮河水悠悠，我们铸就辉煌；展未来，龙湖波荡漾我们豪情满怀。</a:t>
              </a:r>
            </a:p>
          </p:txBody>
        </p:sp>
        <p:sp>
          <p:nvSpPr>
            <p:cNvPr id="35" name="等腰三角形 34">
              <a:extLst>
                <a:ext uri="{FF2B5EF4-FFF2-40B4-BE49-F238E27FC236}">
                  <a16:creationId xmlns:a16="http://schemas.microsoft.com/office/drawing/2014/main" id="{4AEA66FE-B1D8-4C17-941A-738EFF97CBB1}"/>
                </a:ext>
              </a:extLst>
            </p:cNvPr>
            <p:cNvSpPr/>
            <p:nvPr/>
          </p:nvSpPr>
          <p:spPr>
            <a:xfrm rot="10800000">
              <a:off x="4373879" y="1810814"/>
              <a:ext cx="298585" cy="285045"/>
            </a:xfrm>
            <a:prstGeom prst="triangle">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3" name="组合 42">
            <a:extLst>
              <a:ext uri="{FF2B5EF4-FFF2-40B4-BE49-F238E27FC236}">
                <a16:creationId xmlns:a16="http://schemas.microsoft.com/office/drawing/2014/main" id="{29DC9826-3DE7-4DBB-B619-98CF9523BC9C}"/>
              </a:ext>
            </a:extLst>
          </p:cNvPr>
          <p:cNvGrpSpPr/>
          <p:nvPr/>
        </p:nvGrpSpPr>
        <p:grpSpPr>
          <a:xfrm>
            <a:off x="660400" y="4383617"/>
            <a:ext cx="4013652" cy="1775537"/>
            <a:chOff x="660400" y="1810814"/>
            <a:chExt cx="4013652" cy="1775537"/>
          </a:xfrm>
        </p:grpSpPr>
        <p:sp>
          <p:nvSpPr>
            <p:cNvPr id="44" name="任意多边形: 形状 43">
              <a:extLst>
                <a:ext uri="{FF2B5EF4-FFF2-40B4-BE49-F238E27FC236}">
                  <a16:creationId xmlns:a16="http://schemas.microsoft.com/office/drawing/2014/main" id="{1DFD0D15-3998-4C0F-8B2D-5F07B790DA0A}"/>
                </a:ext>
              </a:extLst>
            </p:cNvPr>
            <p:cNvSpPr/>
            <p:nvPr/>
          </p:nvSpPr>
          <p:spPr>
            <a:xfrm>
              <a:off x="660400" y="1814778"/>
              <a:ext cx="4013652" cy="1771573"/>
            </a:xfrm>
            <a:custGeom>
              <a:avLst/>
              <a:gdLst>
                <a:gd name="connsiteX0" fmla="*/ 7220018 w 7750410"/>
                <a:gd name="connsiteY0" fmla="*/ 0 h 3165422"/>
                <a:gd name="connsiteX1" fmla="*/ 7750410 w 7750410"/>
                <a:gd name="connsiteY1" fmla="*/ 0 h 3165422"/>
                <a:gd name="connsiteX2" fmla="*/ 7750410 w 7750410"/>
                <a:gd name="connsiteY2" fmla="*/ 480739 h 3165422"/>
                <a:gd name="connsiteX3" fmla="*/ 0 w 7750410"/>
                <a:gd name="connsiteY3" fmla="*/ 0 h 3165422"/>
                <a:gd name="connsiteX4" fmla="*/ 7091871 w 7750410"/>
                <a:gd name="connsiteY4" fmla="*/ 0 h 3165422"/>
                <a:gd name="connsiteX5" fmla="*/ 7750410 w 7750410"/>
                <a:gd name="connsiteY5" fmla="*/ 596889 h 3165422"/>
                <a:gd name="connsiteX6" fmla="*/ 7750410 w 7750410"/>
                <a:gd name="connsiteY6" fmla="*/ 3165422 h 3165422"/>
                <a:gd name="connsiteX7" fmla="*/ 0 w 7750410"/>
                <a:gd name="connsiteY7" fmla="*/ 3165422 h 3165422"/>
                <a:gd name="connsiteX0" fmla="*/ 7750410 w 7750410"/>
                <a:gd name="connsiteY0" fmla="*/ 480739 h 3165422"/>
                <a:gd name="connsiteX1" fmla="*/ 7750410 w 7750410"/>
                <a:gd name="connsiteY1" fmla="*/ 0 h 3165422"/>
                <a:gd name="connsiteX2" fmla="*/ 7750410 w 7750410"/>
                <a:gd name="connsiteY2" fmla="*/ 480739 h 3165422"/>
                <a:gd name="connsiteX3" fmla="*/ 0 w 7750410"/>
                <a:gd name="connsiteY3" fmla="*/ 0 h 3165422"/>
                <a:gd name="connsiteX4" fmla="*/ 7091871 w 7750410"/>
                <a:gd name="connsiteY4" fmla="*/ 0 h 3165422"/>
                <a:gd name="connsiteX5" fmla="*/ 7750410 w 7750410"/>
                <a:gd name="connsiteY5" fmla="*/ 596889 h 3165422"/>
                <a:gd name="connsiteX6" fmla="*/ 7750410 w 7750410"/>
                <a:gd name="connsiteY6" fmla="*/ 3165422 h 3165422"/>
                <a:gd name="connsiteX7" fmla="*/ 0 w 7750410"/>
                <a:gd name="connsiteY7" fmla="*/ 3165422 h 3165422"/>
                <a:gd name="connsiteX8" fmla="*/ 0 w 7750410"/>
                <a:gd name="connsiteY8" fmla="*/ 0 h 3165422"/>
                <a:gd name="connsiteX0" fmla="*/ 0 w 7750410"/>
                <a:gd name="connsiteY0" fmla="*/ 0 h 3165422"/>
                <a:gd name="connsiteX1" fmla="*/ 7091871 w 7750410"/>
                <a:gd name="connsiteY1" fmla="*/ 0 h 3165422"/>
                <a:gd name="connsiteX2" fmla="*/ 7750410 w 7750410"/>
                <a:gd name="connsiteY2" fmla="*/ 596889 h 3165422"/>
                <a:gd name="connsiteX3" fmla="*/ 7750410 w 7750410"/>
                <a:gd name="connsiteY3" fmla="*/ 3165422 h 3165422"/>
                <a:gd name="connsiteX4" fmla="*/ 0 w 7750410"/>
                <a:gd name="connsiteY4" fmla="*/ 3165422 h 3165422"/>
                <a:gd name="connsiteX5" fmla="*/ 0 w 7750410"/>
                <a:gd name="connsiteY5" fmla="*/ 0 h 316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50410" h="3165422">
                  <a:moveTo>
                    <a:pt x="0" y="0"/>
                  </a:moveTo>
                  <a:lnTo>
                    <a:pt x="7091871" y="0"/>
                  </a:lnTo>
                  <a:lnTo>
                    <a:pt x="7750410" y="596889"/>
                  </a:lnTo>
                  <a:lnTo>
                    <a:pt x="7750410" y="3165422"/>
                  </a:lnTo>
                  <a:lnTo>
                    <a:pt x="0" y="3165422"/>
                  </a:lnTo>
                  <a:lnTo>
                    <a:pt x="0" y="0"/>
                  </a:lnTo>
                  <a:close/>
                </a:path>
              </a:pathLst>
            </a:custGeom>
            <a:gradFill flip="none" rotWithShape="1">
              <a:gsLst>
                <a:gs pos="100000">
                  <a:schemeClr val="accent1">
                    <a:lumMod val="60000"/>
                    <a:lumOff val="4000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180000" rIns="216000" bIns="36000" numCol="1" spcCol="0" rtlCol="0" fromWordArt="0" anchor="t" anchorCtr="0" forceAA="0" compatLnSpc="1">
              <a:prstTxWarp prst="textNoShape">
                <a:avLst/>
              </a:prstTxWarp>
              <a:noAutofit/>
            </a:bodyPr>
            <a:lstStyle/>
            <a:p>
              <a:pPr algn="just">
                <a:lnSpc>
                  <a:spcPct val="130000"/>
                </a:lnSpc>
              </a:pPr>
              <a:r>
                <a:rPr lang="zh-CN" altLang="en-US" sz="1600" spc="300" dirty="0">
                  <a:solidFill>
                    <a:schemeClr val="bg1"/>
                  </a:solidFill>
                  <a:cs typeface="+mn-ea"/>
                  <a:sym typeface="+mn-lt"/>
                </a:rPr>
                <a:t>桃李经年呈馨瑞，栋梁化育柱长天。忆往昔，濮河水悠悠，我们铸就辉煌；展未来，龙湖波荡漾我们豪情满怀。</a:t>
              </a:r>
            </a:p>
          </p:txBody>
        </p:sp>
        <p:sp>
          <p:nvSpPr>
            <p:cNvPr id="45" name="等腰三角形 44">
              <a:extLst>
                <a:ext uri="{FF2B5EF4-FFF2-40B4-BE49-F238E27FC236}">
                  <a16:creationId xmlns:a16="http://schemas.microsoft.com/office/drawing/2014/main" id="{2BC13A7F-6862-4BDC-A5EC-996BE78D8515}"/>
                </a:ext>
              </a:extLst>
            </p:cNvPr>
            <p:cNvSpPr/>
            <p:nvPr/>
          </p:nvSpPr>
          <p:spPr>
            <a:xfrm rot="10800000">
              <a:off x="4373879" y="1810814"/>
              <a:ext cx="298585" cy="285045"/>
            </a:xfrm>
            <a:prstGeom prst="triangle">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6" name="组合 45">
            <a:extLst>
              <a:ext uri="{FF2B5EF4-FFF2-40B4-BE49-F238E27FC236}">
                <a16:creationId xmlns:a16="http://schemas.microsoft.com/office/drawing/2014/main" id="{6A14FE3B-C7F1-4E75-8DAD-00B78ACD01C6}"/>
              </a:ext>
            </a:extLst>
          </p:cNvPr>
          <p:cNvGrpSpPr/>
          <p:nvPr/>
        </p:nvGrpSpPr>
        <p:grpSpPr>
          <a:xfrm>
            <a:off x="7505248" y="4383617"/>
            <a:ext cx="4013652" cy="1775537"/>
            <a:chOff x="660400" y="1810814"/>
            <a:chExt cx="4013652" cy="1775537"/>
          </a:xfrm>
        </p:grpSpPr>
        <p:sp>
          <p:nvSpPr>
            <p:cNvPr id="47" name="任意多边形: 形状 46">
              <a:extLst>
                <a:ext uri="{FF2B5EF4-FFF2-40B4-BE49-F238E27FC236}">
                  <a16:creationId xmlns:a16="http://schemas.microsoft.com/office/drawing/2014/main" id="{46FB0F77-2CE0-4494-8551-30647DE92C5A}"/>
                </a:ext>
              </a:extLst>
            </p:cNvPr>
            <p:cNvSpPr/>
            <p:nvPr/>
          </p:nvSpPr>
          <p:spPr>
            <a:xfrm>
              <a:off x="660400" y="1814778"/>
              <a:ext cx="4013652" cy="1771573"/>
            </a:xfrm>
            <a:custGeom>
              <a:avLst/>
              <a:gdLst>
                <a:gd name="connsiteX0" fmla="*/ 7220018 w 7750410"/>
                <a:gd name="connsiteY0" fmla="*/ 0 h 3165422"/>
                <a:gd name="connsiteX1" fmla="*/ 7750410 w 7750410"/>
                <a:gd name="connsiteY1" fmla="*/ 0 h 3165422"/>
                <a:gd name="connsiteX2" fmla="*/ 7750410 w 7750410"/>
                <a:gd name="connsiteY2" fmla="*/ 480739 h 3165422"/>
                <a:gd name="connsiteX3" fmla="*/ 0 w 7750410"/>
                <a:gd name="connsiteY3" fmla="*/ 0 h 3165422"/>
                <a:gd name="connsiteX4" fmla="*/ 7091871 w 7750410"/>
                <a:gd name="connsiteY4" fmla="*/ 0 h 3165422"/>
                <a:gd name="connsiteX5" fmla="*/ 7750410 w 7750410"/>
                <a:gd name="connsiteY5" fmla="*/ 596889 h 3165422"/>
                <a:gd name="connsiteX6" fmla="*/ 7750410 w 7750410"/>
                <a:gd name="connsiteY6" fmla="*/ 3165422 h 3165422"/>
                <a:gd name="connsiteX7" fmla="*/ 0 w 7750410"/>
                <a:gd name="connsiteY7" fmla="*/ 3165422 h 3165422"/>
                <a:gd name="connsiteX0" fmla="*/ 7750410 w 7750410"/>
                <a:gd name="connsiteY0" fmla="*/ 480739 h 3165422"/>
                <a:gd name="connsiteX1" fmla="*/ 7750410 w 7750410"/>
                <a:gd name="connsiteY1" fmla="*/ 0 h 3165422"/>
                <a:gd name="connsiteX2" fmla="*/ 7750410 w 7750410"/>
                <a:gd name="connsiteY2" fmla="*/ 480739 h 3165422"/>
                <a:gd name="connsiteX3" fmla="*/ 0 w 7750410"/>
                <a:gd name="connsiteY3" fmla="*/ 0 h 3165422"/>
                <a:gd name="connsiteX4" fmla="*/ 7091871 w 7750410"/>
                <a:gd name="connsiteY4" fmla="*/ 0 h 3165422"/>
                <a:gd name="connsiteX5" fmla="*/ 7750410 w 7750410"/>
                <a:gd name="connsiteY5" fmla="*/ 596889 h 3165422"/>
                <a:gd name="connsiteX6" fmla="*/ 7750410 w 7750410"/>
                <a:gd name="connsiteY6" fmla="*/ 3165422 h 3165422"/>
                <a:gd name="connsiteX7" fmla="*/ 0 w 7750410"/>
                <a:gd name="connsiteY7" fmla="*/ 3165422 h 3165422"/>
                <a:gd name="connsiteX8" fmla="*/ 0 w 7750410"/>
                <a:gd name="connsiteY8" fmla="*/ 0 h 3165422"/>
                <a:gd name="connsiteX0" fmla="*/ 0 w 7750410"/>
                <a:gd name="connsiteY0" fmla="*/ 0 h 3165422"/>
                <a:gd name="connsiteX1" fmla="*/ 7091871 w 7750410"/>
                <a:gd name="connsiteY1" fmla="*/ 0 h 3165422"/>
                <a:gd name="connsiteX2" fmla="*/ 7750410 w 7750410"/>
                <a:gd name="connsiteY2" fmla="*/ 596889 h 3165422"/>
                <a:gd name="connsiteX3" fmla="*/ 7750410 w 7750410"/>
                <a:gd name="connsiteY3" fmla="*/ 3165422 h 3165422"/>
                <a:gd name="connsiteX4" fmla="*/ 0 w 7750410"/>
                <a:gd name="connsiteY4" fmla="*/ 3165422 h 3165422"/>
                <a:gd name="connsiteX5" fmla="*/ 0 w 7750410"/>
                <a:gd name="connsiteY5" fmla="*/ 0 h 316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50410" h="3165422">
                  <a:moveTo>
                    <a:pt x="0" y="0"/>
                  </a:moveTo>
                  <a:lnTo>
                    <a:pt x="7091871" y="0"/>
                  </a:lnTo>
                  <a:lnTo>
                    <a:pt x="7750410" y="596889"/>
                  </a:lnTo>
                  <a:lnTo>
                    <a:pt x="7750410" y="3165422"/>
                  </a:lnTo>
                  <a:lnTo>
                    <a:pt x="0" y="3165422"/>
                  </a:lnTo>
                  <a:lnTo>
                    <a:pt x="0" y="0"/>
                  </a:lnTo>
                  <a:close/>
                </a:path>
              </a:pathLst>
            </a:custGeom>
            <a:gradFill flip="none" rotWithShape="1">
              <a:gsLst>
                <a:gs pos="100000">
                  <a:schemeClr val="accent1">
                    <a:lumMod val="60000"/>
                    <a:lumOff val="4000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180000" rIns="216000" bIns="36000" numCol="1" spcCol="0" rtlCol="0" fromWordArt="0" anchor="t" anchorCtr="0" forceAA="0" compatLnSpc="1">
              <a:prstTxWarp prst="textNoShape">
                <a:avLst/>
              </a:prstTxWarp>
              <a:noAutofit/>
            </a:bodyPr>
            <a:lstStyle/>
            <a:p>
              <a:pPr algn="just">
                <a:lnSpc>
                  <a:spcPct val="130000"/>
                </a:lnSpc>
              </a:pPr>
              <a:r>
                <a:rPr lang="zh-CN" altLang="en-US" sz="1600" spc="300" dirty="0">
                  <a:solidFill>
                    <a:schemeClr val="bg1"/>
                  </a:solidFill>
                  <a:cs typeface="+mn-ea"/>
                  <a:sym typeface="+mn-lt"/>
                </a:rPr>
                <a:t>桃李经年呈馨瑞，栋梁化育柱长天。忆往昔，濮河水悠悠，我们铸就辉煌；展未来，龙湖波荡漾我们豪情满怀。</a:t>
              </a:r>
            </a:p>
          </p:txBody>
        </p:sp>
        <p:sp>
          <p:nvSpPr>
            <p:cNvPr id="48" name="等腰三角形 47">
              <a:extLst>
                <a:ext uri="{FF2B5EF4-FFF2-40B4-BE49-F238E27FC236}">
                  <a16:creationId xmlns:a16="http://schemas.microsoft.com/office/drawing/2014/main" id="{01D1E6A7-CFE7-4585-98A6-6D5522016BD0}"/>
                </a:ext>
              </a:extLst>
            </p:cNvPr>
            <p:cNvSpPr/>
            <p:nvPr/>
          </p:nvSpPr>
          <p:spPr>
            <a:xfrm rot="10800000">
              <a:off x="4373879" y="1810814"/>
              <a:ext cx="298585" cy="285045"/>
            </a:xfrm>
            <a:prstGeom prst="triangle">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9145445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任意多边形: 形状 50">
            <a:extLst>
              <a:ext uri="{FF2B5EF4-FFF2-40B4-BE49-F238E27FC236}">
                <a16:creationId xmlns:a16="http://schemas.microsoft.com/office/drawing/2014/main" id="{5EE46BDE-34E1-487A-B29D-B75AE74F3CDF}"/>
              </a:ext>
            </a:extLst>
          </p:cNvPr>
          <p:cNvSpPr/>
          <p:nvPr/>
        </p:nvSpPr>
        <p:spPr>
          <a:xfrm>
            <a:off x="6146638" y="1879638"/>
            <a:ext cx="1498724" cy="1498722"/>
          </a:xfrm>
          <a:custGeom>
            <a:avLst/>
            <a:gdLst>
              <a:gd name="connsiteX0" fmla="*/ 0 w 1498724"/>
              <a:gd name="connsiteY0" fmla="*/ 0 h 1498722"/>
              <a:gd name="connsiteX1" fmla="*/ 108037 w 1498724"/>
              <a:gd name="connsiteY1" fmla="*/ 5455 h 1498722"/>
              <a:gd name="connsiteX2" fmla="*/ 1493269 w 1498724"/>
              <a:gd name="connsiteY2" fmla="*/ 1390687 h 1498722"/>
              <a:gd name="connsiteX3" fmla="*/ 1498724 w 1498724"/>
              <a:gd name="connsiteY3" fmla="*/ 1498722 h 1498722"/>
              <a:gd name="connsiteX4" fmla="*/ 0 w 1498724"/>
              <a:gd name="connsiteY4" fmla="*/ 1498722 h 1498722"/>
              <a:gd name="connsiteX5" fmla="*/ 0 w 1498724"/>
              <a:gd name="connsiteY5" fmla="*/ 0 h 1498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8724" h="1498722">
                <a:moveTo>
                  <a:pt x="0" y="0"/>
                </a:moveTo>
                <a:lnTo>
                  <a:pt x="108037" y="5455"/>
                </a:lnTo>
                <a:cubicBezTo>
                  <a:pt x="838430" y="79631"/>
                  <a:pt x="1419093" y="660294"/>
                  <a:pt x="1493269" y="1390687"/>
                </a:cubicBezTo>
                <a:lnTo>
                  <a:pt x="1498724" y="1498722"/>
                </a:lnTo>
                <a:lnTo>
                  <a:pt x="0" y="149872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dirty="0">
              <a:cs typeface="+mn-ea"/>
              <a:sym typeface="+mn-lt"/>
            </a:endParaRPr>
          </a:p>
        </p:txBody>
      </p:sp>
      <p:sp>
        <p:nvSpPr>
          <p:cNvPr id="50" name="任意多边形: 形状 49">
            <a:extLst>
              <a:ext uri="{FF2B5EF4-FFF2-40B4-BE49-F238E27FC236}">
                <a16:creationId xmlns:a16="http://schemas.microsoft.com/office/drawing/2014/main" id="{8B57FADD-FBC9-4CD4-9261-EDEA9CF60403}"/>
              </a:ext>
            </a:extLst>
          </p:cNvPr>
          <p:cNvSpPr/>
          <p:nvPr/>
        </p:nvSpPr>
        <p:spPr>
          <a:xfrm>
            <a:off x="4546638" y="1879638"/>
            <a:ext cx="1498722" cy="1498722"/>
          </a:xfrm>
          <a:custGeom>
            <a:avLst/>
            <a:gdLst>
              <a:gd name="connsiteX0" fmla="*/ 1498722 w 1498722"/>
              <a:gd name="connsiteY0" fmla="*/ 0 h 1498722"/>
              <a:gd name="connsiteX1" fmla="*/ 1498722 w 1498722"/>
              <a:gd name="connsiteY1" fmla="*/ 1498722 h 1498722"/>
              <a:gd name="connsiteX2" fmla="*/ 0 w 1498722"/>
              <a:gd name="connsiteY2" fmla="*/ 1498722 h 1498722"/>
              <a:gd name="connsiteX3" fmla="*/ 5455 w 1498722"/>
              <a:gd name="connsiteY3" fmla="*/ 1390687 h 1498722"/>
              <a:gd name="connsiteX4" fmla="*/ 1390687 w 1498722"/>
              <a:gd name="connsiteY4" fmla="*/ 5455 h 1498722"/>
              <a:gd name="connsiteX5" fmla="*/ 1498722 w 1498722"/>
              <a:gd name="connsiteY5" fmla="*/ 0 h 1498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8722" h="1498722">
                <a:moveTo>
                  <a:pt x="1498722" y="0"/>
                </a:moveTo>
                <a:lnTo>
                  <a:pt x="1498722" y="1498722"/>
                </a:lnTo>
                <a:lnTo>
                  <a:pt x="0" y="1498722"/>
                </a:lnTo>
                <a:lnTo>
                  <a:pt x="5455" y="1390687"/>
                </a:lnTo>
                <a:cubicBezTo>
                  <a:pt x="79631" y="660294"/>
                  <a:pt x="660294" y="79631"/>
                  <a:pt x="1390687" y="5455"/>
                </a:cubicBezTo>
                <a:lnTo>
                  <a:pt x="1498722"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cs typeface="+mn-ea"/>
              <a:sym typeface="+mn-lt"/>
            </a:endParaRPr>
          </a:p>
        </p:txBody>
      </p:sp>
      <p:sp>
        <p:nvSpPr>
          <p:cNvPr id="46" name="任意多边形: 形状 45">
            <a:extLst>
              <a:ext uri="{FF2B5EF4-FFF2-40B4-BE49-F238E27FC236}">
                <a16:creationId xmlns:a16="http://schemas.microsoft.com/office/drawing/2014/main" id="{980846B6-1B7A-4A78-BE0C-A744B7EDAA2C}"/>
              </a:ext>
            </a:extLst>
          </p:cNvPr>
          <p:cNvSpPr/>
          <p:nvPr/>
        </p:nvSpPr>
        <p:spPr>
          <a:xfrm>
            <a:off x="4546638" y="3479638"/>
            <a:ext cx="1498722" cy="1498724"/>
          </a:xfrm>
          <a:custGeom>
            <a:avLst/>
            <a:gdLst>
              <a:gd name="connsiteX0" fmla="*/ 0 w 1498722"/>
              <a:gd name="connsiteY0" fmla="*/ 0 h 1498724"/>
              <a:gd name="connsiteX1" fmla="*/ 1498722 w 1498722"/>
              <a:gd name="connsiteY1" fmla="*/ 0 h 1498724"/>
              <a:gd name="connsiteX2" fmla="*/ 1498722 w 1498722"/>
              <a:gd name="connsiteY2" fmla="*/ 1498724 h 1498724"/>
              <a:gd name="connsiteX3" fmla="*/ 1390687 w 1498722"/>
              <a:gd name="connsiteY3" fmla="*/ 1493269 h 1498724"/>
              <a:gd name="connsiteX4" fmla="*/ 5455 w 1498722"/>
              <a:gd name="connsiteY4" fmla="*/ 108037 h 1498724"/>
              <a:gd name="connsiteX5" fmla="*/ 0 w 1498722"/>
              <a:gd name="connsiteY5" fmla="*/ 0 h 149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8722" h="1498724">
                <a:moveTo>
                  <a:pt x="0" y="0"/>
                </a:moveTo>
                <a:lnTo>
                  <a:pt x="1498722" y="0"/>
                </a:lnTo>
                <a:lnTo>
                  <a:pt x="1498722" y="1498724"/>
                </a:lnTo>
                <a:lnTo>
                  <a:pt x="1390687" y="1493269"/>
                </a:lnTo>
                <a:cubicBezTo>
                  <a:pt x="660294" y="1419093"/>
                  <a:pt x="79631" y="838430"/>
                  <a:pt x="5455" y="108037"/>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cs typeface="+mn-ea"/>
              <a:sym typeface="+mn-lt"/>
            </a:endParaRPr>
          </a:p>
        </p:txBody>
      </p:sp>
      <p:sp>
        <p:nvSpPr>
          <p:cNvPr id="45" name="任意多边形: 形状 44">
            <a:extLst>
              <a:ext uri="{FF2B5EF4-FFF2-40B4-BE49-F238E27FC236}">
                <a16:creationId xmlns:a16="http://schemas.microsoft.com/office/drawing/2014/main" id="{FFF3401F-4977-4486-93D9-EA59B0693ADB}"/>
              </a:ext>
            </a:extLst>
          </p:cNvPr>
          <p:cNvSpPr/>
          <p:nvPr/>
        </p:nvSpPr>
        <p:spPr>
          <a:xfrm>
            <a:off x="6146638" y="3479638"/>
            <a:ext cx="1498724" cy="1498724"/>
          </a:xfrm>
          <a:custGeom>
            <a:avLst/>
            <a:gdLst>
              <a:gd name="connsiteX0" fmla="*/ 0 w 1498724"/>
              <a:gd name="connsiteY0" fmla="*/ 0 h 1498724"/>
              <a:gd name="connsiteX1" fmla="*/ 1498724 w 1498724"/>
              <a:gd name="connsiteY1" fmla="*/ 0 h 1498724"/>
              <a:gd name="connsiteX2" fmla="*/ 1493269 w 1498724"/>
              <a:gd name="connsiteY2" fmla="*/ 108037 h 1498724"/>
              <a:gd name="connsiteX3" fmla="*/ 108037 w 1498724"/>
              <a:gd name="connsiteY3" fmla="*/ 1493269 h 1498724"/>
              <a:gd name="connsiteX4" fmla="*/ 0 w 1498724"/>
              <a:gd name="connsiteY4" fmla="*/ 1498724 h 1498724"/>
              <a:gd name="connsiteX5" fmla="*/ 0 w 1498724"/>
              <a:gd name="connsiteY5" fmla="*/ 0 h 149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8724" h="1498724">
                <a:moveTo>
                  <a:pt x="0" y="0"/>
                </a:moveTo>
                <a:lnTo>
                  <a:pt x="1498724" y="0"/>
                </a:lnTo>
                <a:lnTo>
                  <a:pt x="1493269" y="108037"/>
                </a:lnTo>
                <a:cubicBezTo>
                  <a:pt x="1419093" y="838430"/>
                  <a:pt x="838430" y="1419093"/>
                  <a:pt x="108037" y="1493269"/>
                </a:cubicBezTo>
                <a:lnTo>
                  <a:pt x="0" y="1498724"/>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cs typeface="+mn-ea"/>
              <a:sym typeface="+mn-lt"/>
            </a:endParaRPr>
          </a:p>
        </p:txBody>
      </p:sp>
      <p:sp>
        <p:nvSpPr>
          <p:cNvPr id="2" name="标题 1">
            <a:extLst>
              <a:ext uri="{FF2B5EF4-FFF2-40B4-BE49-F238E27FC236}">
                <a16:creationId xmlns:a16="http://schemas.microsoft.com/office/drawing/2014/main" id="{FBCF9EE7-04CF-4CA5-8FAB-FA7A41927E87}"/>
              </a:ext>
            </a:extLst>
          </p:cNvPr>
          <p:cNvSpPr>
            <a:spLocks noGrp="1"/>
          </p:cNvSpPr>
          <p:nvPr>
            <p:ph type="title" idx="4294967295"/>
          </p:nvPr>
        </p:nvSpPr>
        <p:spPr>
          <a:xfrm>
            <a:off x="2419750" y="431769"/>
            <a:ext cx="10515600" cy="766300"/>
          </a:xfrm>
          <a:prstGeom prst="rect">
            <a:avLst/>
          </a:prstGeom>
        </p:spPr>
        <p:txBody>
          <a:bodyPr>
            <a:normAutofit/>
          </a:bodyPr>
          <a:lstStyle/>
          <a:p>
            <a:pPr>
              <a:lnSpc>
                <a:spcPct val="130000"/>
              </a:lnSpc>
            </a:pPr>
            <a:r>
              <a:rPr lang="zh-CN" altLang="en-US" sz="2800" spc="300" dirty="0">
                <a:latin typeface="+mn-lt"/>
                <a:ea typeface="+mn-ea"/>
                <a:cs typeface="+mn-ea"/>
                <a:sym typeface="+mn-lt"/>
              </a:rPr>
              <a:t>也许你会列一些直观的数据</a:t>
            </a:r>
          </a:p>
        </p:txBody>
      </p:sp>
      <p:pic>
        <p:nvPicPr>
          <p:cNvPr id="27" name="图形 26">
            <a:extLst>
              <a:ext uri="{FF2B5EF4-FFF2-40B4-BE49-F238E27FC236}">
                <a16:creationId xmlns:a16="http://schemas.microsoft.com/office/drawing/2014/main" id="{8FFB9F36-BCB0-4E55-958A-D4A73B05111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093569" y="2499685"/>
            <a:ext cx="577676" cy="577676"/>
          </a:xfrm>
          <a:prstGeom prst="rect">
            <a:avLst/>
          </a:prstGeom>
        </p:spPr>
      </p:pic>
      <p:pic>
        <p:nvPicPr>
          <p:cNvPr id="28" name="图形 27">
            <a:extLst>
              <a:ext uri="{FF2B5EF4-FFF2-40B4-BE49-F238E27FC236}">
                <a16:creationId xmlns:a16="http://schemas.microsoft.com/office/drawing/2014/main" id="{0180573E-0277-42B4-8203-18A51B9774B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523793" y="2498385"/>
            <a:ext cx="577675" cy="577672"/>
          </a:xfrm>
          <a:prstGeom prst="rect">
            <a:avLst/>
          </a:prstGeom>
        </p:spPr>
      </p:pic>
      <p:pic>
        <p:nvPicPr>
          <p:cNvPr id="29" name="图形 28">
            <a:extLst>
              <a:ext uri="{FF2B5EF4-FFF2-40B4-BE49-F238E27FC236}">
                <a16:creationId xmlns:a16="http://schemas.microsoft.com/office/drawing/2014/main" id="{FA0A26BF-4354-4762-BAAA-E495321FEED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050671" y="3758008"/>
            <a:ext cx="663473" cy="663473"/>
          </a:xfrm>
          <a:prstGeom prst="rect">
            <a:avLst/>
          </a:prstGeom>
        </p:spPr>
      </p:pic>
      <p:pic>
        <p:nvPicPr>
          <p:cNvPr id="34" name="图形 33">
            <a:extLst>
              <a:ext uri="{FF2B5EF4-FFF2-40B4-BE49-F238E27FC236}">
                <a16:creationId xmlns:a16="http://schemas.microsoft.com/office/drawing/2014/main" id="{653CC95A-04C9-4418-B1DC-38E3684C01A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523792" y="3800906"/>
            <a:ext cx="577676" cy="577676"/>
          </a:xfrm>
          <a:prstGeom prst="rect">
            <a:avLst/>
          </a:prstGeom>
        </p:spPr>
      </p:pic>
      <p:sp>
        <p:nvSpPr>
          <p:cNvPr id="10" name="等腰三角形 9">
            <a:extLst>
              <a:ext uri="{FF2B5EF4-FFF2-40B4-BE49-F238E27FC236}">
                <a16:creationId xmlns:a16="http://schemas.microsoft.com/office/drawing/2014/main" id="{D8A5A195-9D91-4F17-B079-26E51A7DD2CE}"/>
              </a:ext>
            </a:extLst>
          </p:cNvPr>
          <p:cNvSpPr/>
          <p:nvPr/>
        </p:nvSpPr>
        <p:spPr>
          <a:xfrm rot="3437102">
            <a:off x="7594040" y="1947373"/>
            <a:ext cx="443015" cy="51632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cs typeface="+mn-ea"/>
              <a:sym typeface="+mn-lt"/>
            </a:endParaRPr>
          </a:p>
        </p:txBody>
      </p:sp>
      <p:grpSp>
        <p:nvGrpSpPr>
          <p:cNvPr id="12" name="组合 11">
            <a:extLst>
              <a:ext uri="{FF2B5EF4-FFF2-40B4-BE49-F238E27FC236}">
                <a16:creationId xmlns:a16="http://schemas.microsoft.com/office/drawing/2014/main" id="{15A6F4B0-EEA2-4C22-9A21-6EA4DB6B2D24}"/>
              </a:ext>
            </a:extLst>
          </p:cNvPr>
          <p:cNvGrpSpPr/>
          <p:nvPr/>
        </p:nvGrpSpPr>
        <p:grpSpPr>
          <a:xfrm flipH="1" flipV="1">
            <a:off x="4118777" y="1984026"/>
            <a:ext cx="516321" cy="2924674"/>
            <a:chOff x="7557387" y="1984026"/>
            <a:chExt cx="516321" cy="2924674"/>
          </a:xfrm>
          <a:solidFill>
            <a:schemeClr val="accent3"/>
          </a:solidFill>
        </p:grpSpPr>
        <p:sp>
          <p:nvSpPr>
            <p:cNvPr id="57" name="Isosceles Triangle 9_1">
              <a:extLst>
                <a:ext uri="{FF2B5EF4-FFF2-40B4-BE49-F238E27FC236}">
                  <a16:creationId xmlns:a16="http://schemas.microsoft.com/office/drawing/2014/main" id="{100CB712-38C5-408F-A134-D23FEB879F27}"/>
                </a:ext>
              </a:extLst>
            </p:cNvPr>
            <p:cNvSpPr/>
            <p:nvPr/>
          </p:nvSpPr>
          <p:spPr>
            <a:xfrm rot="3437102">
              <a:off x="7594040" y="1947373"/>
              <a:ext cx="443015" cy="5163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cs typeface="+mn-ea"/>
                <a:sym typeface="+mn-lt"/>
              </a:endParaRPr>
            </a:p>
          </p:txBody>
        </p:sp>
        <p:sp>
          <p:nvSpPr>
            <p:cNvPr id="59" name="Isosceles Triangle 9_1_1">
              <a:extLst>
                <a:ext uri="{FF2B5EF4-FFF2-40B4-BE49-F238E27FC236}">
                  <a16:creationId xmlns:a16="http://schemas.microsoft.com/office/drawing/2014/main" id="{1F88E81D-0253-404B-B950-4E3EE62DDCC1}"/>
                </a:ext>
              </a:extLst>
            </p:cNvPr>
            <p:cNvSpPr/>
            <p:nvPr/>
          </p:nvSpPr>
          <p:spPr>
            <a:xfrm rot="18162898" flipV="1">
              <a:off x="7594040" y="4429032"/>
              <a:ext cx="443015" cy="5163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cs typeface="+mn-ea"/>
                <a:sym typeface="+mn-lt"/>
              </a:endParaRPr>
            </a:p>
          </p:txBody>
        </p:sp>
      </p:grpSp>
      <p:sp>
        <p:nvSpPr>
          <p:cNvPr id="58" name="Isosceles Triangle 9_2">
            <a:extLst>
              <a:ext uri="{FF2B5EF4-FFF2-40B4-BE49-F238E27FC236}">
                <a16:creationId xmlns:a16="http://schemas.microsoft.com/office/drawing/2014/main" id="{97ED7697-0014-4931-8FE0-84FF369F0CC6}"/>
              </a:ext>
            </a:extLst>
          </p:cNvPr>
          <p:cNvSpPr/>
          <p:nvPr/>
        </p:nvSpPr>
        <p:spPr>
          <a:xfrm rot="18162898" flipV="1">
            <a:off x="7594040" y="4394307"/>
            <a:ext cx="443015" cy="51632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cs typeface="+mn-ea"/>
              <a:sym typeface="+mn-lt"/>
            </a:endParaRPr>
          </a:p>
        </p:txBody>
      </p:sp>
      <p:grpSp>
        <p:nvGrpSpPr>
          <p:cNvPr id="14" name="组合 13">
            <a:extLst>
              <a:ext uri="{FF2B5EF4-FFF2-40B4-BE49-F238E27FC236}">
                <a16:creationId xmlns:a16="http://schemas.microsoft.com/office/drawing/2014/main" id="{AD6B2F3B-2702-47D0-9CE2-5384491B9F10}"/>
              </a:ext>
            </a:extLst>
          </p:cNvPr>
          <p:cNvGrpSpPr/>
          <p:nvPr/>
        </p:nvGrpSpPr>
        <p:grpSpPr>
          <a:xfrm>
            <a:off x="8198797" y="1271525"/>
            <a:ext cx="2577233" cy="2106835"/>
            <a:chOff x="8198797" y="1271525"/>
            <a:chExt cx="2577233" cy="2106835"/>
          </a:xfrm>
        </p:grpSpPr>
        <p:sp>
          <p:nvSpPr>
            <p:cNvPr id="60" name="文本框 59">
              <a:extLst>
                <a:ext uri="{FF2B5EF4-FFF2-40B4-BE49-F238E27FC236}">
                  <a16:creationId xmlns:a16="http://schemas.microsoft.com/office/drawing/2014/main" id="{BDCDA427-F4F2-41E9-A2B7-7066C2BE4869}"/>
                </a:ext>
              </a:extLst>
            </p:cNvPr>
            <p:cNvSpPr txBox="1"/>
            <p:nvPr/>
          </p:nvSpPr>
          <p:spPr>
            <a:xfrm>
              <a:off x="8198797" y="1271525"/>
              <a:ext cx="1594011" cy="860300"/>
            </a:xfrm>
            <a:prstGeom prst="rect">
              <a:avLst/>
            </a:prstGeom>
            <a:noFill/>
          </p:spPr>
          <p:txBody>
            <a:bodyPr wrap="square" lIns="0" tIns="0" rIns="0" bIns="0" rtlCol="0">
              <a:normAutofit/>
            </a:bodyPr>
            <a:lstStyle/>
            <a:p>
              <a:pPr>
                <a:lnSpc>
                  <a:spcPct val="130000"/>
                </a:lnSpc>
              </a:pPr>
              <a:r>
                <a:rPr lang="en-US" altLang="zh-CN" sz="4800" b="1" dirty="0">
                  <a:gradFill flip="none" rotWithShape="1">
                    <a:gsLst>
                      <a:gs pos="46000">
                        <a:schemeClr val="accent1"/>
                      </a:gs>
                      <a:gs pos="100000">
                        <a:schemeClr val="accent2">
                          <a:alpha val="0"/>
                          <a:lumMod val="0"/>
                          <a:lumOff val="100000"/>
                        </a:schemeClr>
                      </a:gs>
                    </a:gsLst>
                    <a:lin ang="5400000" scaled="1"/>
                    <a:tileRect/>
                  </a:gradFill>
                  <a:cs typeface="+mn-ea"/>
                  <a:sym typeface="+mn-lt"/>
                </a:rPr>
                <a:t>99</a:t>
              </a:r>
              <a:endParaRPr lang="zh-CN" altLang="en-US" sz="4800" b="1" dirty="0">
                <a:gradFill flip="none" rotWithShape="1">
                  <a:gsLst>
                    <a:gs pos="46000">
                      <a:schemeClr val="accent1"/>
                    </a:gs>
                    <a:gs pos="100000">
                      <a:schemeClr val="accent2">
                        <a:alpha val="0"/>
                        <a:lumMod val="0"/>
                        <a:lumOff val="100000"/>
                      </a:schemeClr>
                    </a:gs>
                  </a:gsLst>
                  <a:lin ang="5400000" scaled="1"/>
                  <a:tileRect/>
                </a:gradFill>
                <a:cs typeface="+mn-ea"/>
                <a:sym typeface="+mn-lt"/>
              </a:endParaRPr>
            </a:p>
          </p:txBody>
        </p:sp>
        <p:sp>
          <p:nvSpPr>
            <p:cNvPr id="61" name="文本框 60">
              <a:extLst>
                <a:ext uri="{FF2B5EF4-FFF2-40B4-BE49-F238E27FC236}">
                  <a16:creationId xmlns:a16="http://schemas.microsoft.com/office/drawing/2014/main" id="{6CC8F9D8-3FA8-4B8B-AB7B-FE156FD8C6AB}"/>
                </a:ext>
              </a:extLst>
            </p:cNvPr>
            <p:cNvSpPr txBox="1"/>
            <p:nvPr/>
          </p:nvSpPr>
          <p:spPr>
            <a:xfrm>
              <a:off x="8198797" y="1934161"/>
              <a:ext cx="1885131" cy="324576"/>
            </a:xfrm>
            <a:prstGeom prst="rect">
              <a:avLst/>
            </a:prstGeom>
            <a:noFill/>
          </p:spPr>
          <p:txBody>
            <a:bodyPr wrap="none" lIns="0" tIns="0" rIns="0" bIns="0" rtlCol="0">
              <a:spAutoFit/>
            </a:bodyPr>
            <a:lstStyle/>
            <a:p>
              <a:pPr>
                <a:lnSpc>
                  <a:spcPct val="130000"/>
                </a:lnSpc>
              </a:pPr>
              <a:r>
                <a:rPr lang="zh-CN" altLang="en-US" b="1" spc="300" dirty="0">
                  <a:solidFill>
                    <a:schemeClr val="tx1">
                      <a:lumMod val="65000"/>
                      <a:lumOff val="35000"/>
                    </a:schemeClr>
                  </a:solidFill>
                  <a:cs typeface="+mn-ea"/>
                  <a:sym typeface="+mn-lt"/>
                </a:rPr>
                <a:t>这里输入小标题</a:t>
              </a:r>
            </a:p>
          </p:txBody>
        </p:sp>
        <p:sp>
          <p:nvSpPr>
            <p:cNvPr id="62" name="文本框 61">
              <a:extLst>
                <a:ext uri="{FF2B5EF4-FFF2-40B4-BE49-F238E27FC236}">
                  <a16:creationId xmlns:a16="http://schemas.microsoft.com/office/drawing/2014/main" id="{CE2F227C-4587-4F94-9A1A-E98F6AF30AF1}"/>
                </a:ext>
              </a:extLst>
            </p:cNvPr>
            <p:cNvSpPr txBox="1"/>
            <p:nvPr/>
          </p:nvSpPr>
          <p:spPr>
            <a:xfrm>
              <a:off x="8198797" y="2445156"/>
              <a:ext cx="2577233" cy="933204"/>
            </a:xfrm>
            <a:prstGeom prst="rect">
              <a:avLst/>
            </a:prstGeom>
            <a:noFill/>
          </p:spPr>
          <p:txBody>
            <a:bodyPr wrap="square" lIns="0" tIns="0" rIns="0" bIns="0" rtlCol="0">
              <a:noAutofit/>
            </a:bodyPr>
            <a:lstStyle/>
            <a:p>
              <a:pPr algn="just">
                <a:lnSpc>
                  <a:spcPct val="130000"/>
                </a:lnSpc>
              </a:pPr>
              <a:r>
                <a:rPr lang="zh-CN" altLang="en-US" sz="1600" spc="300" dirty="0">
                  <a:solidFill>
                    <a:schemeClr val="tx1">
                      <a:lumMod val="65000"/>
                      <a:lumOff val="35000"/>
                    </a:schemeClr>
                  </a:solidFill>
                  <a:cs typeface="+mn-ea"/>
                  <a:sym typeface="+mn-lt"/>
                </a:rPr>
                <a:t>现有教授</a:t>
              </a:r>
              <a:r>
                <a:rPr lang="en-US" altLang="zh-CN" sz="1600" spc="300" dirty="0">
                  <a:solidFill>
                    <a:schemeClr val="tx1">
                      <a:lumMod val="65000"/>
                      <a:lumOff val="35000"/>
                    </a:schemeClr>
                  </a:solidFill>
                  <a:cs typeface="+mn-ea"/>
                  <a:sym typeface="+mn-lt"/>
                </a:rPr>
                <a:t>48</a:t>
              </a:r>
              <a:r>
                <a:rPr lang="zh-CN" altLang="en-US" sz="1600" spc="300" dirty="0">
                  <a:solidFill>
                    <a:schemeClr val="tx1">
                      <a:lumMod val="65000"/>
                      <a:lumOff val="35000"/>
                    </a:schemeClr>
                  </a:solidFill>
                  <a:cs typeface="+mn-ea"/>
                  <a:sym typeface="+mn-lt"/>
                </a:rPr>
                <a:t>人、副教授</a:t>
              </a:r>
              <a:r>
                <a:rPr lang="en-US" altLang="zh-CN" sz="1600" spc="300" dirty="0">
                  <a:solidFill>
                    <a:schemeClr val="tx1">
                      <a:lumMod val="65000"/>
                      <a:lumOff val="35000"/>
                    </a:schemeClr>
                  </a:solidFill>
                  <a:cs typeface="+mn-ea"/>
                  <a:sym typeface="+mn-lt"/>
                </a:rPr>
                <a:t>182</a:t>
              </a:r>
              <a:r>
                <a:rPr lang="zh-CN" altLang="en-US" sz="1600" spc="300" dirty="0">
                  <a:solidFill>
                    <a:schemeClr val="tx1">
                      <a:lumMod val="65000"/>
                      <a:lumOff val="35000"/>
                    </a:schemeClr>
                  </a:solidFill>
                  <a:cs typeface="+mn-ea"/>
                  <a:sym typeface="+mn-lt"/>
                </a:rPr>
                <a:t>人，博士硕士教师</a:t>
              </a:r>
              <a:r>
                <a:rPr lang="en-US" altLang="zh-CN" sz="1600" spc="300" dirty="0">
                  <a:solidFill>
                    <a:schemeClr val="tx1">
                      <a:lumMod val="65000"/>
                      <a:lumOff val="35000"/>
                    </a:schemeClr>
                  </a:solidFill>
                  <a:cs typeface="+mn-ea"/>
                  <a:sym typeface="+mn-lt"/>
                </a:rPr>
                <a:t>333</a:t>
              </a:r>
              <a:r>
                <a:rPr lang="zh-CN" altLang="en-US" sz="1600" spc="300" dirty="0">
                  <a:solidFill>
                    <a:schemeClr val="tx1">
                      <a:lumMod val="65000"/>
                      <a:lumOff val="35000"/>
                    </a:schemeClr>
                  </a:solidFill>
                  <a:cs typeface="+mn-ea"/>
                  <a:sym typeface="+mn-lt"/>
                </a:rPr>
                <a:t>人</a:t>
              </a:r>
            </a:p>
          </p:txBody>
        </p:sp>
      </p:grpSp>
      <p:grpSp>
        <p:nvGrpSpPr>
          <p:cNvPr id="15" name="组合 14">
            <a:extLst>
              <a:ext uri="{FF2B5EF4-FFF2-40B4-BE49-F238E27FC236}">
                <a16:creationId xmlns:a16="http://schemas.microsoft.com/office/drawing/2014/main" id="{F0017E95-9189-4D18-905C-63663F9A4A3C}"/>
              </a:ext>
            </a:extLst>
          </p:cNvPr>
          <p:cNvGrpSpPr/>
          <p:nvPr/>
        </p:nvGrpSpPr>
        <p:grpSpPr>
          <a:xfrm>
            <a:off x="8198797" y="4073387"/>
            <a:ext cx="2577233" cy="2106835"/>
            <a:chOff x="8198797" y="4073387"/>
            <a:chExt cx="2577233" cy="2106835"/>
          </a:xfrm>
        </p:grpSpPr>
        <p:sp>
          <p:nvSpPr>
            <p:cNvPr id="63" name="文本框 62">
              <a:extLst>
                <a:ext uri="{FF2B5EF4-FFF2-40B4-BE49-F238E27FC236}">
                  <a16:creationId xmlns:a16="http://schemas.microsoft.com/office/drawing/2014/main" id="{E1EA8D41-55C5-4318-9F1A-D601DBF53A39}"/>
                </a:ext>
              </a:extLst>
            </p:cNvPr>
            <p:cNvSpPr txBox="1"/>
            <p:nvPr/>
          </p:nvSpPr>
          <p:spPr>
            <a:xfrm>
              <a:off x="8198797" y="4073387"/>
              <a:ext cx="1594011" cy="860300"/>
            </a:xfrm>
            <a:prstGeom prst="rect">
              <a:avLst/>
            </a:prstGeom>
            <a:noFill/>
          </p:spPr>
          <p:txBody>
            <a:bodyPr wrap="square" lIns="0" tIns="0" rIns="0" bIns="0" rtlCol="0">
              <a:normAutofit/>
            </a:bodyPr>
            <a:lstStyle/>
            <a:p>
              <a:pPr>
                <a:lnSpc>
                  <a:spcPct val="130000"/>
                </a:lnSpc>
              </a:pPr>
              <a:r>
                <a:rPr lang="en-US" altLang="zh-CN" sz="4800" b="1" dirty="0">
                  <a:gradFill flip="none" rotWithShape="1">
                    <a:gsLst>
                      <a:gs pos="46000">
                        <a:schemeClr val="accent1"/>
                      </a:gs>
                      <a:gs pos="100000">
                        <a:schemeClr val="accent2">
                          <a:alpha val="0"/>
                          <a:lumMod val="0"/>
                          <a:lumOff val="100000"/>
                        </a:schemeClr>
                      </a:gs>
                    </a:gsLst>
                    <a:lin ang="5400000" scaled="1"/>
                    <a:tileRect/>
                  </a:gradFill>
                  <a:cs typeface="+mn-ea"/>
                  <a:sym typeface="+mn-lt"/>
                </a:rPr>
                <a:t>1.68</a:t>
              </a:r>
              <a:endParaRPr lang="zh-CN" altLang="en-US" sz="4800" b="1" dirty="0">
                <a:gradFill flip="none" rotWithShape="1">
                  <a:gsLst>
                    <a:gs pos="46000">
                      <a:schemeClr val="accent1"/>
                    </a:gs>
                    <a:gs pos="100000">
                      <a:schemeClr val="accent2">
                        <a:alpha val="0"/>
                        <a:lumMod val="0"/>
                        <a:lumOff val="100000"/>
                      </a:schemeClr>
                    </a:gs>
                  </a:gsLst>
                  <a:lin ang="5400000" scaled="1"/>
                  <a:tileRect/>
                </a:gradFill>
                <a:cs typeface="+mn-ea"/>
                <a:sym typeface="+mn-lt"/>
              </a:endParaRPr>
            </a:p>
          </p:txBody>
        </p:sp>
        <p:sp>
          <p:nvSpPr>
            <p:cNvPr id="64" name="文本框 63">
              <a:extLst>
                <a:ext uri="{FF2B5EF4-FFF2-40B4-BE49-F238E27FC236}">
                  <a16:creationId xmlns:a16="http://schemas.microsoft.com/office/drawing/2014/main" id="{57D06B84-C577-4252-A930-7A1C3A1E1E4E}"/>
                </a:ext>
              </a:extLst>
            </p:cNvPr>
            <p:cNvSpPr txBox="1"/>
            <p:nvPr/>
          </p:nvSpPr>
          <p:spPr>
            <a:xfrm>
              <a:off x="8198797" y="4736023"/>
              <a:ext cx="1885131" cy="324576"/>
            </a:xfrm>
            <a:prstGeom prst="rect">
              <a:avLst/>
            </a:prstGeom>
            <a:noFill/>
          </p:spPr>
          <p:txBody>
            <a:bodyPr wrap="none" lIns="0" tIns="0" rIns="0" bIns="0" rtlCol="0">
              <a:spAutoFit/>
            </a:bodyPr>
            <a:lstStyle/>
            <a:p>
              <a:pPr>
                <a:lnSpc>
                  <a:spcPct val="130000"/>
                </a:lnSpc>
              </a:pPr>
              <a:r>
                <a:rPr lang="zh-CN" altLang="en-US" b="1" spc="300" dirty="0">
                  <a:solidFill>
                    <a:schemeClr val="tx1">
                      <a:lumMod val="65000"/>
                      <a:lumOff val="35000"/>
                    </a:schemeClr>
                  </a:solidFill>
                  <a:cs typeface="+mn-ea"/>
                  <a:sym typeface="+mn-lt"/>
                </a:rPr>
                <a:t>这里输入小标题</a:t>
              </a:r>
            </a:p>
          </p:txBody>
        </p:sp>
        <p:sp>
          <p:nvSpPr>
            <p:cNvPr id="65" name="文本框 64">
              <a:extLst>
                <a:ext uri="{FF2B5EF4-FFF2-40B4-BE49-F238E27FC236}">
                  <a16:creationId xmlns:a16="http://schemas.microsoft.com/office/drawing/2014/main" id="{37AF3504-175F-4B71-8200-F9CBE83E6A52}"/>
                </a:ext>
              </a:extLst>
            </p:cNvPr>
            <p:cNvSpPr txBox="1"/>
            <p:nvPr/>
          </p:nvSpPr>
          <p:spPr>
            <a:xfrm>
              <a:off x="8198797" y="5247018"/>
              <a:ext cx="2577233" cy="933204"/>
            </a:xfrm>
            <a:prstGeom prst="rect">
              <a:avLst/>
            </a:prstGeom>
            <a:noFill/>
          </p:spPr>
          <p:txBody>
            <a:bodyPr wrap="square" lIns="0" tIns="0" rIns="0" bIns="0" rtlCol="0">
              <a:noAutofit/>
            </a:bodyPr>
            <a:lstStyle/>
            <a:p>
              <a:pPr algn="just">
                <a:lnSpc>
                  <a:spcPct val="130000"/>
                </a:lnSpc>
              </a:pPr>
              <a:r>
                <a:rPr lang="zh-CN" altLang="en-US" sz="1600" spc="300" dirty="0">
                  <a:solidFill>
                    <a:schemeClr val="tx1">
                      <a:lumMod val="65000"/>
                      <a:lumOff val="35000"/>
                    </a:schemeClr>
                  </a:solidFill>
                  <a:cs typeface="+mn-ea"/>
                  <a:sym typeface="+mn-lt"/>
                </a:rPr>
                <a:t>现有教授</a:t>
              </a:r>
              <a:r>
                <a:rPr lang="en-US" altLang="zh-CN" sz="1600" spc="300" dirty="0">
                  <a:solidFill>
                    <a:schemeClr val="tx1">
                      <a:lumMod val="65000"/>
                      <a:lumOff val="35000"/>
                    </a:schemeClr>
                  </a:solidFill>
                  <a:cs typeface="+mn-ea"/>
                  <a:sym typeface="+mn-lt"/>
                </a:rPr>
                <a:t>48</a:t>
              </a:r>
              <a:r>
                <a:rPr lang="zh-CN" altLang="en-US" sz="1600" spc="300" dirty="0">
                  <a:solidFill>
                    <a:schemeClr val="tx1">
                      <a:lumMod val="65000"/>
                      <a:lumOff val="35000"/>
                    </a:schemeClr>
                  </a:solidFill>
                  <a:cs typeface="+mn-ea"/>
                  <a:sym typeface="+mn-lt"/>
                </a:rPr>
                <a:t>人、副教授</a:t>
              </a:r>
              <a:r>
                <a:rPr lang="en-US" altLang="zh-CN" sz="1600" spc="300" dirty="0">
                  <a:solidFill>
                    <a:schemeClr val="tx1">
                      <a:lumMod val="65000"/>
                      <a:lumOff val="35000"/>
                    </a:schemeClr>
                  </a:solidFill>
                  <a:cs typeface="+mn-ea"/>
                  <a:sym typeface="+mn-lt"/>
                </a:rPr>
                <a:t>182</a:t>
              </a:r>
              <a:r>
                <a:rPr lang="zh-CN" altLang="en-US" sz="1600" spc="300" dirty="0">
                  <a:solidFill>
                    <a:schemeClr val="tx1">
                      <a:lumMod val="65000"/>
                      <a:lumOff val="35000"/>
                    </a:schemeClr>
                  </a:solidFill>
                  <a:cs typeface="+mn-ea"/>
                  <a:sym typeface="+mn-lt"/>
                </a:rPr>
                <a:t>人，博士硕士教师</a:t>
              </a:r>
              <a:r>
                <a:rPr lang="en-US" altLang="zh-CN" sz="1600" spc="300" dirty="0">
                  <a:solidFill>
                    <a:schemeClr val="tx1">
                      <a:lumMod val="65000"/>
                      <a:lumOff val="35000"/>
                    </a:schemeClr>
                  </a:solidFill>
                  <a:cs typeface="+mn-ea"/>
                  <a:sym typeface="+mn-lt"/>
                </a:rPr>
                <a:t>333</a:t>
              </a:r>
              <a:r>
                <a:rPr lang="zh-CN" altLang="en-US" sz="1600" spc="300" dirty="0">
                  <a:solidFill>
                    <a:schemeClr val="tx1">
                      <a:lumMod val="65000"/>
                      <a:lumOff val="35000"/>
                    </a:schemeClr>
                  </a:solidFill>
                  <a:cs typeface="+mn-ea"/>
                  <a:sym typeface="+mn-lt"/>
                </a:rPr>
                <a:t>人</a:t>
              </a:r>
            </a:p>
          </p:txBody>
        </p:sp>
      </p:grpSp>
      <p:grpSp>
        <p:nvGrpSpPr>
          <p:cNvPr id="66" name="组合 65">
            <a:extLst>
              <a:ext uri="{FF2B5EF4-FFF2-40B4-BE49-F238E27FC236}">
                <a16:creationId xmlns:a16="http://schemas.microsoft.com/office/drawing/2014/main" id="{4D7D1808-F88F-4720-A19A-ABAF7C3B5A88}"/>
              </a:ext>
            </a:extLst>
          </p:cNvPr>
          <p:cNvGrpSpPr/>
          <p:nvPr/>
        </p:nvGrpSpPr>
        <p:grpSpPr>
          <a:xfrm>
            <a:off x="1468336" y="1271525"/>
            <a:ext cx="2577233" cy="2106835"/>
            <a:chOff x="8198797" y="1271525"/>
            <a:chExt cx="2577233" cy="2106835"/>
          </a:xfrm>
        </p:grpSpPr>
        <p:sp>
          <p:nvSpPr>
            <p:cNvPr id="67" name="文本框 66">
              <a:extLst>
                <a:ext uri="{FF2B5EF4-FFF2-40B4-BE49-F238E27FC236}">
                  <a16:creationId xmlns:a16="http://schemas.microsoft.com/office/drawing/2014/main" id="{3F870EE6-E36B-4D6F-84C4-3B575A4F70B5}"/>
                </a:ext>
              </a:extLst>
            </p:cNvPr>
            <p:cNvSpPr txBox="1"/>
            <p:nvPr/>
          </p:nvSpPr>
          <p:spPr>
            <a:xfrm>
              <a:off x="9182019" y="1271525"/>
              <a:ext cx="1594011" cy="860300"/>
            </a:xfrm>
            <a:prstGeom prst="rect">
              <a:avLst/>
            </a:prstGeom>
            <a:noFill/>
          </p:spPr>
          <p:txBody>
            <a:bodyPr wrap="square" lIns="0" tIns="0" rIns="0" bIns="0" rtlCol="0">
              <a:normAutofit/>
            </a:bodyPr>
            <a:lstStyle/>
            <a:p>
              <a:pPr algn="r">
                <a:lnSpc>
                  <a:spcPct val="130000"/>
                </a:lnSpc>
              </a:pPr>
              <a:r>
                <a:rPr lang="en-US" altLang="zh-CN" sz="4800" b="1" dirty="0">
                  <a:gradFill flip="none" rotWithShape="1">
                    <a:gsLst>
                      <a:gs pos="46000">
                        <a:schemeClr val="accent1"/>
                      </a:gs>
                      <a:gs pos="100000">
                        <a:schemeClr val="accent2">
                          <a:alpha val="0"/>
                          <a:lumMod val="0"/>
                          <a:lumOff val="100000"/>
                        </a:schemeClr>
                      </a:gs>
                    </a:gsLst>
                    <a:lin ang="5400000" scaled="1"/>
                    <a:tileRect/>
                  </a:gradFill>
                  <a:cs typeface="+mn-ea"/>
                  <a:sym typeface="+mn-lt"/>
                </a:rPr>
                <a:t>100+</a:t>
              </a:r>
              <a:endParaRPr lang="zh-CN" altLang="en-US" sz="4800" b="1" dirty="0">
                <a:gradFill flip="none" rotWithShape="1">
                  <a:gsLst>
                    <a:gs pos="46000">
                      <a:schemeClr val="accent1"/>
                    </a:gs>
                    <a:gs pos="100000">
                      <a:schemeClr val="accent2">
                        <a:alpha val="0"/>
                        <a:lumMod val="0"/>
                        <a:lumOff val="100000"/>
                      </a:schemeClr>
                    </a:gs>
                  </a:gsLst>
                  <a:lin ang="5400000" scaled="1"/>
                  <a:tileRect/>
                </a:gradFill>
                <a:cs typeface="+mn-ea"/>
                <a:sym typeface="+mn-lt"/>
              </a:endParaRPr>
            </a:p>
          </p:txBody>
        </p:sp>
        <p:sp>
          <p:nvSpPr>
            <p:cNvPr id="68" name="文本框 67">
              <a:extLst>
                <a:ext uri="{FF2B5EF4-FFF2-40B4-BE49-F238E27FC236}">
                  <a16:creationId xmlns:a16="http://schemas.microsoft.com/office/drawing/2014/main" id="{637C1C82-00DD-4BE6-B1D9-87306B865AD5}"/>
                </a:ext>
              </a:extLst>
            </p:cNvPr>
            <p:cNvSpPr txBox="1"/>
            <p:nvPr/>
          </p:nvSpPr>
          <p:spPr>
            <a:xfrm>
              <a:off x="8890899" y="1934161"/>
              <a:ext cx="1885131" cy="324576"/>
            </a:xfrm>
            <a:prstGeom prst="rect">
              <a:avLst/>
            </a:prstGeom>
            <a:noFill/>
          </p:spPr>
          <p:txBody>
            <a:bodyPr wrap="none" lIns="0" tIns="0" rIns="0" bIns="0" rtlCol="0">
              <a:spAutoFit/>
            </a:bodyPr>
            <a:lstStyle/>
            <a:p>
              <a:pPr>
                <a:lnSpc>
                  <a:spcPct val="130000"/>
                </a:lnSpc>
              </a:pPr>
              <a:r>
                <a:rPr lang="zh-CN" altLang="en-US" b="1" spc="300" dirty="0">
                  <a:solidFill>
                    <a:schemeClr val="tx1">
                      <a:lumMod val="65000"/>
                      <a:lumOff val="35000"/>
                    </a:schemeClr>
                  </a:solidFill>
                  <a:cs typeface="+mn-ea"/>
                  <a:sym typeface="+mn-lt"/>
                </a:rPr>
                <a:t>这里输入小标题</a:t>
              </a:r>
            </a:p>
          </p:txBody>
        </p:sp>
        <p:sp>
          <p:nvSpPr>
            <p:cNvPr id="69" name="文本框 68">
              <a:extLst>
                <a:ext uri="{FF2B5EF4-FFF2-40B4-BE49-F238E27FC236}">
                  <a16:creationId xmlns:a16="http://schemas.microsoft.com/office/drawing/2014/main" id="{F9E87488-A121-4F40-BDA8-837FE2E3D613}"/>
                </a:ext>
              </a:extLst>
            </p:cNvPr>
            <p:cNvSpPr txBox="1"/>
            <p:nvPr/>
          </p:nvSpPr>
          <p:spPr>
            <a:xfrm>
              <a:off x="8198797" y="2445156"/>
              <a:ext cx="2577233" cy="933204"/>
            </a:xfrm>
            <a:prstGeom prst="rect">
              <a:avLst/>
            </a:prstGeom>
            <a:noFill/>
          </p:spPr>
          <p:txBody>
            <a:bodyPr wrap="square" lIns="0" tIns="0" rIns="0" bIns="0" rtlCol="0">
              <a:noAutofit/>
            </a:bodyPr>
            <a:lstStyle/>
            <a:p>
              <a:pPr algn="r">
                <a:lnSpc>
                  <a:spcPct val="130000"/>
                </a:lnSpc>
              </a:pPr>
              <a:r>
                <a:rPr lang="zh-CN" altLang="en-US" sz="1600" spc="300" dirty="0">
                  <a:solidFill>
                    <a:schemeClr val="tx1">
                      <a:lumMod val="65000"/>
                      <a:lumOff val="35000"/>
                    </a:schemeClr>
                  </a:solidFill>
                  <a:cs typeface="+mn-ea"/>
                  <a:sym typeface="+mn-lt"/>
                </a:rPr>
                <a:t>现有教授</a:t>
              </a:r>
              <a:r>
                <a:rPr lang="en-US" altLang="zh-CN" sz="1600" spc="300" dirty="0">
                  <a:solidFill>
                    <a:schemeClr val="tx1">
                      <a:lumMod val="65000"/>
                      <a:lumOff val="35000"/>
                    </a:schemeClr>
                  </a:solidFill>
                  <a:cs typeface="+mn-ea"/>
                  <a:sym typeface="+mn-lt"/>
                </a:rPr>
                <a:t>48</a:t>
              </a:r>
              <a:r>
                <a:rPr lang="zh-CN" altLang="en-US" sz="1600" spc="300" dirty="0">
                  <a:solidFill>
                    <a:schemeClr val="tx1">
                      <a:lumMod val="65000"/>
                      <a:lumOff val="35000"/>
                    </a:schemeClr>
                  </a:solidFill>
                  <a:cs typeface="+mn-ea"/>
                  <a:sym typeface="+mn-lt"/>
                </a:rPr>
                <a:t>人、副教授</a:t>
              </a:r>
              <a:r>
                <a:rPr lang="en-US" altLang="zh-CN" sz="1600" spc="300" dirty="0">
                  <a:solidFill>
                    <a:schemeClr val="tx1">
                      <a:lumMod val="65000"/>
                      <a:lumOff val="35000"/>
                    </a:schemeClr>
                  </a:solidFill>
                  <a:cs typeface="+mn-ea"/>
                  <a:sym typeface="+mn-lt"/>
                </a:rPr>
                <a:t>182</a:t>
              </a:r>
              <a:r>
                <a:rPr lang="zh-CN" altLang="en-US" sz="1600" spc="300" dirty="0">
                  <a:solidFill>
                    <a:schemeClr val="tx1">
                      <a:lumMod val="65000"/>
                      <a:lumOff val="35000"/>
                    </a:schemeClr>
                  </a:solidFill>
                  <a:cs typeface="+mn-ea"/>
                  <a:sym typeface="+mn-lt"/>
                </a:rPr>
                <a:t>人，博士硕士教师</a:t>
              </a:r>
              <a:r>
                <a:rPr lang="en-US" altLang="zh-CN" sz="1600" spc="300" dirty="0">
                  <a:solidFill>
                    <a:schemeClr val="tx1">
                      <a:lumMod val="65000"/>
                      <a:lumOff val="35000"/>
                    </a:schemeClr>
                  </a:solidFill>
                  <a:cs typeface="+mn-ea"/>
                  <a:sym typeface="+mn-lt"/>
                </a:rPr>
                <a:t>333</a:t>
              </a:r>
              <a:r>
                <a:rPr lang="zh-CN" altLang="en-US" sz="1600" spc="300" dirty="0">
                  <a:solidFill>
                    <a:schemeClr val="tx1">
                      <a:lumMod val="65000"/>
                      <a:lumOff val="35000"/>
                    </a:schemeClr>
                  </a:solidFill>
                  <a:cs typeface="+mn-ea"/>
                  <a:sym typeface="+mn-lt"/>
                </a:rPr>
                <a:t>人</a:t>
              </a:r>
            </a:p>
          </p:txBody>
        </p:sp>
      </p:grpSp>
      <p:grpSp>
        <p:nvGrpSpPr>
          <p:cNvPr id="70" name="组合 69">
            <a:extLst>
              <a:ext uri="{FF2B5EF4-FFF2-40B4-BE49-F238E27FC236}">
                <a16:creationId xmlns:a16="http://schemas.microsoft.com/office/drawing/2014/main" id="{77EBF1BD-D90D-4F90-87FB-B30D6503AAE5}"/>
              </a:ext>
            </a:extLst>
          </p:cNvPr>
          <p:cNvGrpSpPr/>
          <p:nvPr/>
        </p:nvGrpSpPr>
        <p:grpSpPr>
          <a:xfrm>
            <a:off x="1468336" y="4073387"/>
            <a:ext cx="2577233" cy="2106835"/>
            <a:chOff x="8198797" y="4073387"/>
            <a:chExt cx="2577233" cy="2106835"/>
          </a:xfrm>
        </p:grpSpPr>
        <p:sp>
          <p:nvSpPr>
            <p:cNvPr id="71" name="文本框 70">
              <a:extLst>
                <a:ext uri="{FF2B5EF4-FFF2-40B4-BE49-F238E27FC236}">
                  <a16:creationId xmlns:a16="http://schemas.microsoft.com/office/drawing/2014/main" id="{E63007A5-54B2-47C6-9D75-DDF723437A96}"/>
                </a:ext>
              </a:extLst>
            </p:cNvPr>
            <p:cNvSpPr txBox="1"/>
            <p:nvPr/>
          </p:nvSpPr>
          <p:spPr>
            <a:xfrm>
              <a:off x="9182019" y="4073387"/>
              <a:ext cx="1594011" cy="860300"/>
            </a:xfrm>
            <a:prstGeom prst="rect">
              <a:avLst/>
            </a:prstGeom>
            <a:noFill/>
          </p:spPr>
          <p:txBody>
            <a:bodyPr wrap="square" lIns="0" tIns="0" rIns="0" bIns="0" rtlCol="0">
              <a:normAutofit/>
            </a:bodyPr>
            <a:lstStyle/>
            <a:p>
              <a:pPr algn="r">
                <a:lnSpc>
                  <a:spcPct val="130000"/>
                </a:lnSpc>
              </a:pPr>
              <a:r>
                <a:rPr lang="en-US" altLang="zh-CN" sz="4800" b="1" dirty="0">
                  <a:gradFill flip="none" rotWithShape="1">
                    <a:gsLst>
                      <a:gs pos="46000">
                        <a:schemeClr val="accent1"/>
                      </a:gs>
                      <a:gs pos="100000">
                        <a:schemeClr val="accent2">
                          <a:alpha val="0"/>
                          <a:lumMod val="0"/>
                          <a:lumOff val="100000"/>
                        </a:schemeClr>
                      </a:gs>
                    </a:gsLst>
                    <a:lin ang="5400000" scaled="1"/>
                    <a:tileRect/>
                  </a:gradFill>
                  <a:cs typeface="+mn-ea"/>
                  <a:sym typeface="+mn-lt"/>
                </a:rPr>
                <a:t>89%</a:t>
              </a:r>
              <a:endParaRPr lang="zh-CN" altLang="en-US" sz="4800" b="1" dirty="0">
                <a:gradFill flip="none" rotWithShape="1">
                  <a:gsLst>
                    <a:gs pos="46000">
                      <a:schemeClr val="accent1"/>
                    </a:gs>
                    <a:gs pos="100000">
                      <a:schemeClr val="accent2">
                        <a:alpha val="0"/>
                        <a:lumMod val="0"/>
                        <a:lumOff val="100000"/>
                      </a:schemeClr>
                    </a:gs>
                  </a:gsLst>
                  <a:lin ang="5400000" scaled="1"/>
                  <a:tileRect/>
                </a:gradFill>
                <a:cs typeface="+mn-ea"/>
                <a:sym typeface="+mn-lt"/>
              </a:endParaRPr>
            </a:p>
          </p:txBody>
        </p:sp>
        <p:sp>
          <p:nvSpPr>
            <p:cNvPr id="72" name="文本框 71">
              <a:extLst>
                <a:ext uri="{FF2B5EF4-FFF2-40B4-BE49-F238E27FC236}">
                  <a16:creationId xmlns:a16="http://schemas.microsoft.com/office/drawing/2014/main" id="{E259A2D5-B09A-4619-B7A5-31B875F1B496}"/>
                </a:ext>
              </a:extLst>
            </p:cNvPr>
            <p:cNvSpPr txBox="1"/>
            <p:nvPr/>
          </p:nvSpPr>
          <p:spPr>
            <a:xfrm>
              <a:off x="8890899" y="4736023"/>
              <a:ext cx="1885131" cy="324576"/>
            </a:xfrm>
            <a:prstGeom prst="rect">
              <a:avLst/>
            </a:prstGeom>
            <a:noFill/>
          </p:spPr>
          <p:txBody>
            <a:bodyPr wrap="none" lIns="0" tIns="0" rIns="0" bIns="0" rtlCol="0">
              <a:spAutoFit/>
            </a:bodyPr>
            <a:lstStyle/>
            <a:p>
              <a:pPr>
                <a:lnSpc>
                  <a:spcPct val="130000"/>
                </a:lnSpc>
              </a:pPr>
              <a:r>
                <a:rPr lang="zh-CN" altLang="en-US" b="1" spc="300" dirty="0">
                  <a:solidFill>
                    <a:schemeClr val="tx1">
                      <a:lumMod val="65000"/>
                      <a:lumOff val="35000"/>
                    </a:schemeClr>
                  </a:solidFill>
                  <a:cs typeface="+mn-ea"/>
                  <a:sym typeface="+mn-lt"/>
                </a:rPr>
                <a:t>这里输入小标题</a:t>
              </a:r>
            </a:p>
          </p:txBody>
        </p:sp>
        <p:sp>
          <p:nvSpPr>
            <p:cNvPr id="73" name="文本框 72">
              <a:extLst>
                <a:ext uri="{FF2B5EF4-FFF2-40B4-BE49-F238E27FC236}">
                  <a16:creationId xmlns:a16="http://schemas.microsoft.com/office/drawing/2014/main" id="{5732FC49-8EA3-42AD-B8F4-5B3D468E13A2}"/>
                </a:ext>
              </a:extLst>
            </p:cNvPr>
            <p:cNvSpPr txBox="1"/>
            <p:nvPr/>
          </p:nvSpPr>
          <p:spPr>
            <a:xfrm>
              <a:off x="8198797" y="5247018"/>
              <a:ext cx="2577233" cy="933204"/>
            </a:xfrm>
            <a:prstGeom prst="rect">
              <a:avLst/>
            </a:prstGeom>
            <a:noFill/>
          </p:spPr>
          <p:txBody>
            <a:bodyPr wrap="square" lIns="0" tIns="0" rIns="0" bIns="0" rtlCol="0">
              <a:spAutoFit/>
            </a:bodyPr>
            <a:lstStyle/>
            <a:p>
              <a:pPr algn="r">
                <a:lnSpc>
                  <a:spcPct val="130000"/>
                </a:lnSpc>
              </a:pPr>
              <a:r>
                <a:rPr lang="zh-CN" altLang="en-US" sz="1600" spc="300" dirty="0">
                  <a:solidFill>
                    <a:schemeClr val="tx1">
                      <a:lumMod val="65000"/>
                      <a:lumOff val="35000"/>
                    </a:schemeClr>
                  </a:solidFill>
                  <a:cs typeface="+mn-ea"/>
                  <a:sym typeface="+mn-lt"/>
                </a:rPr>
                <a:t>现有教授</a:t>
              </a:r>
              <a:r>
                <a:rPr lang="en-US" altLang="zh-CN" sz="1600" spc="300" dirty="0">
                  <a:solidFill>
                    <a:schemeClr val="tx1">
                      <a:lumMod val="65000"/>
                      <a:lumOff val="35000"/>
                    </a:schemeClr>
                  </a:solidFill>
                  <a:cs typeface="+mn-ea"/>
                  <a:sym typeface="+mn-lt"/>
                </a:rPr>
                <a:t>48</a:t>
              </a:r>
              <a:r>
                <a:rPr lang="zh-CN" altLang="en-US" sz="1600" spc="300" dirty="0">
                  <a:solidFill>
                    <a:schemeClr val="tx1">
                      <a:lumMod val="65000"/>
                      <a:lumOff val="35000"/>
                    </a:schemeClr>
                  </a:solidFill>
                  <a:cs typeface="+mn-ea"/>
                  <a:sym typeface="+mn-lt"/>
                </a:rPr>
                <a:t>人、副教授</a:t>
              </a:r>
              <a:r>
                <a:rPr lang="en-US" altLang="zh-CN" sz="1600" spc="300" dirty="0">
                  <a:solidFill>
                    <a:schemeClr val="tx1">
                      <a:lumMod val="65000"/>
                      <a:lumOff val="35000"/>
                    </a:schemeClr>
                  </a:solidFill>
                  <a:cs typeface="+mn-ea"/>
                  <a:sym typeface="+mn-lt"/>
                </a:rPr>
                <a:t>182</a:t>
              </a:r>
              <a:r>
                <a:rPr lang="zh-CN" altLang="en-US" sz="1600" spc="300" dirty="0">
                  <a:solidFill>
                    <a:schemeClr val="tx1">
                      <a:lumMod val="65000"/>
                      <a:lumOff val="35000"/>
                    </a:schemeClr>
                  </a:solidFill>
                  <a:cs typeface="+mn-ea"/>
                  <a:sym typeface="+mn-lt"/>
                </a:rPr>
                <a:t>人，博士硕士教师</a:t>
              </a:r>
              <a:r>
                <a:rPr lang="en-US" altLang="zh-CN" sz="1600" spc="300" dirty="0">
                  <a:solidFill>
                    <a:schemeClr val="tx1">
                      <a:lumMod val="65000"/>
                      <a:lumOff val="35000"/>
                    </a:schemeClr>
                  </a:solidFill>
                  <a:cs typeface="+mn-ea"/>
                  <a:sym typeface="+mn-lt"/>
                </a:rPr>
                <a:t>333</a:t>
              </a:r>
              <a:r>
                <a:rPr lang="zh-CN" altLang="en-US" sz="1600" spc="300" dirty="0">
                  <a:solidFill>
                    <a:schemeClr val="tx1">
                      <a:lumMod val="65000"/>
                      <a:lumOff val="35000"/>
                    </a:schemeClr>
                  </a:solidFill>
                  <a:cs typeface="+mn-ea"/>
                  <a:sym typeface="+mn-lt"/>
                </a:rPr>
                <a:t>人</a:t>
              </a:r>
            </a:p>
          </p:txBody>
        </p:sp>
      </p:grpSp>
    </p:spTree>
    <p:extLst>
      <p:ext uri="{BB962C8B-B14F-4D97-AF65-F5344CB8AC3E}">
        <p14:creationId xmlns:p14="http://schemas.microsoft.com/office/powerpoint/2010/main" val="15359374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文本框 42">
            <a:extLst>
              <a:ext uri="{FF2B5EF4-FFF2-40B4-BE49-F238E27FC236}">
                <a16:creationId xmlns:a16="http://schemas.microsoft.com/office/drawing/2014/main" id="{04FE87ED-7A1B-4F28-B2CD-151CB628C171}"/>
              </a:ext>
            </a:extLst>
          </p:cNvPr>
          <p:cNvSpPr txBox="1"/>
          <p:nvPr/>
        </p:nvSpPr>
        <p:spPr>
          <a:xfrm>
            <a:off x="587293" y="1442693"/>
            <a:ext cx="2249334" cy="452945"/>
          </a:xfrm>
          <a:prstGeom prst="rect">
            <a:avLst/>
          </a:prstGeom>
          <a:noFill/>
        </p:spPr>
        <p:txBody>
          <a:bodyPr wrap="none"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2" name="标题 1">
            <a:extLst>
              <a:ext uri="{FF2B5EF4-FFF2-40B4-BE49-F238E27FC236}">
                <a16:creationId xmlns:a16="http://schemas.microsoft.com/office/drawing/2014/main" id="{FBCF9EE7-04CF-4CA5-8FAB-FA7A41927E87}"/>
              </a:ext>
            </a:extLst>
          </p:cNvPr>
          <p:cNvSpPr>
            <a:spLocks noGrp="1"/>
          </p:cNvSpPr>
          <p:nvPr>
            <p:ph type="title" idx="4294967295"/>
          </p:nvPr>
        </p:nvSpPr>
        <p:spPr>
          <a:xfrm>
            <a:off x="2419750" y="430303"/>
            <a:ext cx="10515600" cy="766300"/>
          </a:xfrm>
          <a:prstGeom prst="rect">
            <a:avLst/>
          </a:prstGeom>
        </p:spPr>
        <p:txBody>
          <a:bodyPr>
            <a:normAutofit/>
          </a:bodyPr>
          <a:lstStyle/>
          <a:p>
            <a:pPr>
              <a:lnSpc>
                <a:spcPct val="130000"/>
              </a:lnSpc>
            </a:pPr>
            <a:r>
              <a:rPr lang="zh-CN" altLang="en-US" sz="2800" spc="300" dirty="0">
                <a:latin typeface="+mn-lt"/>
                <a:ea typeface="+mn-ea"/>
                <a:cs typeface="+mn-ea"/>
                <a:sym typeface="+mn-lt"/>
              </a:rPr>
              <a:t>文字段落更多样式</a:t>
            </a:r>
          </a:p>
        </p:txBody>
      </p:sp>
      <p:sp>
        <p:nvSpPr>
          <p:cNvPr id="75" name="文本框 74">
            <a:extLst>
              <a:ext uri="{FF2B5EF4-FFF2-40B4-BE49-F238E27FC236}">
                <a16:creationId xmlns:a16="http://schemas.microsoft.com/office/drawing/2014/main" id="{A4EA7AF2-F797-4989-B3D8-E219D49B18BE}"/>
              </a:ext>
            </a:extLst>
          </p:cNvPr>
          <p:cNvSpPr txBox="1"/>
          <p:nvPr/>
        </p:nvSpPr>
        <p:spPr>
          <a:xfrm>
            <a:off x="4486003" y="1442693"/>
            <a:ext cx="2249334" cy="452945"/>
          </a:xfrm>
          <a:prstGeom prst="rect">
            <a:avLst/>
          </a:prstGeom>
          <a:noFill/>
        </p:spPr>
        <p:txBody>
          <a:bodyPr wrap="none"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80" name="文本框 79">
            <a:extLst>
              <a:ext uri="{FF2B5EF4-FFF2-40B4-BE49-F238E27FC236}">
                <a16:creationId xmlns:a16="http://schemas.microsoft.com/office/drawing/2014/main" id="{81DD5E68-EF16-4BBF-AC35-9D99B6699A48}"/>
              </a:ext>
            </a:extLst>
          </p:cNvPr>
          <p:cNvSpPr txBox="1"/>
          <p:nvPr/>
        </p:nvSpPr>
        <p:spPr>
          <a:xfrm>
            <a:off x="8384714" y="1442693"/>
            <a:ext cx="2249334" cy="452945"/>
          </a:xfrm>
          <a:prstGeom prst="rect">
            <a:avLst/>
          </a:prstGeom>
          <a:noFill/>
        </p:spPr>
        <p:txBody>
          <a:bodyPr wrap="none"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85" name="文本框 84">
            <a:extLst>
              <a:ext uri="{FF2B5EF4-FFF2-40B4-BE49-F238E27FC236}">
                <a16:creationId xmlns:a16="http://schemas.microsoft.com/office/drawing/2014/main" id="{C23AFA99-6A1B-407A-AB2C-936D749B6988}"/>
              </a:ext>
            </a:extLst>
          </p:cNvPr>
          <p:cNvSpPr txBox="1"/>
          <p:nvPr/>
        </p:nvSpPr>
        <p:spPr>
          <a:xfrm>
            <a:off x="587293" y="4007952"/>
            <a:ext cx="2249334" cy="452945"/>
          </a:xfrm>
          <a:prstGeom prst="rect">
            <a:avLst/>
          </a:prstGeom>
          <a:noFill/>
        </p:spPr>
        <p:txBody>
          <a:bodyPr wrap="none"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90" name="文本框 89">
            <a:extLst>
              <a:ext uri="{FF2B5EF4-FFF2-40B4-BE49-F238E27FC236}">
                <a16:creationId xmlns:a16="http://schemas.microsoft.com/office/drawing/2014/main" id="{2B0E6B07-D9DF-418D-8CA6-08F9E9EAF20E}"/>
              </a:ext>
            </a:extLst>
          </p:cNvPr>
          <p:cNvSpPr txBox="1"/>
          <p:nvPr/>
        </p:nvSpPr>
        <p:spPr>
          <a:xfrm>
            <a:off x="4486003" y="4007952"/>
            <a:ext cx="2249334" cy="452945"/>
          </a:xfrm>
          <a:prstGeom prst="rect">
            <a:avLst/>
          </a:prstGeom>
          <a:noFill/>
        </p:spPr>
        <p:txBody>
          <a:bodyPr wrap="none"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95" name="文本框 94">
            <a:extLst>
              <a:ext uri="{FF2B5EF4-FFF2-40B4-BE49-F238E27FC236}">
                <a16:creationId xmlns:a16="http://schemas.microsoft.com/office/drawing/2014/main" id="{B4C5FA38-522A-47A7-B948-6B63E7C05C2D}"/>
              </a:ext>
            </a:extLst>
          </p:cNvPr>
          <p:cNvSpPr txBox="1"/>
          <p:nvPr/>
        </p:nvSpPr>
        <p:spPr>
          <a:xfrm>
            <a:off x="8384714" y="4007952"/>
            <a:ext cx="2249334" cy="452945"/>
          </a:xfrm>
          <a:prstGeom prst="rect">
            <a:avLst/>
          </a:prstGeom>
          <a:noFill/>
        </p:spPr>
        <p:txBody>
          <a:bodyPr wrap="none"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99" name="矩形 98">
            <a:extLst>
              <a:ext uri="{FF2B5EF4-FFF2-40B4-BE49-F238E27FC236}">
                <a16:creationId xmlns:a16="http://schemas.microsoft.com/office/drawing/2014/main" id="{8B74060A-9E1F-4E1C-9030-2B9D3FE84943}"/>
              </a:ext>
            </a:extLst>
          </p:cNvPr>
          <p:cNvSpPr/>
          <p:nvPr/>
        </p:nvSpPr>
        <p:spPr>
          <a:xfrm>
            <a:off x="685417" y="1866194"/>
            <a:ext cx="3058160" cy="1694066"/>
          </a:xfrm>
          <a:prstGeom prst="rect">
            <a:avLst/>
          </a:prstGeom>
          <a:gradFill>
            <a:gsLst>
              <a:gs pos="100000">
                <a:schemeClr val="accent1">
                  <a:lumMod val="60000"/>
                  <a:lumOff val="40000"/>
                </a:schemeClr>
              </a:gs>
              <a:gs pos="4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45720" rIns="180000" bIns="45720" numCol="1" spcCol="0" rtlCol="0" fromWordArt="0" anchor="ctr" anchorCtr="0" forceAA="0" compatLnSpc="1">
            <a:prstTxWarp prst="textNoShape">
              <a:avLst/>
            </a:prstTxWarp>
            <a:noAutofit/>
          </a:bodyPr>
          <a:lstStyle/>
          <a:p>
            <a:pPr algn="just">
              <a:lnSpc>
                <a:spcPct val="130000"/>
              </a:lnSpc>
            </a:pPr>
            <a:r>
              <a:rPr lang="zh-CN" altLang="en-US" sz="1600" spc="300" dirty="0">
                <a:solidFill>
                  <a:schemeClr val="bg1"/>
                </a:solidFill>
                <a:cs typeface="+mn-ea"/>
                <a:sym typeface="+mn-lt"/>
              </a:rPr>
              <a:t>传承</a:t>
            </a:r>
            <a:r>
              <a:rPr lang="en-US" altLang="zh-CN" sz="1600" spc="300" dirty="0">
                <a:solidFill>
                  <a:schemeClr val="bg1"/>
                </a:solidFill>
                <a:cs typeface="+mn-ea"/>
                <a:sym typeface="+mn-lt"/>
              </a:rPr>
              <a:t>67</a:t>
            </a:r>
            <a:r>
              <a:rPr lang="zh-CN" altLang="en-US" sz="1600" spc="300" dirty="0">
                <a:solidFill>
                  <a:schemeClr val="bg1"/>
                </a:solidFill>
                <a:cs typeface="+mn-ea"/>
                <a:sym typeface="+mn-lt"/>
              </a:rPr>
              <a:t>年的办学历史文化和</a:t>
            </a:r>
            <a:r>
              <a:rPr lang="en-US" altLang="zh-CN" sz="1600" spc="300" dirty="0">
                <a:solidFill>
                  <a:schemeClr val="bg1"/>
                </a:solidFill>
                <a:cs typeface="+mn-ea"/>
                <a:sym typeface="+mn-lt"/>
              </a:rPr>
              <a:t>33</a:t>
            </a:r>
            <a:r>
              <a:rPr lang="zh-CN" altLang="en-US" sz="1600" spc="300" dirty="0">
                <a:solidFill>
                  <a:schemeClr val="bg1"/>
                </a:solidFill>
                <a:cs typeface="+mn-ea"/>
                <a:sym typeface="+mn-lt"/>
              </a:rPr>
              <a:t>年的专科发展积淀学院主动站位</a:t>
            </a:r>
          </a:p>
        </p:txBody>
      </p:sp>
      <p:sp>
        <p:nvSpPr>
          <p:cNvPr id="44" name="矩形 43">
            <a:extLst>
              <a:ext uri="{FF2B5EF4-FFF2-40B4-BE49-F238E27FC236}">
                <a16:creationId xmlns:a16="http://schemas.microsoft.com/office/drawing/2014/main" id="{0ACF0C6A-30DC-4D2F-83BE-9B839D63D6F7}"/>
              </a:ext>
            </a:extLst>
          </p:cNvPr>
          <p:cNvSpPr/>
          <p:nvPr/>
        </p:nvSpPr>
        <p:spPr>
          <a:xfrm>
            <a:off x="4577946" y="1866194"/>
            <a:ext cx="3058160" cy="1694066"/>
          </a:xfrm>
          <a:prstGeom prst="rect">
            <a:avLst/>
          </a:prstGeom>
          <a:gradFill>
            <a:gsLst>
              <a:gs pos="100000">
                <a:schemeClr val="accent1">
                  <a:lumMod val="60000"/>
                  <a:lumOff val="40000"/>
                </a:schemeClr>
              </a:gs>
              <a:gs pos="4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45720" rIns="180000" bIns="45720" numCol="1" spcCol="0" rtlCol="0" fromWordArt="0" anchor="ctr" anchorCtr="0" forceAA="0" compatLnSpc="1">
            <a:prstTxWarp prst="textNoShape">
              <a:avLst/>
            </a:prstTxWarp>
            <a:noAutofit/>
          </a:bodyPr>
          <a:lstStyle/>
          <a:p>
            <a:pPr algn="just">
              <a:lnSpc>
                <a:spcPct val="130000"/>
              </a:lnSpc>
            </a:pPr>
            <a:r>
              <a:rPr lang="zh-CN" altLang="en-US" sz="1600" spc="300" dirty="0">
                <a:solidFill>
                  <a:schemeClr val="bg1"/>
                </a:solidFill>
                <a:cs typeface="+mn-ea"/>
                <a:sym typeface="+mn-lt"/>
              </a:rPr>
              <a:t>传承</a:t>
            </a:r>
            <a:r>
              <a:rPr lang="en-US" altLang="zh-CN" sz="1600" spc="300" dirty="0">
                <a:solidFill>
                  <a:schemeClr val="bg1"/>
                </a:solidFill>
                <a:cs typeface="+mn-ea"/>
                <a:sym typeface="+mn-lt"/>
              </a:rPr>
              <a:t>67</a:t>
            </a:r>
            <a:r>
              <a:rPr lang="zh-CN" altLang="en-US" sz="1600" spc="300" dirty="0">
                <a:solidFill>
                  <a:schemeClr val="bg1"/>
                </a:solidFill>
                <a:cs typeface="+mn-ea"/>
                <a:sym typeface="+mn-lt"/>
              </a:rPr>
              <a:t>年的办学历史文化和</a:t>
            </a:r>
            <a:r>
              <a:rPr lang="en-US" altLang="zh-CN" sz="1600" spc="300" dirty="0">
                <a:solidFill>
                  <a:schemeClr val="bg1"/>
                </a:solidFill>
                <a:cs typeface="+mn-ea"/>
                <a:sym typeface="+mn-lt"/>
              </a:rPr>
              <a:t>33</a:t>
            </a:r>
            <a:r>
              <a:rPr lang="zh-CN" altLang="en-US" sz="1600" spc="300" dirty="0">
                <a:solidFill>
                  <a:schemeClr val="bg1"/>
                </a:solidFill>
                <a:cs typeface="+mn-ea"/>
                <a:sym typeface="+mn-lt"/>
              </a:rPr>
              <a:t>年的专科发展积淀学院主动站位</a:t>
            </a:r>
          </a:p>
        </p:txBody>
      </p:sp>
      <p:sp>
        <p:nvSpPr>
          <p:cNvPr id="46" name="矩形 45">
            <a:extLst>
              <a:ext uri="{FF2B5EF4-FFF2-40B4-BE49-F238E27FC236}">
                <a16:creationId xmlns:a16="http://schemas.microsoft.com/office/drawing/2014/main" id="{61E31268-1D78-4895-BA3A-73B104CDBD1E}"/>
              </a:ext>
            </a:extLst>
          </p:cNvPr>
          <p:cNvSpPr/>
          <p:nvPr/>
        </p:nvSpPr>
        <p:spPr>
          <a:xfrm>
            <a:off x="8476656" y="1866194"/>
            <a:ext cx="3058160" cy="1694066"/>
          </a:xfrm>
          <a:prstGeom prst="rect">
            <a:avLst/>
          </a:prstGeom>
          <a:gradFill>
            <a:gsLst>
              <a:gs pos="100000">
                <a:schemeClr val="accent1">
                  <a:lumMod val="60000"/>
                  <a:lumOff val="40000"/>
                </a:schemeClr>
              </a:gs>
              <a:gs pos="4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45720" rIns="180000" bIns="45720" numCol="1" spcCol="0" rtlCol="0" fromWordArt="0" anchor="ctr" anchorCtr="0" forceAA="0" compatLnSpc="1">
            <a:prstTxWarp prst="textNoShape">
              <a:avLst/>
            </a:prstTxWarp>
            <a:noAutofit/>
          </a:bodyPr>
          <a:lstStyle/>
          <a:p>
            <a:pPr algn="just">
              <a:lnSpc>
                <a:spcPct val="130000"/>
              </a:lnSpc>
            </a:pPr>
            <a:r>
              <a:rPr lang="zh-CN" altLang="en-US" sz="1600" spc="300" dirty="0">
                <a:solidFill>
                  <a:schemeClr val="bg1"/>
                </a:solidFill>
                <a:cs typeface="+mn-ea"/>
                <a:sym typeface="+mn-lt"/>
              </a:rPr>
              <a:t>传承</a:t>
            </a:r>
            <a:r>
              <a:rPr lang="en-US" altLang="zh-CN" sz="1600" spc="300" dirty="0">
                <a:solidFill>
                  <a:schemeClr val="bg1"/>
                </a:solidFill>
                <a:cs typeface="+mn-ea"/>
                <a:sym typeface="+mn-lt"/>
              </a:rPr>
              <a:t>67</a:t>
            </a:r>
            <a:r>
              <a:rPr lang="zh-CN" altLang="en-US" sz="1600" spc="300" dirty="0">
                <a:solidFill>
                  <a:schemeClr val="bg1"/>
                </a:solidFill>
                <a:cs typeface="+mn-ea"/>
                <a:sym typeface="+mn-lt"/>
              </a:rPr>
              <a:t>年的办学历史文化和</a:t>
            </a:r>
            <a:r>
              <a:rPr lang="en-US" altLang="zh-CN" sz="1600" spc="300" dirty="0">
                <a:solidFill>
                  <a:schemeClr val="bg1"/>
                </a:solidFill>
                <a:cs typeface="+mn-ea"/>
                <a:sym typeface="+mn-lt"/>
              </a:rPr>
              <a:t>33</a:t>
            </a:r>
            <a:r>
              <a:rPr lang="zh-CN" altLang="en-US" sz="1600" spc="300" dirty="0">
                <a:solidFill>
                  <a:schemeClr val="bg1"/>
                </a:solidFill>
                <a:cs typeface="+mn-ea"/>
                <a:sym typeface="+mn-lt"/>
              </a:rPr>
              <a:t>年的专科发展积淀学院主动站位</a:t>
            </a:r>
          </a:p>
        </p:txBody>
      </p:sp>
      <p:sp>
        <p:nvSpPr>
          <p:cNvPr id="47" name="矩形 46">
            <a:extLst>
              <a:ext uri="{FF2B5EF4-FFF2-40B4-BE49-F238E27FC236}">
                <a16:creationId xmlns:a16="http://schemas.microsoft.com/office/drawing/2014/main" id="{F1ACD6B9-EFD7-4651-B0F1-C1310D4A8000}"/>
              </a:ext>
            </a:extLst>
          </p:cNvPr>
          <p:cNvSpPr/>
          <p:nvPr/>
        </p:nvSpPr>
        <p:spPr>
          <a:xfrm>
            <a:off x="685417" y="4435272"/>
            <a:ext cx="3058160" cy="1694066"/>
          </a:xfrm>
          <a:prstGeom prst="rect">
            <a:avLst/>
          </a:prstGeom>
          <a:gradFill>
            <a:gsLst>
              <a:gs pos="100000">
                <a:schemeClr val="accent1">
                  <a:lumMod val="60000"/>
                  <a:lumOff val="40000"/>
                </a:schemeClr>
              </a:gs>
              <a:gs pos="4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45720" rIns="180000" bIns="45720" numCol="1" spcCol="0" rtlCol="0" fromWordArt="0" anchor="ctr" anchorCtr="0" forceAA="0" compatLnSpc="1">
            <a:prstTxWarp prst="textNoShape">
              <a:avLst/>
            </a:prstTxWarp>
            <a:noAutofit/>
          </a:bodyPr>
          <a:lstStyle/>
          <a:p>
            <a:pPr algn="just">
              <a:lnSpc>
                <a:spcPct val="130000"/>
              </a:lnSpc>
            </a:pPr>
            <a:r>
              <a:rPr lang="zh-CN" altLang="en-US" sz="1600" spc="300" dirty="0">
                <a:solidFill>
                  <a:schemeClr val="bg1"/>
                </a:solidFill>
                <a:cs typeface="+mn-ea"/>
                <a:sym typeface="+mn-lt"/>
              </a:rPr>
              <a:t>传承</a:t>
            </a:r>
            <a:r>
              <a:rPr lang="en-US" altLang="zh-CN" sz="1600" spc="300" dirty="0">
                <a:solidFill>
                  <a:schemeClr val="bg1"/>
                </a:solidFill>
                <a:cs typeface="+mn-ea"/>
                <a:sym typeface="+mn-lt"/>
              </a:rPr>
              <a:t>67</a:t>
            </a:r>
            <a:r>
              <a:rPr lang="zh-CN" altLang="en-US" sz="1600" spc="300" dirty="0">
                <a:solidFill>
                  <a:schemeClr val="bg1"/>
                </a:solidFill>
                <a:cs typeface="+mn-ea"/>
                <a:sym typeface="+mn-lt"/>
              </a:rPr>
              <a:t>年的办学历史文化和</a:t>
            </a:r>
            <a:r>
              <a:rPr lang="en-US" altLang="zh-CN" sz="1600" spc="300" dirty="0">
                <a:solidFill>
                  <a:schemeClr val="bg1"/>
                </a:solidFill>
                <a:cs typeface="+mn-ea"/>
                <a:sym typeface="+mn-lt"/>
              </a:rPr>
              <a:t>33</a:t>
            </a:r>
            <a:r>
              <a:rPr lang="zh-CN" altLang="en-US" sz="1600" spc="300" dirty="0">
                <a:solidFill>
                  <a:schemeClr val="bg1"/>
                </a:solidFill>
                <a:cs typeface="+mn-ea"/>
                <a:sym typeface="+mn-lt"/>
              </a:rPr>
              <a:t>年的专科发展积淀学院主动站位</a:t>
            </a:r>
          </a:p>
        </p:txBody>
      </p:sp>
      <p:sp>
        <p:nvSpPr>
          <p:cNvPr id="48" name="矩形 47">
            <a:extLst>
              <a:ext uri="{FF2B5EF4-FFF2-40B4-BE49-F238E27FC236}">
                <a16:creationId xmlns:a16="http://schemas.microsoft.com/office/drawing/2014/main" id="{1BA7B61B-32ED-4E9E-9F45-F93A37D05D33}"/>
              </a:ext>
            </a:extLst>
          </p:cNvPr>
          <p:cNvSpPr/>
          <p:nvPr/>
        </p:nvSpPr>
        <p:spPr>
          <a:xfrm>
            <a:off x="4577946" y="4435272"/>
            <a:ext cx="3058160" cy="1694066"/>
          </a:xfrm>
          <a:prstGeom prst="rect">
            <a:avLst/>
          </a:prstGeom>
          <a:gradFill>
            <a:gsLst>
              <a:gs pos="100000">
                <a:schemeClr val="accent1">
                  <a:lumMod val="60000"/>
                  <a:lumOff val="40000"/>
                </a:schemeClr>
              </a:gs>
              <a:gs pos="4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45720" rIns="180000" bIns="45720" numCol="1" spcCol="0" rtlCol="0" fromWordArt="0" anchor="ctr" anchorCtr="0" forceAA="0" compatLnSpc="1">
            <a:prstTxWarp prst="textNoShape">
              <a:avLst/>
            </a:prstTxWarp>
            <a:noAutofit/>
          </a:bodyPr>
          <a:lstStyle/>
          <a:p>
            <a:pPr algn="just">
              <a:lnSpc>
                <a:spcPct val="130000"/>
              </a:lnSpc>
            </a:pPr>
            <a:r>
              <a:rPr lang="zh-CN" altLang="en-US" sz="1600" spc="300" dirty="0">
                <a:solidFill>
                  <a:schemeClr val="bg1"/>
                </a:solidFill>
                <a:cs typeface="+mn-ea"/>
                <a:sym typeface="+mn-lt"/>
              </a:rPr>
              <a:t>传承</a:t>
            </a:r>
            <a:r>
              <a:rPr lang="en-US" altLang="zh-CN" sz="1600" spc="300" dirty="0">
                <a:solidFill>
                  <a:schemeClr val="bg1"/>
                </a:solidFill>
                <a:cs typeface="+mn-ea"/>
                <a:sym typeface="+mn-lt"/>
              </a:rPr>
              <a:t>67</a:t>
            </a:r>
            <a:r>
              <a:rPr lang="zh-CN" altLang="en-US" sz="1600" spc="300" dirty="0">
                <a:solidFill>
                  <a:schemeClr val="bg1"/>
                </a:solidFill>
                <a:cs typeface="+mn-ea"/>
                <a:sym typeface="+mn-lt"/>
              </a:rPr>
              <a:t>年的办学历史文化和</a:t>
            </a:r>
            <a:r>
              <a:rPr lang="en-US" altLang="zh-CN" sz="1600" spc="300" dirty="0">
                <a:solidFill>
                  <a:schemeClr val="bg1"/>
                </a:solidFill>
                <a:cs typeface="+mn-ea"/>
                <a:sym typeface="+mn-lt"/>
              </a:rPr>
              <a:t>33</a:t>
            </a:r>
            <a:r>
              <a:rPr lang="zh-CN" altLang="en-US" sz="1600" spc="300" dirty="0">
                <a:solidFill>
                  <a:schemeClr val="bg1"/>
                </a:solidFill>
                <a:cs typeface="+mn-ea"/>
                <a:sym typeface="+mn-lt"/>
              </a:rPr>
              <a:t>年的专科发展积淀学院主动站位</a:t>
            </a:r>
          </a:p>
        </p:txBody>
      </p:sp>
      <p:sp>
        <p:nvSpPr>
          <p:cNvPr id="49" name="矩形 48">
            <a:extLst>
              <a:ext uri="{FF2B5EF4-FFF2-40B4-BE49-F238E27FC236}">
                <a16:creationId xmlns:a16="http://schemas.microsoft.com/office/drawing/2014/main" id="{85A280C3-F1AC-4278-9550-2117FCA18B61}"/>
              </a:ext>
            </a:extLst>
          </p:cNvPr>
          <p:cNvSpPr/>
          <p:nvPr/>
        </p:nvSpPr>
        <p:spPr>
          <a:xfrm>
            <a:off x="8476656" y="4435272"/>
            <a:ext cx="3058160" cy="1694066"/>
          </a:xfrm>
          <a:prstGeom prst="rect">
            <a:avLst/>
          </a:prstGeom>
          <a:gradFill>
            <a:gsLst>
              <a:gs pos="100000">
                <a:schemeClr val="accent1">
                  <a:lumMod val="60000"/>
                  <a:lumOff val="40000"/>
                </a:schemeClr>
              </a:gs>
              <a:gs pos="4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45720" rIns="180000" bIns="45720" numCol="1" spcCol="0" rtlCol="0" fromWordArt="0" anchor="ctr" anchorCtr="0" forceAA="0" compatLnSpc="1">
            <a:prstTxWarp prst="textNoShape">
              <a:avLst/>
            </a:prstTxWarp>
            <a:noAutofit/>
          </a:bodyPr>
          <a:lstStyle/>
          <a:p>
            <a:pPr algn="just">
              <a:lnSpc>
                <a:spcPct val="130000"/>
              </a:lnSpc>
            </a:pPr>
            <a:r>
              <a:rPr lang="zh-CN" altLang="en-US" sz="1600" spc="300" dirty="0">
                <a:solidFill>
                  <a:schemeClr val="bg1"/>
                </a:solidFill>
                <a:cs typeface="+mn-ea"/>
                <a:sym typeface="+mn-lt"/>
              </a:rPr>
              <a:t>传承</a:t>
            </a:r>
            <a:r>
              <a:rPr lang="en-US" altLang="zh-CN" sz="1600" spc="300" dirty="0">
                <a:solidFill>
                  <a:schemeClr val="bg1"/>
                </a:solidFill>
                <a:cs typeface="+mn-ea"/>
                <a:sym typeface="+mn-lt"/>
              </a:rPr>
              <a:t>67</a:t>
            </a:r>
            <a:r>
              <a:rPr lang="zh-CN" altLang="en-US" sz="1600" spc="300" dirty="0">
                <a:solidFill>
                  <a:schemeClr val="bg1"/>
                </a:solidFill>
                <a:cs typeface="+mn-ea"/>
                <a:sym typeface="+mn-lt"/>
              </a:rPr>
              <a:t>年的办学历史文化和</a:t>
            </a:r>
            <a:r>
              <a:rPr lang="en-US" altLang="zh-CN" sz="1600" spc="300" dirty="0">
                <a:solidFill>
                  <a:schemeClr val="bg1"/>
                </a:solidFill>
                <a:cs typeface="+mn-ea"/>
                <a:sym typeface="+mn-lt"/>
              </a:rPr>
              <a:t>33</a:t>
            </a:r>
            <a:r>
              <a:rPr lang="zh-CN" altLang="en-US" sz="1600" spc="300" dirty="0">
                <a:solidFill>
                  <a:schemeClr val="bg1"/>
                </a:solidFill>
                <a:cs typeface="+mn-ea"/>
                <a:sym typeface="+mn-lt"/>
              </a:rPr>
              <a:t>年的专科发展积淀学院主动站位</a:t>
            </a:r>
          </a:p>
        </p:txBody>
      </p:sp>
    </p:spTree>
    <p:extLst>
      <p:ext uri="{BB962C8B-B14F-4D97-AF65-F5344CB8AC3E}">
        <p14:creationId xmlns:p14="http://schemas.microsoft.com/office/powerpoint/2010/main" val="15801732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等腰三角形 7">
            <a:extLst>
              <a:ext uri="{FF2B5EF4-FFF2-40B4-BE49-F238E27FC236}">
                <a16:creationId xmlns:a16="http://schemas.microsoft.com/office/drawing/2014/main" id="{A0E40E48-9662-44C1-A287-5FE66B3950A5}"/>
              </a:ext>
            </a:extLst>
          </p:cNvPr>
          <p:cNvSpPr/>
          <p:nvPr/>
        </p:nvSpPr>
        <p:spPr>
          <a:xfrm rot="17798999">
            <a:off x="4969851" y="909031"/>
            <a:ext cx="2110060" cy="1935748"/>
          </a:xfrm>
          <a:custGeom>
            <a:avLst/>
            <a:gdLst>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0 w 2987305"/>
              <a:gd name="connsiteY0" fmla="*/ 2575263 h 2575263"/>
              <a:gd name="connsiteX1" fmla="*/ 1493653 w 2987305"/>
              <a:gd name="connsiteY1" fmla="*/ 0 h 2575263"/>
              <a:gd name="connsiteX2" fmla="*/ 2209400 w 2987305"/>
              <a:gd name="connsiteY2" fmla="*/ 1259840 h 2575263"/>
              <a:gd name="connsiteX3" fmla="*/ 2987305 w 2987305"/>
              <a:gd name="connsiteY3" fmla="*/ 2575263 h 2575263"/>
              <a:gd name="connsiteX4" fmla="*/ 0 w 2987305"/>
              <a:gd name="connsiteY4" fmla="*/ 2575263 h 2575263"/>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32553 w 3052411"/>
              <a:gd name="connsiteY0" fmla="*/ 2575263 h 2575263"/>
              <a:gd name="connsiteX1" fmla="*/ 1526206 w 3052411"/>
              <a:gd name="connsiteY1" fmla="*/ 0 h 2575263"/>
              <a:gd name="connsiteX2" fmla="*/ 3019858 w 3052411"/>
              <a:gd name="connsiteY2" fmla="*/ 2575263 h 2575263"/>
              <a:gd name="connsiteX3" fmla="*/ 32553 w 3052411"/>
              <a:gd name="connsiteY3" fmla="*/ 2575263 h 2575263"/>
              <a:gd name="connsiteX0" fmla="*/ 32553 w 3052411"/>
              <a:gd name="connsiteY0" fmla="*/ 2575263 h 2766023"/>
              <a:gd name="connsiteX1" fmla="*/ 1526206 w 3052411"/>
              <a:gd name="connsiteY1" fmla="*/ 0 h 2766023"/>
              <a:gd name="connsiteX2" fmla="*/ 3019858 w 3052411"/>
              <a:gd name="connsiteY2" fmla="*/ 2575263 h 2766023"/>
              <a:gd name="connsiteX3" fmla="*/ 32553 w 3052411"/>
              <a:gd name="connsiteY3" fmla="*/ 2575263 h 2766023"/>
              <a:gd name="connsiteX0" fmla="*/ 32553 w 3294831"/>
              <a:gd name="connsiteY0" fmla="*/ 2575263 h 2766023"/>
              <a:gd name="connsiteX1" fmla="*/ 1526206 w 3294831"/>
              <a:gd name="connsiteY1" fmla="*/ 0 h 2766023"/>
              <a:gd name="connsiteX2" fmla="*/ 3019858 w 3294831"/>
              <a:gd name="connsiteY2" fmla="*/ 2575263 h 2766023"/>
              <a:gd name="connsiteX3" fmla="*/ 32553 w 3294831"/>
              <a:gd name="connsiteY3" fmla="*/ 2575263 h 2766023"/>
              <a:gd name="connsiteX0" fmla="*/ 32553 w 3241746"/>
              <a:gd name="connsiteY0" fmla="*/ 2575263 h 2915527"/>
              <a:gd name="connsiteX1" fmla="*/ 1526206 w 3241746"/>
              <a:gd name="connsiteY1" fmla="*/ 0 h 2915527"/>
              <a:gd name="connsiteX2" fmla="*/ 3019858 w 3241746"/>
              <a:gd name="connsiteY2" fmla="*/ 2575263 h 2915527"/>
              <a:gd name="connsiteX3" fmla="*/ 32553 w 3241746"/>
              <a:gd name="connsiteY3" fmla="*/ 2575263 h 2915527"/>
              <a:gd name="connsiteX0" fmla="*/ 49177 w 3309295"/>
              <a:gd name="connsiteY0" fmla="*/ 2578672 h 2918936"/>
              <a:gd name="connsiteX1" fmla="*/ 1542830 w 3309295"/>
              <a:gd name="connsiteY1" fmla="*/ 3409 h 2918936"/>
              <a:gd name="connsiteX2" fmla="*/ 3036482 w 3309295"/>
              <a:gd name="connsiteY2" fmla="*/ 2578672 h 2918936"/>
              <a:gd name="connsiteX3" fmla="*/ 49177 w 3309295"/>
              <a:gd name="connsiteY3" fmla="*/ 2578672 h 2918936"/>
              <a:gd name="connsiteX0" fmla="*/ 92220 w 3352338"/>
              <a:gd name="connsiteY0" fmla="*/ 2578672 h 3025549"/>
              <a:gd name="connsiteX1" fmla="*/ 1585873 w 3352338"/>
              <a:gd name="connsiteY1" fmla="*/ 3409 h 3025549"/>
              <a:gd name="connsiteX2" fmla="*/ 3079525 w 3352338"/>
              <a:gd name="connsiteY2" fmla="*/ 2578672 h 3025549"/>
              <a:gd name="connsiteX3" fmla="*/ 92220 w 3352338"/>
              <a:gd name="connsiteY3" fmla="*/ 2578672 h 3025549"/>
              <a:gd name="connsiteX0" fmla="*/ 92220 w 3385419"/>
              <a:gd name="connsiteY0" fmla="*/ 2579040 h 3105754"/>
              <a:gd name="connsiteX1" fmla="*/ 1585873 w 3385419"/>
              <a:gd name="connsiteY1" fmla="*/ 3777 h 3105754"/>
              <a:gd name="connsiteX2" fmla="*/ 3079525 w 3385419"/>
              <a:gd name="connsiteY2" fmla="*/ 2579040 h 3105754"/>
              <a:gd name="connsiteX3" fmla="*/ 92220 w 3385419"/>
              <a:gd name="connsiteY3" fmla="*/ 2579040 h 3105754"/>
            </a:gdLst>
            <a:ahLst/>
            <a:cxnLst>
              <a:cxn ang="0">
                <a:pos x="connsiteX0" y="connsiteY0"/>
              </a:cxn>
              <a:cxn ang="0">
                <a:pos x="connsiteX1" y="connsiteY1"/>
              </a:cxn>
              <a:cxn ang="0">
                <a:pos x="connsiteX2" y="connsiteY2"/>
              </a:cxn>
              <a:cxn ang="0">
                <a:pos x="connsiteX3" y="connsiteY3"/>
              </a:cxn>
            </a:cxnLst>
            <a:rect l="l" t="t" r="r" b="b"/>
            <a:pathLst>
              <a:path w="3385419" h="3105754">
                <a:moveTo>
                  <a:pt x="92220" y="2579040"/>
                </a:moveTo>
                <a:cubicBezTo>
                  <a:pt x="-288802" y="1875510"/>
                  <a:pt x="569829" y="105377"/>
                  <a:pt x="1585873" y="3777"/>
                </a:cubicBezTo>
                <a:cubicBezTo>
                  <a:pt x="2601917" y="-97823"/>
                  <a:pt x="4014333" y="1878000"/>
                  <a:pt x="3079525" y="2579040"/>
                </a:cubicBezTo>
                <a:cubicBezTo>
                  <a:pt x="2144717" y="3280080"/>
                  <a:pt x="473242" y="3282570"/>
                  <a:pt x="92220" y="2579040"/>
                </a:cubicBezTo>
                <a:close/>
              </a:path>
            </a:pathLst>
          </a:custGeom>
          <a:solidFill>
            <a:schemeClr val="bg2">
              <a:lumMod val="9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8" name="等腰三角形 7">
            <a:extLst>
              <a:ext uri="{FF2B5EF4-FFF2-40B4-BE49-F238E27FC236}">
                <a16:creationId xmlns:a16="http://schemas.microsoft.com/office/drawing/2014/main" id="{3EB1CB9E-F145-4B4D-8C04-392100D43EC4}"/>
              </a:ext>
            </a:extLst>
          </p:cNvPr>
          <p:cNvSpPr/>
          <p:nvPr/>
        </p:nvSpPr>
        <p:spPr>
          <a:xfrm>
            <a:off x="5252748" y="1052513"/>
            <a:ext cx="1686504" cy="1547184"/>
          </a:xfrm>
          <a:custGeom>
            <a:avLst/>
            <a:gdLst>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0 w 2987305"/>
              <a:gd name="connsiteY0" fmla="*/ 2575263 h 2575263"/>
              <a:gd name="connsiteX1" fmla="*/ 1493653 w 2987305"/>
              <a:gd name="connsiteY1" fmla="*/ 0 h 2575263"/>
              <a:gd name="connsiteX2" fmla="*/ 2209400 w 2987305"/>
              <a:gd name="connsiteY2" fmla="*/ 1259840 h 2575263"/>
              <a:gd name="connsiteX3" fmla="*/ 2987305 w 2987305"/>
              <a:gd name="connsiteY3" fmla="*/ 2575263 h 2575263"/>
              <a:gd name="connsiteX4" fmla="*/ 0 w 2987305"/>
              <a:gd name="connsiteY4" fmla="*/ 2575263 h 2575263"/>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32553 w 3052411"/>
              <a:gd name="connsiteY0" fmla="*/ 2575263 h 2575263"/>
              <a:gd name="connsiteX1" fmla="*/ 1526206 w 3052411"/>
              <a:gd name="connsiteY1" fmla="*/ 0 h 2575263"/>
              <a:gd name="connsiteX2" fmla="*/ 3019858 w 3052411"/>
              <a:gd name="connsiteY2" fmla="*/ 2575263 h 2575263"/>
              <a:gd name="connsiteX3" fmla="*/ 32553 w 3052411"/>
              <a:gd name="connsiteY3" fmla="*/ 2575263 h 2575263"/>
              <a:gd name="connsiteX0" fmla="*/ 32553 w 3052411"/>
              <a:gd name="connsiteY0" fmla="*/ 2575263 h 2766023"/>
              <a:gd name="connsiteX1" fmla="*/ 1526206 w 3052411"/>
              <a:gd name="connsiteY1" fmla="*/ 0 h 2766023"/>
              <a:gd name="connsiteX2" fmla="*/ 3019858 w 3052411"/>
              <a:gd name="connsiteY2" fmla="*/ 2575263 h 2766023"/>
              <a:gd name="connsiteX3" fmla="*/ 32553 w 3052411"/>
              <a:gd name="connsiteY3" fmla="*/ 2575263 h 2766023"/>
              <a:gd name="connsiteX0" fmla="*/ 32553 w 3294831"/>
              <a:gd name="connsiteY0" fmla="*/ 2575263 h 2766023"/>
              <a:gd name="connsiteX1" fmla="*/ 1526206 w 3294831"/>
              <a:gd name="connsiteY1" fmla="*/ 0 h 2766023"/>
              <a:gd name="connsiteX2" fmla="*/ 3019858 w 3294831"/>
              <a:gd name="connsiteY2" fmla="*/ 2575263 h 2766023"/>
              <a:gd name="connsiteX3" fmla="*/ 32553 w 3294831"/>
              <a:gd name="connsiteY3" fmla="*/ 2575263 h 2766023"/>
              <a:gd name="connsiteX0" fmla="*/ 32553 w 3241746"/>
              <a:gd name="connsiteY0" fmla="*/ 2575263 h 2915527"/>
              <a:gd name="connsiteX1" fmla="*/ 1526206 w 3241746"/>
              <a:gd name="connsiteY1" fmla="*/ 0 h 2915527"/>
              <a:gd name="connsiteX2" fmla="*/ 3019858 w 3241746"/>
              <a:gd name="connsiteY2" fmla="*/ 2575263 h 2915527"/>
              <a:gd name="connsiteX3" fmla="*/ 32553 w 3241746"/>
              <a:gd name="connsiteY3" fmla="*/ 2575263 h 2915527"/>
              <a:gd name="connsiteX0" fmla="*/ 49177 w 3309295"/>
              <a:gd name="connsiteY0" fmla="*/ 2578672 h 2918936"/>
              <a:gd name="connsiteX1" fmla="*/ 1542830 w 3309295"/>
              <a:gd name="connsiteY1" fmla="*/ 3409 h 2918936"/>
              <a:gd name="connsiteX2" fmla="*/ 3036482 w 3309295"/>
              <a:gd name="connsiteY2" fmla="*/ 2578672 h 2918936"/>
              <a:gd name="connsiteX3" fmla="*/ 49177 w 3309295"/>
              <a:gd name="connsiteY3" fmla="*/ 2578672 h 2918936"/>
              <a:gd name="connsiteX0" fmla="*/ 92220 w 3352338"/>
              <a:gd name="connsiteY0" fmla="*/ 2578672 h 3025549"/>
              <a:gd name="connsiteX1" fmla="*/ 1585873 w 3352338"/>
              <a:gd name="connsiteY1" fmla="*/ 3409 h 3025549"/>
              <a:gd name="connsiteX2" fmla="*/ 3079525 w 3352338"/>
              <a:gd name="connsiteY2" fmla="*/ 2578672 h 3025549"/>
              <a:gd name="connsiteX3" fmla="*/ 92220 w 3352338"/>
              <a:gd name="connsiteY3" fmla="*/ 2578672 h 3025549"/>
              <a:gd name="connsiteX0" fmla="*/ 92220 w 3385419"/>
              <a:gd name="connsiteY0" fmla="*/ 2579040 h 3105754"/>
              <a:gd name="connsiteX1" fmla="*/ 1585873 w 3385419"/>
              <a:gd name="connsiteY1" fmla="*/ 3777 h 3105754"/>
              <a:gd name="connsiteX2" fmla="*/ 3079525 w 3385419"/>
              <a:gd name="connsiteY2" fmla="*/ 2579040 h 3105754"/>
              <a:gd name="connsiteX3" fmla="*/ 92220 w 3385419"/>
              <a:gd name="connsiteY3" fmla="*/ 2579040 h 3105754"/>
            </a:gdLst>
            <a:ahLst/>
            <a:cxnLst>
              <a:cxn ang="0">
                <a:pos x="connsiteX0" y="connsiteY0"/>
              </a:cxn>
              <a:cxn ang="0">
                <a:pos x="connsiteX1" y="connsiteY1"/>
              </a:cxn>
              <a:cxn ang="0">
                <a:pos x="connsiteX2" y="connsiteY2"/>
              </a:cxn>
              <a:cxn ang="0">
                <a:pos x="connsiteX3" y="connsiteY3"/>
              </a:cxn>
            </a:cxnLst>
            <a:rect l="l" t="t" r="r" b="b"/>
            <a:pathLst>
              <a:path w="3385419" h="3105754">
                <a:moveTo>
                  <a:pt x="92220" y="2579040"/>
                </a:moveTo>
                <a:cubicBezTo>
                  <a:pt x="-288802" y="1875510"/>
                  <a:pt x="569829" y="105377"/>
                  <a:pt x="1585873" y="3777"/>
                </a:cubicBezTo>
                <a:cubicBezTo>
                  <a:pt x="2601917" y="-97823"/>
                  <a:pt x="4014333" y="1878000"/>
                  <a:pt x="3079525" y="2579040"/>
                </a:cubicBezTo>
                <a:cubicBezTo>
                  <a:pt x="2144717" y="3280080"/>
                  <a:pt x="473242" y="3282570"/>
                  <a:pt x="92220" y="2579040"/>
                </a:cubicBezTo>
                <a:close/>
              </a:path>
            </a:pathLst>
          </a:custGeom>
          <a:gradFill>
            <a:gsLst>
              <a:gs pos="0">
                <a:schemeClr val="accent1"/>
              </a:gs>
              <a:gs pos="100000">
                <a:schemeClr val="accent1">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2" name="文本框 1">
            <a:extLst>
              <a:ext uri="{FF2B5EF4-FFF2-40B4-BE49-F238E27FC236}">
                <a16:creationId xmlns:a16="http://schemas.microsoft.com/office/drawing/2014/main" id="{7BA9962D-F4EA-46C1-B13F-B880FFB02762}"/>
              </a:ext>
            </a:extLst>
          </p:cNvPr>
          <p:cNvSpPr txBox="1"/>
          <p:nvPr/>
        </p:nvSpPr>
        <p:spPr>
          <a:xfrm>
            <a:off x="3787677" y="3074278"/>
            <a:ext cx="4616649" cy="865430"/>
          </a:xfrm>
          <a:prstGeom prst="rect">
            <a:avLst/>
          </a:prstGeom>
          <a:noFill/>
        </p:spPr>
        <p:txBody>
          <a:bodyPr wrap="none" rtlCol="0">
            <a:spAutoFit/>
          </a:bodyPr>
          <a:lstStyle>
            <a:defPPr>
              <a:defRPr lang="zh-CN"/>
            </a:defPPr>
            <a:lvl1pPr algn="ctr">
              <a:lnSpc>
                <a:spcPct val="130000"/>
              </a:lnSpc>
              <a:defRPr sz="4800" b="1" spc="600">
                <a:gradFill>
                  <a:gsLst>
                    <a:gs pos="0">
                      <a:schemeClr val="accent1"/>
                    </a:gs>
                    <a:gs pos="100000">
                      <a:schemeClr val="accent1">
                        <a:lumMod val="60000"/>
                        <a:lumOff val="40000"/>
                      </a:schemeClr>
                    </a:gs>
                  </a:gsLst>
                  <a:lin ang="2700000" scaled="1"/>
                </a:gradFill>
                <a:cs typeface="+mn-ea"/>
              </a:defRPr>
            </a:lvl1pPr>
          </a:lstStyle>
          <a:p>
            <a:r>
              <a:rPr lang="zh-CN" altLang="en-US" dirty="0">
                <a:sym typeface="+mn-lt"/>
              </a:rPr>
              <a:t>图文样式版式</a:t>
            </a:r>
          </a:p>
        </p:txBody>
      </p:sp>
      <p:sp>
        <p:nvSpPr>
          <p:cNvPr id="3" name="文本框 2">
            <a:extLst>
              <a:ext uri="{FF2B5EF4-FFF2-40B4-BE49-F238E27FC236}">
                <a16:creationId xmlns:a16="http://schemas.microsoft.com/office/drawing/2014/main" id="{63338C46-4486-41F6-94D0-1A20DEF7235E}"/>
              </a:ext>
            </a:extLst>
          </p:cNvPr>
          <p:cNvSpPr txBox="1"/>
          <p:nvPr/>
        </p:nvSpPr>
        <p:spPr>
          <a:xfrm>
            <a:off x="5349642" y="1683603"/>
            <a:ext cx="1492716" cy="597215"/>
          </a:xfrm>
          <a:prstGeom prst="rect">
            <a:avLst/>
          </a:prstGeom>
          <a:noFill/>
        </p:spPr>
        <p:txBody>
          <a:bodyPr wrap="none" rtlCol="0">
            <a:spAutoFit/>
          </a:bodyPr>
          <a:lstStyle/>
          <a:p>
            <a:pPr algn="ctr">
              <a:lnSpc>
                <a:spcPct val="130000"/>
              </a:lnSpc>
            </a:pPr>
            <a:r>
              <a:rPr lang="zh-CN" altLang="en-US" sz="2800" b="1" spc="600" dirty="0">
                <a:solidFill>
                  <a:schemeClr val="bg1"/>
                </a:solidFill>
                <a:cs typeface="+mn-ea"/>
                <a:sym typeface="+mn-lt"/>
              </a:rPr>
              <a:t>版式库</a:t>
            </a:r>
          </a:p>
        </p:txBody>
      </p:sp>
      <p:sp>
        <p:nvSpPr>
          <p:cNvPr id="11" name="等腰三角形 7_1">
            <a:extLst>
              <a:ext uri="{FF2B5EF4-FFF2-40B4-BE49-F238E27FC236}">
                <a16:creationId xmlns:a16="http://schemas.microsoft.com/office/drawing/2014/main" id="{F4373625-74D9-4DB2-A772-7BD34D2B35C1}"/>
              </a:ext>
            </a:extLst>
          </p:cNvPr>
          <p:cNvSpPr/>
          <p:nvPr/>
        </p:nvSpPr>
        <p:spPr>
          <a:xfrm rot="2143914">
            <a:off x="5191760" y="996564"/>
            <a:ext cx="1808480" cy="1659082"/>
          </a:xfrm>
          <a:custGeom>
            <a:avLst/>
            <a:gdLst>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0 w 2987305"/>
              <a:gd name="connsiteY0" fmla="*/ 2575263 h 2575263"/>
              <a:gd name="connsiteX1" fmla="*/ 1493653 w 2987305"/>
              <a:gd name="connsiteY1" fmla="*/ 0 h 2575263"/>
              <a:gd name="connsiteX2" fmla="*/ 2209400 w 2987305"/>
              <a:gd name="connsiteY2" fmla="*/ 1259840 h 2575263"/>
              <a:gd name="connsiteX3" fmla="*/ 2987305 w 2987305"/>
              <a:gd name="connsiteY3" fmla="*/ 2575263 h 2575263"/>
              <a:gd name="connsiteX4" fmla="*/ 0 w 2987305"/>
              <a:gd name="connsiteY4" fmla="*/ 2575263 h 2575263"/>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32553 w 3052411"/>
              <a:gd name="connsiteY0" fmla="*/ 2575263 h 2575263"/>
              <a:gd name="connsiteX1" fmla="*/ 1526206 w 3052411"/>
              <a:gd name="connsiteY1" fmla="*/ 0 h 2575263"/>
              <a:gd name="connsiteX2" fmla="*/ 3019858 w 3052411"/>
              <a:gd name="connsiteY2" fmla="*/ 2575263 h 2575263"/>
              <a:gd name="connsiteX3" fmla="*/ 32553 w 3052411"/>
              <a:gd name="connsiteY3" fmla="*/ 2575263 h 2575263"/>
              <a:gd name="connsiteX0" fmla="*/ 32553 w 3052411"/>
              <a:gd name="connsiteY0" fmla="*/ 2575263 h 2766023"/>
              <a:gd name="connsiteX1" fmla="*/ 1526206 w 3052411"/>
              <a:gd name="connsiteY1" fmla="*/ 0 h 2766023"/>
              <a:gd name="connsiteX2" fmla="*/ 3019858 w 3052411"/>
              <a:gd name="connsiteY2" fmla="*/ 2575263 h 2766023"/>
              <a:gd name="connsiteX3" fmla="*/ 32553 w 3052411"/>
              <a:gd name="connsiteY3" fmla="*/ 2575263 h 2766023"/>
              <a:gd name="connsiteX0" fmla="*/ 32553 w 3294831"/>
              <a:gd name="connsiteY0" fmla="*/ 2575263 h 2766023"/>
              <a:gd name="connsiteX1" fmla="*/ 1526206 w 3294831"/>
              <a:gd name="connsiteY1" fmla="*/ 0 h 2766023"/>
              <a:gd name="connsiteX2" fmla="*/ 3019858 w 3294831"/>
              <a:gd name="connsiteY2" fmla="*/ 2575263 h 2766023"/>
              <a:gd name="connsiteX3" fmla="*/ 32553 w 3294831"/>
              <a:gd name="connsiteY3" fmla="*/ 2575263 h 2766023"/>
              <a:gd name="connsiteX0" fmla="*/ 32553 w 3241746"/>
              <a:gd name="connsiteY0" fmla="*/ 2575263 h 2915527"/>
              <a:gd name="connsiteX1" fmla="*/ 1526206 w 3241746"/>
              <a:gd name="connsiteY1" fmla="*/ 0 h 2915527"/>
              <a:gd name="connsiteX2" fmla="*/ 3019858 w 3241746"/>
              <a:gd name="connsiteY2" fmla="*/ 2575263 h 2915527"/>
              <a:gd name="connsiteX3" fmla="*/ 32553 w 3241746"/>
              <a:gd name="connsiteY3" fmla="*/ 2575263 h 2915527"/>
              <a:gd name="connsiteX0" fmla="*/ 49177 w 3309295"/>
              <a:gd name="connsiteY0" fmla="*/ 2578672 h 2918936"/>
              <a:gd name="connsiteX1" fmla="*/ 1542830 w 3309295"/>
              <a:gd name="connsiteY1" fmla="*/ 3409 h 2918936"/>
              <a:gd name="connsiteX2" fmla="*/ 3036482 w 3309295"/>
              <a:gd name="connsiteY2" fmla="*/ 2578672 h 2918936"/>
              <a:gd name="connsiteX3" fmla="*/ 49177 w 3309295"/>
              <a:gd name="connsiteY3" fmla="*/ 2578672 h 2918936"/>
              <a:gd name="connsiteX0" fmla="*/ 92220 w 3352338"/>
              <a:gd name="connsiteY0" fmla="*/ 2578672 h 3025549"/>
              <a:gd name="connsiteX1" fmla="*/ 1585873 w 3352338"/>
              <a:gd name="connsiteY1" fmla="*/ 3409 h 3025549"/>
              <a:gd name="connsiteX2" fmla="*/ 3079525 w 3352338"/>
              <a:gd name="connsiteY2" fmla="*/ 2578672 h 3025549"/>
              <a:gd name="connsiteX3" fmla="*/ 92220 w 3352338"/>
              <a:gd name="connsiteY3" fmla="*/ 2578672 h 3025549"/>
              <a:gd name="connsiteX0" fmla="*/ 92220 w 3385419"/>
              <a:gd name="connsiteY0" fmla="*/ 2579040 h 3105754"/>
              <a:gd name="connsiteX1" fmla="*/ 1585873 w 3385419"/>
              <a:gd name="connsiteY1" fmla="*/ 3777 h 3105754"/>
              <a:gd name="connsiteX2" fmla="*/ 3079525 w 3385419"/>
              <a:gd name="connsiteY2" fmla="*/ 2579040 h 3105754"/>
              <a:gd name="connsiteX3" fmla="*/ 92220 w 3385419"/>
              <a:gd name="connsiteY3" fmla="*/ 2579040 h 3105754"/>
            </a:gdLst>
            <a:ahLst/>
            <a:cxnLst>
              <a:cxn ang="0">
                <a:pos x="connsiteX0" y="connsiteY0"/>
              </a:cxn>
              <a:cxn ang="0">
                <a:pos x="connsiteX1" y="connsiteY1"/>
              </a:cxn>
              <a:cxn ang="0">
                <a:pos x="connsiteX2" y="connsiteY2"/>
              </a:cxn>
              <a:cxn ang="0">
                <a:pos x="connsiteX3" y="connsiteY3"/>
              </a:cxn>
            </a:cxnLst>
            <a:rect l="l" t="t" r="r" b="b"/>
            <a:pathLst>
              <a:path w="3385419" h="3105754">
                <a:moveTo>
                  <a:pt x="92220" y="2579040"/>
                </a:moveTo>
                <a:cubicBezTo>
                  <a:pt x="-288802" y="1875510"/>
                  <a:pt x="569829" y="105377"/>
                  <a:pt x="1585873" y="3777"/>
                </a:cubicBezTo>
                <a:cubicBezTo>
                  <a:pt x="2601917" y="-97823"/>
                  <a:pt x="4014333" y="1878000"/>
                  <a:pt x="3079525" y="2579040"/>
                </a:cubicBezTo>
                <a:cubicBezTo>
                  <a:pt x="2144717" y="3280080"/>
                  <a:pt x="473242" y="3282570"/>
                  <a:pt x="92220" y="2579040"/>
                </a:cubicBez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12" name="文本框 11">
            <a:extLst>
              <a:ext uri="{FF2B5EF4-FFF2-40B4-BE49-F238E27FC236}">
                <a16:creationId xmlns:a16="http://schemas.microsoft.com/office/drawing/2014/main" id="{ACCFA6E3-3F21-4E5C-9AA4-B2D5B4D0AD4D}"/>
              </a:ext>
            </a:extLst>
          </p:cNvPr>
          <p:cNvSpPr txBox="1"/>
          <p:nvPr/>
        </p:nvSpPr>
        <p:spPr>
          <a:xfrm>
            <a:off x="2625717" y="4341535"/>
            <a:ext cx="6940567" cy="700898"/>
          </a:xfrm>
          <a:prstGeom prst="rect">
            <a:avLst/>
          </a:prstGeom>
          <a:noFill/>
        </p:spPr>
        <p:txBody>
          <a:bodyPr wrap="square" rtlCol="0">
            <a:spAutoFit/>
          </a:bodyPr>
          <a:lstStyle/>
          <a:p>
            <a:pPr algn="ctr">
              <a:lnSpc>
                <a:spcPct val="130000"/>
              </a:lnSpc>
            </a:pPr>
            <a:r>
              <a:rPr lang="zh-CN" altLang="en-US" sz="1600" spc="300" dirty="0">
                <a:solidFill>
                  <a:schemeClr val="tx1">
                    <a:lumMod val="50000"/>
                    <a:lumOff val="50000"/>
                  </a:schemeClr>
                </a:solidFill>
                <a:cs typeface="+mn-ea"/>
                <a:sym typeface="+mn-lt"/>
              </a:rPr>
              <a:t>当您需要图片或者图文结合时候，可以在本单元的图文样式库里选择合适版式使用，包括丹单图，多图等多种排版样式</a:t>
            </a:r>
          </a:p>
        </p:txBody>
      </p:sp>
    </p:spTree>
    <p:extLst>
      <p:ext uri="{BB962C8B-B14F-4D97-AF65-F5344CB8AC3E}">
        <p14:creationId xmlns:p14="http://schemas.microsoft.com/office/powerpoint/2010/main" val="9759029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CF9EE7-04CF-4CA5-8FAB-FA7A41927E87}"/>
              </a:ext>
            </a:extLst>
          </p:cNvPr>
          <p:cNvSpPr>
            <a:spLocks noGrp="1"/>
          </p:cNvSpPr>
          <p:nvPr>
            <p:ph type="title" idx="4294967295"/>
          </p:nvPr>
        </p:nvSpPr>
        <p:spPr>
          <a:xfrm>
            <a:off x="2419750" y="426740"/>
            <a:ext cx="10515600" cy="766300"/>
          </a:xfrm>
          <a:prstGeom prst="rect">
            <a:avLst/>
          </a:prstGeom>
        </p:spPr>
        <p:txBody>
          <a:bodyPr>
            <a:normAutofit/>
          </a:bodyPr>
          <a:lstStyle/>
          <a:p>
            <a:pPr>
              <a:lnSpc>
                <a:spcPct val="130000"/>
              </a:lnSpc>
            </a:pPr>
            <a:r>
              <a:rPr lang="zh-CN" altLang="en-US" sz="2800" spc="300" dirty="0">
                <a:latin typeface="+mn-lt"/>
                <a:ea typeface="+mn-ea"/>
                <a:cs typeface="+mn-ea"/>
                <a:sym typeface="+mn-lt"/>
              </a:rPr>
              <a:t>个人介绍的话这样很不错</a:t>
            </a:r>
          </a:p>
        </p:txBody>
      </p:sp>
      <p:pic>
        <p:nvPicPr>
          <p:cNvPr id="9" name="图片占位符 8">
            <a:extLst>
              <a:ext uri="{FF2B5EF4-FFF2-40B4-BE49-F238E27FC236}">
                <a16:creationId xmlns:a16="http://schemas.microsoft.com/office/drawing/2014/main" id="{9D761CE4-A004-42C5-8466-FFC7ED03757D}"/>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25113" b="25113"/>
          <a:stretch>
            <a:fillRect/>
          </a:stretch>
        </p:blipFill>
        <p:spPr>
          <a:xfrm>
            <a:off x="7009764" y="2249804"/>
            <a:ext cx="3444875" cy="2571750"/>
          </a:xfrm>
          <a:custGeom>
            <a:avLst/>
            <a:gdLst>
              <a:gd name="connsiteX0" fmla="*/ 2665186 w 3444240"/>
              <a:gd name="connsiteY0" fmla="*/ 0 h 2571116"/>
              <a:gd name="connsiteX1" fmla="*/ 3444240 w 3444240"/>
              <a:gd name="connsiteY1" fmla="*/ 0 h 2571116"/>
              <a:gd name="connsiteX2" fmla="*/ 3444240 w 3444240"/>
              <a:gd name="connsiteY2" fmla="*/ 686476 h 2571116"/>
              <a:gd name="connsiteX3" fmla="*/ 0 w 3444240"/>
              <a:gd name="connsiteY3" fmla="*/ 0 h 2571116"/>
              <a:gd name="connsiteX4" fmla="*/ 2546526 w 3444240"/>
              <a:gd name="connsiteY4" fmla="*/ 0 h 2571116"/>
              <a:gd name="connsiteX5" fmla="*/ 3444240 w 3444240"/>
              <a:gd name="connsiteY5" fmla="*/ 791035 h 2571116"/>
              <a:gd name="connsiteX6" fmla="*/ 3444240 w 3444240"/>
              <a:gd name="connsiteY6" fmla="*/ 2571116 h 2571116"/>
              <a:gd name="connsiteX7" fmla="*/ 0 w 3444240"/>
              <a:gd name="connsiteY7" fmla="*/ 2571116 h 2571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4240" h="2571116">
                <a:moveTo>
                  <a:pt x="2665186" y="0"/>
                </a:moveTo>
                <a:lnTo>
                  <a:pt x="3444240" y="0"/>
                </a:lnTo>
                <a:lnTo>
                  <a:pt x="3444240" y="686476"/>
                </a:lnTo>
                <a:close/>
                <a:moveTo>
                  <a:pt x="0" y="0"/>
                </a:moveTo>
                <a:lnTo>
                  <a:pt x="2546526" y="0"/>
                </a:lnTo>
                <a:lnTo>
                  <a:pt x="3444240" y="791035"/>
                </a:lnTo>
                <a:lnTo>
                  <a:pt x="3444240" y="2571116"/>
                </a:lnTo>
                <a:lnTo>
                  <a:pt x="0" y="2571116"/>
                </a:lnTo>
                <a:close/>
              </a:path>
            </a:pathLst>
          </a:custGeom>
        </p:spPr>
      </p:pic>
      <p:sp>
        <p:nvSpPr>
          <p:cNvPr id="50" name="文本框 49">
            <a:extLst>
              <a:ext uri="{FF2B5EF4-FFF2-40B4-BE49-F238E27FC236}">
                <a16:creationId xmlns:a16="http://schemas.microsoft.com/office/drawing/2014/main" id="{7F48F766-29A0-4F1E-A74A-E9DA05F6D3AD}"/>
              </a:ext>
            </a:extLst>
          </p:cNvPr>
          <p:cNvSpPr txBox="1"/>
          <p:nvPr/>
        </p:nvSpPr>
        <p:spPr>
          <a:xfrm>
            <a:off x="1737360" y="2517858"/>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10" name="文本框 9">
            <a:extLst>
              <a:ext uri="{FF2B5EF4-FFF2-40B4-BE49-F238E27FC236}">
                <a16:creationId xmlns:a16="http://schemas.microsoft.com/office/drawing/2014/main" id="{93BF9E2C-4983-46F4-B0A1-8DD2923E7AE0}"/>
              </a:ext>
            </a:extLst>
          </p:cNvPr>
          <p:cNvSpPr txBox="1"/>
          <p:nvPr/>
        </p:nvSpPr>
        <p:spPr>
          <a:xfrm>
            <a:off x="1737361" y="3293260"/>
            <a:ext cx="4015258" cy="1573379"/>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桃李经年呈馨瑞，栋梁化育柱长天忆往昔，濮河水悠悠，我们铸就辉煌展未来，龙湖波荡漾，我们豪情满怀传承</a:t>
            </a:r>
            <a:r>
              <a:rPr lang="en-US" altLang="zh-CN" sz="1600" spc="300" dirty="0">
                <a:solidFill>
                  <a:schemeClr val="tx1">
                    <a:lumMod val="65000"/>
                    <a:lumOff val="35000"/>
                  </a:schemeClr>
                </a:solidFill>
                <a:cs typeface="+mn-ea"/>
                <a:sym typeface="+mn-lt"/>
              </a:rPr>
              <a:t>67</a:t>
            </a:r>
            <a:r>
              <a:rPr lang="zh-CN" altLang="en-US" sz="1600" spc="300" dirty="0">
                <a:solidFill>
                  <a:schemeClr val="tx1">
                    <a:lumMod val="65000"/>
                    <a:lumOff val="35000"/>
                  </a:schemeClr>
                </a:solidFill>
                <a:cs typeface="+mn-ea"/>
                <a:sym typeface="+mn-lt"/>
              </a:rPr>
              <a:t>年的办学历史文化和</a:t>
            </a:r>
            <a:r>
              <a:rPr lang="en-US" altLang="zh-CN" sz="1600" spc="300" dirty="0">
                <a:solidFill>
                  <a:schemeClr val="tx1">
                    <a:lumMod val="65000"/>
                    <a:lumOff val="35000"/>
                  </a:schemeClr>
                </a:solidFill>
                <a:cs typeface="+mn-ea"/>
                <a:sym typeface="+mn-lt"/>
              </a:rPr>
              <a:t>33</a:t>
            </a:r>
            <a:r>
              <a:rPr lang="zh-CN" altLang="en-US" sz="1600" spc="300" dirty="0">
                <a:solidFill>
                  <a:schemeClr val="tx1">
                    <a:lumMod val="65000"/>
                    <a:lumOff val="35000"/>
                  </a:schemeClr>
                </a:solidFill>
                <a:cs typeface="+mn-ea"/>
                <a:sym typeface="+mn-lt"/>
              </a:rPr>
              <a:t>年的专科发展积淀学院主动站位</a:t>
            </a:r>
          </a:p>
        </p:txBody>
      </p:sp>
      <p:sp>
        <p:nvSpPr>
          <p:cNvPr id="12" name="矩形 11">
            <a:extLst>
              <a:ext uri="{FF2B5EF4-FFF2-40B4-BE49-F238E27FC236}">
                <a16:creationId xmlns:a16="http://schemas.microsoft.com/office/drawing/2014/main" id="{C8DD6AD7-1967-4532-B4B9-D7D24BF9CBCF}"/>
              </a:ext>
            </a:extLst>
          </p:cNvPr>
          <p:cNvSpPr/>
          <p:nvPr/>
        </p:nvSpPr>
        <p:spPr>
          <a:xfrm>
            <a:off x="1737360" y="2249804"/>
            <a:ext cx="1214184"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Tree>
    <p:extLst>
      <p:ext uri="{BB962C8B-B14F-4D97-AF65-F5344CB8AC3E}">
        <p14:creationId xmlns:p14="http://schemas.microsoft.com/office/powerpoint/2010/main" val="27683726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CF9EE7-04CF-4CA5-8FAB-FA7A41927E87}"/>
              </a:ext>
            </a:extLst>
          </p:cNvPr>
          <p:cNvSpPr>
            <a:spLocks noGrp="1"/>
          </p:cNvSpPr>
          <p:nvPr>
            <p:ph type="title" idx="4294967295"/>
          </p:nvPr>
        </p:nvSpPr>
        <p:spPr>
          <a:xfrm>
            <a:off x="2419750" y="426250"/>
            <a:ext cx="10515600" cy="766300"/>
          </a:xfrm>
          <a:prstGeom prst="rect">
            <a:avLst/>
          </a:prstGeom>
        </p:spPr>
        <p:txBody>
          <a:bodyPr>
            <a:normAutofit/>
          </a:bodyPr>
          <a:lstStyle/>
          <a:p>
            <a:pPr>
              <a:lnSpc>
                <a:spcPct val="130000"/>
              </a:lnSpc>
            </a:pPr>
            <a:r>
              <a:rPr lang="zh-CN" altLang="en-US" sz="2800" spc="300" dirty="0">
                <a:latin typeface="+mn-lt"/>
                <a:ea typeface="+mn-ea"/>
                <a:cs typeface="+mn-ea"/>
                <a:sym typeface="+mn-lt"/>
              </a:rPr>
              <a:t>个人介绍的话这样很不错</a:t>
            </a:r>
          </a:p>
        </p:txBody>
      </p:sp>
      <p:pic>
        <p:nvPicPr>
          <p:cNvPr id="32" name="图片占位符 31">
            <a:extLst>
              <a:ext uri="{FF2B5EF4-FFF2-40B4-BE49-F238E27FC236}">
                <a16:creationId xmlns:a16="http://schemas.microsoft.com/office/drawing/2014/main" id="{ECB81E8B-B57D-4DD5-96C7-02A203238BFA}"/>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5697" r="5697"/>
          <a:stretch>
            <a:fillRect/>
          </a:stretch>
        </p:blipFill>
        <p:spPr>
          <a:xfrm>
            <a:off x="7897813" y="1641475"/>
            <a:ext cx="2660650" cy="2001838"/>
          </a:xfrm>
          <a:custGeom>
            <a:avLst/>
            <a:gdLst>
              <a:gd name="connsiteX0" fmla="*/ 2016058 w 2660346"/>
              <a:gd name="connsiteY0" fmla="*/ 0 h 2001193"/>
              <a:gd name="connsiteX1" fmla="*/ 2660346 w 2660346"/>
              <a:gd name="connsiteY1" fmla="*/ 0 h 2001193"/>
              <a:gd name="connsiteX2" fmla="*/ 2660346 w 2660346"/>
              <a:gd name="connsiteY2" fmla="*/ 724116 h 2001193"/>
              <a:gd name="connsiteX3" fmla="*/ 0 w 2660346"/>
              <a:gd name="connsiteY3" fmla="*/ 0 h 2001193"/>
              <a:gd name="connsiteX4" fmla="*/ 1943977 w 2660346"/>
              <a:gd name="connsiteY4" fmla="*/ 0 h 2001193"/>
              <a:gd name="connsiteX5" fmla="*/ 2660346 w 2660346"/>
              <a:gd name="connsiteY5" fmla="*/ 805128 h 2001193"/>
              <a:gd name="connsiteX6" fmla="*/ 2660346 w 2660346"/>
              <a:gd name="connsiteY6" fmla="*/ 2001193 h 2001193"/>
              <a:gd name="connsiteX7" fmla="*/ 0 w 2660346"/>
              <a:gd name="connsiteY7" fmla="*/ 2001193 h 2001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0346" h="2001193">
                <a:moveTo>
                  <a:pt x="2016058" y="0"/>
                </a:moveTo>
                <a:lnTo>
                  <a:pt x="2660346" y="0"/>
                </a:lnTo>
                <a:lnTo>
                  <a:pt x="2660346" y="724116"/>
                </a:lnTo>
                <a:close/>
                <a:moveTo>
                  <a:pt x="0" y="0"/>
                </a:moveTo>
                <a:lnTo>
                  <a:pt x="1943977" y="0"/>
                </a:lnTo>
                <a:lnTo>
                  <a:pt x="2660346" y="805128"/>
                </a:lnTo>
                <a:lnTo>
                  <a:pt x="2660346" y="2001193"/>
                </a:lnTo>
                <a:lnTo>
                  <a:pt x="0" y="2001193"/>
                </a:lnTo>
                <a:close/>
              </a:path>
            </a:pathLst>
          </a:custGeom>
        </p:spPr>
      </p:pic>
      <p:pic>
        <p:nvPicPr>
          <p:cNvPr id="28" name="图片占位符 27">
            <a:extLst>
              <a:ext uri="{FF2B5EF4-FFF2-40B4-BE49-F238E27FC236}">
                <a16:creationId xmlns:a16="http://schemas.microsoft.com/office/drawing/2014/main" id="{0D1F5DCD-4BC5-43F7-A91A-76075C4D9CF6}"/>
              </a:ext>
            </a:extLst>
          </p:cNvPr>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t="24682" b="24682"/>
          <a:stretch>
            <a:fillRect/>
          </a:stretch>
        </p:blipFill>
        <p:spPr>
          <a:xfrm>
            <a:off x="1633538" y="1622425"/>
            <a:ext cx="2660650" cy="2020888"/>
          </a:xfrm>
          <a:custGeom>
            <a:avLst/>
            <a:gdLst>
              <a:gd name="connsiteX0" fmla="*/ 681278 w 2660346"/>
              <a:gd name="connsiteY0" fmla="*/ 0 h 2021253"/>
              <a:gd name="connsiteX1" fmla="*/ 2660346 w 2660346"/>
              <a:gd name="connsiteY1" fmla="*/ 0 h 2021253"/>
              <a:gd name="connsiteX2" fmla="*/ 2660346 w 2660346"/>
              <a:gd name="connsiteY2" fmla="*/ 2021253 h 2021253"/>
              <a:gd name="connsiteX3" fmla="*/ 0 w 2660346"/>
              <a:gd name="connsiteY3" fmla="*/ 2021253 h 2021253"/>
              <a:gd name="connsiteX4" fmla="*/ 0 w 2660346"/>
              <a:gd name="connsiteY4" fmla="*/ 765321 h 2021253"/>
              <a:gd name="connsiteX5" fmla="*/ 0 w 2660346"/>
              <a:gd name="connsiteY5" fmla="*/ 0 h 2021253"/>
              <a:gd name="connsiteX6" fmla="*/ 620068 w 2660346"/>
              <a:gd name="connsiteY6" fmla="*/ 0 h 2021253"/>
              <a:gd name="connsiteX7" fmla="*/ 0 w 2660346"/>
              <a:gd name="connsiteY7" fmla="*/ 696560 h 202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0346" h="2021253">
                <a:moveTo>
                  <a:pt x="681278" y="0"/>
                </a:moveTo>
                <a:lnTo>
                  <a:pt x="2660346" y="0"/>
                </a:lnTo>
                <a:lnTo>
                  <a:pt x="2660346" y="2021253"/>
                </a:lnTo>
                <a:lnTo>
                  <a:pt x="0" y="2021253"/>
                </a:lnTo>
                <a:lnTo>
                  <a:pt x="0" y="765321"/>
                </a:lnTo>
                <a:close/>
                <a:moveTo>
                  <a:pt x="0" y="0"/>
                </a:moveTo>
                <a:lnTo>
                  <a:pt x="620068" y="0"/>
                </a:lnTo>
                <a:lnTo>
                  <a:pt x="0" y="696560"/>
                </a:lnTo>
                <a:close/>
              </a:path>
            </a:pathLst>
          </a:custGeom>
        </p:spPr>
      </p:pic>
      <p:sp>
        <p:nvSpPr>
          <p:cNvPr id="13" name="文本框 12">
            <a:extLst>
              <a:ext uri="{FF2B5EF4-FFF2-40B4-BE49-F238E27FC236}">
                <a16:creationId xmlns:a16="http://schemas.microsoft.com/office/drawing/2014/main" id="{974237F6-4866-4F5D-B7CE-1D33C282204D}"/>
              </a:ext>
            </a:extLst>
          </p:cNvPr>
          <p:cNvSpPr txBox="1"/>
          <p:nvPr/>
        </p:nvSpPr>
        <p:spPr>
          <a:xfrm>
            <a:off x="955734" y="4155837"/>
            <a:ext cx="4015258" cy="1573379"/>
          </a:xfrm>
          <a:prstGeom prst="rect">
            <a:avLst/>
          </a:prstGeom>
          <a:noFill/>
        </p:spPr>
        <p:txBody>
          <a:bodyPr wrap="square" lIns="0" tIns="0" rIns="0" bIns="0" rtlCol="0">
            <a:noAutofit/>
          </a:bodyPr>
          <a:lstStyle/>
          <a:p>
            <a:pPr algn="ctr">
              <a:lnSpc>
                <a:spcPct val="130000"/>
              </a:lnSpc>
            </a:pPr>
            <a:r>
              <a:rPr lang="zh-CN" altLang="en-US" sz="1600" spc="300" dirty="0">
                <a:solidFill>
                  <a:schemeClr val="tx1">
                    <a:lumMod val="65000"/>
                    <a:lumOff val="35000"/>
                  </a:schemeClr>
                </a:solidFill>
                <a:cs typeface="+mn-ea"/>
                <a:sym typeface="+mn-lt"/>
              </a:rPr>
              <a:t>桃李经年呈馨瑞，栋梁化育柱长天忆往昔，濮河水悠悠，我们铸就辉煌展未来，龙湖波荡漾，我们豪情满怀传承</a:t>
            </a:r>
            <a:r>
              <a:rPr lang="en-US" altLang="zh-CN" sz="1600" spc="300" dirty="0">
                <a:solidFill>
                  <a:schemeClr val="tx1">
                    <a:lumMod val="65000"/>
                    <a:lumOff val="35000"/>
                  </a:schemeClr>
                </a:solidFill>
                <a:cs typeface="+mn-ea"/>
                <a:sym typeface="+mn-lt"/>
              </a:rPr>
              <a:t>67</a:t>
            </a:r>
            <a:r>
              <a:rPr lang="zh-CN" altLang="en-US" sz="1600" spc="300" dirty="0">
                <a:solidFill>
                  <a:schemeClr val="tx1">
                    <a:lumMod val="65000"/>
                    <a:lumOff val="35000"/>
                  </a:schemeClr>
                </a:solidFill>
                <a:cs typeface="+mn-ea"/>
                <a:sym typeface="+mn-lt"/>
              </a:rPr>
              <a:t>年的办学历史文化和</a:t>
            </a:r>
            <a:r>
              <a:rPr lang="en-US" altLang="zh-CN" sz="1600" spc="300" dirty="0">
                <a:solidFill>
                  <a:schemeClr val="tx1">
                    <a:lumMod val="65000"/>
                    <a:lumOff val="35000"/>
                  </a:schemeClr>
                </a:solidFill>
                <a:cs typeface="+mn-ea"/>
                <a:sym typeface="+mn-lt"/>
              </a:rPr>
              <a:t>33</a:t>
            </a:r>
            <a:r>
              <a:rPr lang="zh-CN" altLang="en-US" sz="1600" spc="300" dirty="0">
                <a:solidFill>
                  <a:schemeClr val="tx1">
                    <a:lumMod val="65000"/>
                    <a:lumOff val="35000"/>
                  </a:schemeClr>
                </a:solidFill>
                <a:cs typeface="+mn-ea"/>
                <a:sym typeface="+mn-lt"/>
              </a:rPr>
              <a:t>年的专科发展积淀学院主动站位</a:t>
            </a:r>
          </a:p>
        </p:txBody>
      </p:sp>
      <p:sp>
        <p:nvSpPr>
          <p:cNvPr id="14" name="文本框 13">
            <a:extLst>
              <a:ext uri="{FF2B5EF4-FFF2-40B4-BE49-F238E27FC236}">
                <a16:creationId xmlns:a16="http://schemas.microsoft.com/office/drawing/2014/main" id="{2228AF1D-ADA2-484D-99B5-65F2501C8A78}"/>
              </a:ext>
            </a:extLst>
          </p:cNvPr>
          <p:cNvSpPr txBox="1"/>
          <p:nvPr/>
        </p:nvSpPr>
        <p:spPr>
          <a:xfrm>
            <a:off x="7221009" y="4149787"/>
            <a:ext cx="4015258" cy="1573379"/>
          </a:xfrm>
          <a:prstGeom prst="rect">
            <a:avLst/>
          </a:prstGeom>
          <a:noFill/>
        </p:spPr>
        <p:txBody>
          <a:bodyPr wrap="square" lIns="0" tIns="0" rIns="0" bIns="0" rtlCol="0">
            <a:noAutofit/>
          </a:bodyPr>
          <a:lstStyle/>
          <a:p>
            <a:pPr algn="ctr">
              <a:lnSpc>
                <a:spcPct val="130000"/>
              </a:lnSpc>
            </a:pPr>
            <a:r>
              <a:rPr lang="zh-CN" altLang="en-US" sz="1600" spc="300" dirty="0">
                <a:solidFill>
                  <a:schemeClr val="tx1">
                    <a:lumMod val="65000"/>
                    <a:lumOff val="35000"/>
                  </a:schemeClr>
                </a:solidFill>
                <a:cs typeface="+mn-ea"/>
                <a:sym typeface="+mn-lt"/>
              </a:rPr>
              <a:t>桃李经年呈馨瑞，栋梁化育柱长天忆往昔，濮河水悠悠，我们铸就辉煌展未来，龙湖波荡漾，我们豪情满怀传承</a:t>
            </a:r>
            <a:r>
              <a:rPr lang="en-US" altLang="zh-CN" sz="1600" spc="300" dirty="0">
                <a:solidFill>
                  <a:schemeClr val="tx1">
                    <a:lumMod val="65000"/>
                    <a:lumOff val="35000"/>
                  </a:schemeClr>
                </a:solidFill>
                <a:cs typeface="+mn-ea"/>
                <a:sym typeface="+mn-lt"/>
              </a:rPr>
              <a:t>67</a:t>
            </a:r>
            <a:r>
              <a:rPr lang="zh-CN" altLang="en-US" sz="1600" spc="300" dirty="0">
                <a:solidFill>
                  <a:schemeClr val="tx1">
                    <a:lumMod val="65000"/>
                    <a:lumOff val="35000"/>
                  </a:schemeClr>
                </a:solidFill>
                <a:cs typeface="+mn-ea"/>
                <a:sym typeface="+mn-lt"/>
              </a:rPr>
              <a:t>年的办学历史文化和</a:t>
            </a:r>
            <a:r>
              <a:rPr lang="en-US" altLang="zh-CN" sz="1600" spc="300" dirty="0">
                <a:solidFill>
                  <a:schemeClr val="tx1">
                    <a:lumMod val="65000"/>
                    <a:lumOff val="35000"/>
                  </a:schemeClr>
                </a:solidFill>
                <a:cs typeface="+mn-ea"/>
                <a:sym typeface="+mn-lt"/>
              </a:rPr>
              <a:t>33</a:t>
            </a:r>
            <a:r>
              <a:rPr lang="zh-CN" altLang="en-US" sz="1600" spc="300" dirty="0">
                <a:solidFill>
                  <a:schemeClr val="tx1">
                    <a:lumMod val="65000"/>
                    <a:lumOff val="35000"/>
                  </a:schemeClr>
                </a:solidFill>
                <a:cs typeface="+mn-ea"/>
                <a:sym typeface="+mn-lt"/>
              </a:rPr>
              <a:t>年的专科发展积淀学院主动站位</a:t>
            </a:r>
          </a:p>
        </p:txBody>
      </p:sp>
      <p:cxnSp>
        <p:nvCxnSpPr>
          <p:cNvPr id="17" name="直接连接符 16">
            <a:extLst>
              <a:ext uri="{FF2B5EF4-FFF2-40B4-BE49-F238E27FC236}">
                <a16:creationId xmlns:a16="http://schemas.microsoft.com/office/drawing/2014/main" id="{508D3D11-7679-4F02-8087-B9D4198A191B}"/>
              </a:ext>
            </a:extLst>
          </p:cNvPr>
          <p:cNvCxnSpPr>
            <a:cxnSpLocks/>
          </p:cNvCxnSpPr>
          <p:nvPr/>
        </p:nvCxnSpPr>
        <p:spPr>
          <a:xfrm>
            <a:off x="6096000" y="1160463"/>
            <a:ext cx="0" cy="4973637"/>
          </a:xfrm>
          <a:prstGeom prst="line">
            <a:avLst/>
          </a:prstGeom>
          <a:ln w="15875">
            <a:gradFill>
              <a:gsLst>
                <a:gs pos="54000">
                  <a:schemeClr val="accent3"/>
                </a:gs>
                <a:gs pos="100000">
                  <a:schemeClr val="bg1"/>
                </a:gs>
                <a:gs pos="0">
                  <a:schemeClr val="bg1"/>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63334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E4B12D90-DE8F-44B1-865F-E7E8870FCF50}"/>
              </a:ext>
            </a:extLst>
          </p:cNvPr>
          <p:cNvSpPr txBox="1"/>
          <p:nvPr/>
        </p:nvSpPr>
        <p:spPr>
          <a:xfrm>
            <a:off x="4310896" y="903744"/>
            <a:ext cx="3570208" cy="1065933"/>
          </a:xfrm>
          <a:prstGeom prst="rect">
            <a:avLst/>
          </a:prstGeom>
          <a:noFill/>
        </p:spPr>
        <p:txBody>
          <a:bodyPr wrap="none" rtlCol="0">
            <a:spAutoFit/>
          </a:bodyPr>
          <a:lstStyle/>
          <a:p>
            <a:pPr>
              <a:lnSpc>
                <a:spcPct val="130000"/>
              </a:lnSpc>
            </a:pPr>
            <a:r>
              <a:rPr lang="zh-CN" altLang="en-US" sz="5400" b="1" spc="1200" dirty="0">
                <a:gradFill>
                  <a:gsLst>
                    <a:gs pos="0">
                      <a:schemeClr val="accent1"/>
                    </a:gs>
                    <a:gs pos="100000">
                      <a:schemeClr val="accent1">
                        <a:lumMod val="60000"/>
                        <a:lumOff val="40000"/>
                      </a:schemeClr>
                    </a:gs>
                  </a:gsLst>
                  <a:lin ang="2700000" scaled="1"/>
                </a:gradFill>
                <a:cs typeface="+mn-ea"/>
                <a:sym typeface="+mn-lt"/>
              </a:rPr>
              <a:t>结构</a:t>
            </a:r>
            <a:r>
              <a:rPr lang="zh-CN" altLang="en-US" sz="5400" b="1" spc="1200" dirty="0">
                <a:solidFill>
                  <a:schemeClr val="tx1">
                    <a:lumMod val="85000"/>
                    <a:lumOff val="15000"/>
                  </a:schemeClr>
                </a:solidFill>
                <a:cs typeface="+mn-ea"/>
                <a:sym typeface="+mn-lt"/>
              </a:rPr>
              <a:t>大纲</a:t>
            </a:r>
          </a:p>
        </p:txBody>
      </p:sp>
      <p:sp>
        <p:nvSpPr>
          <p:cNvPr id="7" name="文本框 6">
            <a:extLst>
              <a:ext uri="{FF2B5EF4-FFF2-40B4-BE49-F238E27FC236}">
                <a16:creationId xmlns:a16="http://schemas.microsoft.com/office/drawing/2014/main" id="{C552734F-63BE-4B34-99B3-3620FF094E8C}"/>
              </a:ext>
            </a:extLst>
          </p:cNvPr>
          <p:cNvSpPr txBox="1"/>
          <p:nvPr/>
        </p:nvSpPr>
        <p:spPr>
          <a:xfrm>
            <a:off x="3973819" y="2163773"/>
            <a:ext cx="1326004" cy="1182888"/>
          </a:xfrm>
          <a:prstGeom prst="rect">
            <a:avLst/>
          </a:prstGeom>
          <a:noFill/>
        </p:spPr>
        <p:txBody>
          <a:bodyPr wrap="square" lIns="0" tIns="0" rIns="0" bIns="0" rtlCol="0">
            <a:spAutoFit/>
          </a:bodyPr>
          <a:lstStyle/>
          <a:p>
            <a:pPr algn="ctr">
              <a:lnSpc>
                <a:spcPct val="130000"/>
              </a:lnSpc>
            </a:pPr>
            <a:r>
              <a:rPr lang="en-US" altLang="zh-CN" sz="6600" b="1" dirty="0">
                <a:gradFill flip="none" rotWithShape="1">
                  <a:gsLst>
                    <a:gs pos="30000">
                      <a:schemeClr val="accent1"/>
                    </a:gs>
                    <a:gs pos="100000">
                      <a:schemeClr val="accent1">
                        <a:lumMod val="60000"/>
                        <a:lumOff val="40000"/>
                        <a:alpha val="0"/>
                      </a:schemeClr>
                    </a:gs>
                  </a:gsLst>
                  <a:lin ang="5400000" scaled="1"/>
                  <a:tileRect/>
                </a:gradFill>
                <a:cs typeface="+mn-ea"/>
                <a:sym typeface="+mn-lt"/>
              </a:rPr>
              <a:t>01</a:t>
            </a:r>
            <a:endParaRPr lang="zh-CN" altLang="en-US" sz="6600" b="1" dirty="0">
              <a:gradFill flip="none" rotWithShape="1">
                <a:gsLst>
                  <a:gs pos="30000">
                    <a:schemeClr val="accent1"/>
                  </a:gs>
                  <a:gs pos="100000">
                    <a:schemeClr val="accent1">
                      <a:lumMod val="60000"/>
                      <a:lumOff val="40000"/>
                      <a:alpha val="0"/>
                    </a:schemeClr>
                  </a:gs>
                </a:gsLst>
                <a:lin ang="5400000" scaled="1"/>
                <a:tileRect/>
              </a:gradFill>
              <a:cs typeface="+mn-ea"/>
              <a:sym typeface="+mn-lt"/>
            </a:endParaRPr>
          </a:p>
        </p:txBody>
      </p:sp>
      <p:sp>
        <p:nvSpPr>
          <p:cNvPr id="11" name="文本框 10">
            <a:extLst>
              <a:ext uri="{FF2B5EF4-FFF2-40B4-BE49-F238E27FC236}">
                <a16:creationId xmlns:a16="http://schemas.microsoft.com/office/drawing/2014/main" id="{506AAB6D-2D11-4B6F-AB7E-E87E530174E9}"/>
              </a:ext>
            </a:extLst>
          </p:cNvPr>
          <p:cNvSpPr txBox="1"/>
          <p:nvPr/>
        </p:nvSpPr>
        <p:spPr>
          <a:xfrm>
            <a:off x="3641191" y="2960095"/>
            <a:ext cx="1991261" cy="432683"/>
          </a:xfrm>
          <a:prstGeom prst="rect">
            <a:avLst/>
          </a:prstGeom>
          <a:noFill/>
        </p:spPr>
        <p:txBody>
          <a:bodyPr wrap="square" lIns="0" tIns="0" rIns="0" bIns="0" rtlCol="0">
            <a:spAutoFit/>
          </a:bodyPr>
          <a:lstStyle/>
          <a:p>
            <a:pPr algn="ctr">
              <a:lnSpc>
                <a:spcPct val="130000"/>
              </a:lnSpc>
            </a:pPr>
            <a:r>
              <a:rPr lang="zh-CN" altLang="en-US" sz="2400" b="1" spc="600" dirty="0">
                <a:solidFill>
                  <a:schemeClr val="tx1">
                    <a:lumMod val="85000"/>
                    <a:lumOff val="15000"/>
                  </a:schemeClr>
                </a:solidFill>
                <a:cs typeface="+mn-ea"/>
                <a:sym typeface="+mn-lt"/>
              </a:rPr>
              <a:t>课题背景</a:t>
            </a:r>
          </a:p>
        </p:txBody>
      </p:sp>
      <p:sp>
        <p:nvSpPr>
          <p:cNvPr id="12" name="文本框 11">
            <a:extLst>
              <a:ext uri="{FF2B5EF4-FFF2-40B4-BE49-F238E27FC236}">
                <a16:creationId xmlns:a16="http://schemas.microsoft.com/office/drawing/2014/main" id="{6492D98D-66BF-475A-8176-E7C4949856E0}"/>
              </a:ext>
            </a:extLst>
          </p:cNvPr>
          <p:cNvSpPr txBox="1"/>
          <p:nvPr/>
        </p:nvSpPr>
        <p:spPr>
          <a:xfrm>
            <a:off x="3224647" y="3540574"/>
            <a:ext cx="2824348" cy="197170"/>
          </a:xfrm>
          <a:prstGeom prst="rect">
            <a:avLst/>
          </a:prstGeom>
          <a:noFill/>
        </p:spPr>
        <p:txBody>
          <a:bodyPr wrap="square" lIns="0" tIns="0" rIns="0" bIns="0" rtlCol="0">
            <a:spAutoFit/>
          </a:bodyPr>
          <a:lstStyle/>
          <a:p>
            <a:pPr algn="ctr">
              <a:lnSpc>
                <a:spcPct val="130000"/>
              </a:lnSpc>
            </a:pPr>
            <a:r>
              <a:rPr lang="en-US" altLang="zh-CN" sz="1100" spc="300" dirty="0">
                <a:solidFill>
                  <a:schemeClr val="tx1">
                    <a:lumMod val="50000"/>
                    <a:lumOff val="50000"/>
                  </a:schemeClr>
                </a:solidFill>
                <a:cs typeface="+mn-ea"/>
                <a:sym typeface="+mn-lt"/>
              </a:rPr>
              <a:t>SUBJECT BACKGROUND</a:t>
            </a:r>
            <a:endParaRPr lang="zh-CN" altLang="en-US" sz="1100" spc="300" dirty="0">
              <a:solidFill>
                <a:schemeClr val="tx1">
                  <a:lumMod val="50000"/>
                  <a:lumOff val="50000"/>
                </a:schemeClr>
              </a:solidFill>
              <a:cs typeface="+mn-ea"/>
              <a:sym typeface="+mn-lt"/>
            </a:endParaRPr>
          </a:p>
        </p:txBody>
      </p:sp>
      <p:sp>
        <p:nvSpPr>
          <p:cNvPr id="15" name="文本框 14">
            <a:extLst>
              <a:ext uri="{FF2B5EF4-FFF2-40B4-BE49-F238E27FC236}">
                <a16:creationId xmlns:a16="http://schemas.microsoft.com/office/drawing/2014/main" id="{C270DD8E-1FDB-44FD-A53A-EBEE606BA2CD}"/>
              </a:ext>
            </a:extLst>
          </p:cNvPr>
          <p:cNvSpPr txBox="1"/>
          <p:nvPr/>
        </p:nvSpPr>
        <p:spPr>
          <a:xfrm>
            <a:off x="7650705" y="2163773"/>
            <a:ext cx="1326004" cy="1182888"/>
          </a:xfrm>
          <a:prstGeom prst="rect">
            <a:avLst/>
          </a:prstGeom>
          <a:noFill/>
        </p:spPr>
        <p:txBody>
          <a:bodyPr wrap="square" lIns="0" tIns="0" rIns="0" bIns="0" rtlCol="0">
            <a:spAutoFit/>
          </a:bodyPr>
          <a:lstStyle/>
          <a:p>
            <a:pPr algn="ctr">
              <a:lnSpc>
                <a:spcPct val="130000"/>
              </a:lnSpc>
            </a:pPr>
            <a:r>
              <a:rPr lang="en-US" altLang="zh-CN" sz="6600" b="1" dirty="0">
                <a:gradFill flip="none" rotWithShape="1">
                  <a:gsLst>
                    <a:gs pos="30000">
                      <a:schemeClr val="accent1"/>
                    </a:gs>
                    <a:gs pos="100000">
                      <a:schemeClr val="accent1">
                        <a:lumMod val="60000"/>
                        <a:lumOff val="40000"/>
                        <a:alpha val="0"/>
                      </a:schemeClr>
                    </a:gs>
                  </a:gsLst>
                  <a:lin ang="5400000" scaled="1"/>
                  <a:tileRect/>
                </a:gradFill>
                <a:cs typeface="+mn-ea"/>
                <a:sym typeface="+mn-lt"/>
              </a:rPr>
              <a:t>02</a:t>
            </a:r>
            <a:endParaRPr lang="zh-CN" altLang="en-US" sz="6600" b="1" dirty="0">
              <a:gradFill flip="none" rotWithShape="1">
                <a:gsLst>
                  <a:gs pos="30000">
                    <a:schemeClr val="accent1"/>
                  </a:gs>
                  <a:gs pos="100000">
                    <a:schemeClr val="accent1">
                      <a:lumMod val="60000"/>
                      <a:lumOff val="40000"/>
                      <a:alpha val="0"/>
                    </a:schemeClr>
                  </a:gs>
                </a:gsLst>
                <a:lin ang="5400000" scaled="1"/>
                <a:tileRect/>
              </a:gradFill>
              <a:cs typeface="+mn-ea"/>
              <a:sym typeface="+mn-lt"/>
            </a:endParaRPr>
          </a:p>
        </p:txBody>
      </p:sp>
      <p:sp>
        <p:nvSpPr>
          <p:cNvPr id="16" name="文本框 15">
            <a:extLst>
              <a:ext uri="{FF2B5EF4-FFF2-40B4-BE49-F238E27FC236}">
                <a16:creationId xmlns:a16="http://schemas.microsoft.com/office/drawing/2014/main" id="{364F19A7-D939-4A0C-99BB-284C79BB86D6}"/>
              </a:ext>
            </a:extLst>
          </p:cNvPr>
          <p:cNvSpPr txBox="1"/>
          <p:nvPr/>
        </p:nvSpPr>
        <p:spPr>
          <a:xfrm>
            <a:off x="7318077" y="2960095"/>
            <a:ext cx="1991261" cy="432683"/>
          </a:xfrm>
          <a:prstGeom prst="rect">
            <a:avLst/>
          </a:prstGeom>
          <a:noFill/>
        </p:spPr>
        <p:txBody>
          <a:bodyPr wrap="square" lIns="0" tIns="0" rIns="0" bIns="0" rtlCol="0">
            <a:spAutoFit/>
          </a:bodyPr>
          <a:lstStyle/>
          <a:p>
            <a:pPr algn="ctr">
              <a:lnSpc>
                <a:spcPct val="130000"/>
              </a:lnSpc>
            </a:pPr>
            <a:r>
              <a:rPr lang="zh-CN" altLang="en-US" sz="2400" b="1" spc="600" dirty="0">
                <a:solidFill>
                  <a:schemeClr val="tx1">
                    <a:lumMod val="85000"/>
                    <a:lumOff val="15000"/>
                  </a:schemeClr>
                </a:solidFill>
                <a:cs typeface="+mn-ea"/>
                <a:sym typeface="+mn-lt"/>
              </a:rPr>
              <a:t>项目进展</a:t>
            </a:r>
          </a:p>
        </p:txBody>
      </p:sp>
      <p:sp>
        <p:nvSpPr>
          <p:cNvPr id="17" name="文本框 16">
            <a:extLst>
              <a:ext uri="{FF2B5EF4-FFF2-40B4-BE49-F238E27FC236}">
                <a16:creationId xmlns:a16="http://schemas.microsoft.com/office/drawing/2014/main" id="{11C961CF-2B19-4E76-86FF-CEDA57731290}"/>
              </a:ext>
            </a:extLst>
          </p:cNvPr>
          <p:cNvSpPr txBox="1"/>
          <p:nvPr/>
        </p:nvSpPr>
        <p:spPr>
          <a:xfrm>
            <a:off x="6901533" y="3540574"/>
            <a:ext cx="2824348" cy="197170"/>
          </a:xfrm>
          <a:prstGeom prst="rect">
            <a:avLst/>
          </a:prstGeom>
          <a:noFill/>
        </p:spPr>
        <p:txBody>
          <a:bodyPr wrap="square" lIns="0" tIns="0" rIns="0" bIns="0" rtlCol="0">
            <a:spAutoFit/>
          </a:bodyPr>
          <a:lstStyle/>
          <a:p>
            <a:pPr algn="ctr">
              <a:lnSpc>
                <a:spcPct val="130000"/>
              </a:lnSpc>
            </a:pPr>
            <a:r>
              <a:rPr lang="en-US" altLang="zh-CN" sz="1100" spc="300" dirty="0">
                <a:solidFill>
                  <a:schemeClr val="tx1">
                    <a:lumMod val="50000"/>
                    <a:lumOff val="50000"/>
                  </a:schemeClr>
                </a:solidFill>
                <a:cs typeface="+mn-ea"/>
                <a:sym typeface="+mn-lt"/>
              </a:rPr>
              <a:t>PROJECT PROGRESS</a:t>
            </a:r>
            <a:endParaRPr lang="zh-CN" altLang="en-US" sz="1100" spc="300" dirty="0">
              <a:solidFill>
                <a:schemeClr val="tx1">
                  <a:lumMod val="50000"/>
                  <a:lumOff val="50000"/>
                </a:schemeClr>
              </a:solidFill>
              <a:cs typeface="+mn-ea"/>
              <a:sym typeface="+mn-lt"/>
            </a:endParaRPr>
          </a:p>
        </p:txBody>
      </p:sp>
      <p:sp>
        <p:nvSpPr>
          <p:cNvPr id="23" name="文本框 22">
            <a:extLst>
              <a:ext uri="{FF2B5EF4-FFF2-40B4-BE49-F238E27FC236}">
                <a16:creationId xmlns:a16="http://schemas.microsoft.com/office/drawing/2014/main" id="{7D69307C-429D-4AE7-9E94-31712D9BFB8B}"/>
              </a:ext>
            </a:extLst>
          </p:cNvPr>
          <p:cNvSpPr txBox="1"/>
          <p:nvPr/>
        </p:nvSpPr>
        <p:spPr>
          <a:xfrm>
            <a:off x="5812262" y="3671122"/>
            <a:ext cx="1326004" cy="1182888"/>
          </a:xfrm>
          <a:prstGeom prst="rect">
            <a:avLst/>
          </a:prstGeom>
          <a:noFill/>
        </p:spPr>
        <p:txBody>
          <a:bodyPr wrap="square" lIns="0" tIns="0" rIns="0" bIns="0" rtlCol="0">
            <a:spAutoFit/>
          </a:bodyPr>
          <a:lstStyle/>
          <a:p>
            <a:pPr algn="ctr">
              <a:lnSpc>
                <a:spcPct val="130000"/>
              </a:lnSpc>
            </a:pPr>
            <a:r>
              <a:rPr lang="en-US" altLang="zh-CN" sz="6600" b="1" dirty="0">
                <a:gradFill flip="none" rotWithShape="1">
                  <a:gsLst>
                    <a:gs pos="30000">
                      <a:schemeClr val="accent1"/>
                    </a:gs>
                    <a:gs pos="100000">
                      <a:schemeClr val="accent1">
                        <a:lumMod val="60000"/>
                        <a:lumOff val="40000"/>
                        <a:alpha val="0"/>
                      </a:schemeClr>
                    </a:gs>
                  </a:gsLst>
                  <a:lin ang="5400000" scaled="1"/>
                  <a:tileRect/>
                </a:gradFill>
                <a:cs typeface="+mn-ea"/>
                <a:sym typeface="+mn-lt"/>
              </a:rPr>
              <a:t>04</a:t>
            </a:r>
            <a:endParaRPr lang="zh-CN" altLang="en-US" sz="6600" b="1" dirty="0">
              <a:gradFill flip="none" rotWithShape="1">
                <a:gsLst>
                  <a:gs pos="30000">
                    <a:schemeClr val="accent1"/>
                  </a:gs>
                  <a:gs pos="100000">
                    <a:schemeClr val="accent1">
                      <a:lumMod val="60000"/>
                      <a:lumOff val="40000"/>
                      <a:alpha val="0"/>
                    </a:schemeClr>
                  </a:gs>
                </a:gsLst>
                <a:lin ang="5400000" scaled="1"/>
                <a:tileRect/>
              </a:gradFill>
              <a:cs typeface="+mn-ea"/>
              <a:sym typeface="+mn-lt"/>
            </a:endParaRPr>
          </a:p>
        </p:txBody>
      </p:sp>
      <p:sp>
        <p:nvSpPr>
          <p:cNvPr id="24" name="文本框 23">
            <a:extLst>
              <a:ext uri="{FF2B5EF4-FFF2-40B4-BE49-F238E27FC236}">
                <a16:creationId xmlns:a16="http://schemas.microsoft.com/office/drawing/2014/main" id="{F1350881-95D1-4161-9CFB-0F0912AEE74A}"/>
              </a:ext>
            </a:extLst>
          </p:cNvPr>
          <p:cNvSpPr txBox="1"/>
          <p:nvPr/>
        </p:nvSpPr>
        <p:spPr>
          <a:xfrm>
            <a:off x="5479634" y="4467444"/>
            <a:ext cx="1991261" cy="432683"/>
          </a:xfrm>
          <a:prstGeom prst="rect">
            <a:avLst/>
          </a:prstGeom>
          <a:noFill/>
        </p:spPr>
        <p:txBody>
          <a:bodyPr wrap="square" lIns="0" tIns="0" rIns="0" bIns="0" rtlCol="0">
            <a:spAutoFit/>
          </a:bodyPr>
          <a:lstStyle/>
          <a:p>
            <a:pPr algn="ctr">
              <a:lnSpc>
                <a:spcPct val="130000"/>
              </a:lnSpc>
            </a:pPr>
            <a:r>
              <a:rPr lang="zh-CN" altLang="en-US" sz="2400" b="1" spc="600" dirty="0">
                <a:solidFill>
                  <a:schemeClr val="tx1">
                    <a:lumMod val="85000"/>
                    <a:lumOff val="15000"/>
                  </a:schemeClr>
                </a:solidFill>
                <a:cs typeface="+mn-ea"/>
                <a:sym typeface="+mn-lt"/>
              </a:rPr>
              <a:t>问题剖析</a:t>
            </a:r>
          </a:p>
        </p:txBody>
      </p:sp>
      <p:sp>
        <p:nvSpPr>
          <p:cNvPr id="25" name="文本框 24">
            <a:extLst>
              <a:ext uri="{FF2B5EF4-FFF2-40B4-BE49-F238E27FC236}">
                <a16:creationId xmlns:a16="http://schemas.microsoft.com/office/drawing/2014/main" id="{19A67ABC-8C5A-47F9-92E1-08DE7C6BFF93}"/>
              </a:ext>
            </a:extLst>
          </p:cNvPr>
          <p:cNvSpPr txBox="1"/>
          <p:nvPr/>
        </p:nvSpPr>
        <p:spPr>
          <a:xfrm>
            <a:off x="5063090" y="5047923"/>
            <a:ext cx="2824348" cy="197170"/>
          </a:xfrm>
          <a:prstGeom prst="rect">
            <a:avLst/>
          </a:prstGeom>
          <a:noFill/>
        </p:spPr>
        <p:txBody>
          <a:bodyPr wrap="square" lIns="0" tIns="0" rIns="0" bIns="0" rtlCol="0">
            <a:spAutoFit/>
          </a:bodyPr>
          <a:lstStyle/>
          <a:p>
            <a:pPr algn="ctr">
              <a:lnSpc>
                <a:spcPct val="130000"/>
              </a:lnSpc>
            </a:pPr>
            <a:r>
              <a:rPr lang="en-US" altLang="zh-CN" sz="1100" spc="300" dirty="0">
                <a:solidFill>
                  <a:schemeClr val="tx1">
                    <a:lumMod val="50000"/>
                    <a:lumOff val="50000"/>
                  </a:schemeClr>
                </a:solidFill>
                <a:cs typeface="+mn-ea"/>
                <a:sym typeface="+mn-lt"/>
              </a:rPr>
              <a:t>PROBLEM ANALYSIS</a:t>
            </a:r>
            <a:endParaRPr lang="zh-CN" altLang="en-US" sz="1100" spc="300" dirty="0">
              <a:solidFill>
                <a:schemeClr val="tx1">
                  <a:lumMod val="50000"/>
                  <a:lumOff val="50000"/>
                </a:schemeClr>
              </a:solidFill>
              <a:cs typeface="+mn-ea"/>
              <a:sym typeface="+mn-lt"/>
            </a:endParaRPr>
          </a:p>
        </p:txBody>
      </p:sp>
      <p:sp>
        <p:nvSpPr>
          <p:cNvPr id="27" name="文本框 26">
            <a:extLst>
              <a:ext uri="{FF2B5EF4-FFF2-40B4-BE49-F238E27FC236}">
                <a16:creationId xmlns:a16="http://schemas.microsoft.com/office/drawing/2014/main" id="{0D691900-44C0-4A21-B4BA-216CA19B0C77}"/>
              </a:ext>
            </a:extLst>
          </p:cNvPr>
          <p:cNvSpPr txBox="1"/>
          <p:nvPr/>
        </p:nvSpPr>
        <p:spPr>
          <a:xfrm>
            <a:off x="9072604" y="3671122"/>
            <a:ext cx="1326004" cy="1182888"/>
          </a:xfrm>
          <a:prstGeom prst="rect">
            <a:avLst/>
          </a:prstGeom>
          <a:noFill/>
        </p:spPr>
        <p:txBody>
          <a:bodyPr wrap="square" lIns="0" tIns="0" rIns="0" bIns="0" rtlCol="0">
            <a:spAutoFit/>
          </a:bodyPr>
          <a:lstStyle/>
          <a:p>
            <a:pPr algn="ctr">
              <a:lnSpc>
                <a:spcPct val="130000"/>
              </a:lnSpc>
            </a:pPr>
            <a:r>
              <a:rPr lang="en-US" altLang="zh-CN" sz="6600" b="1" dirty="0">
                <a:gradFill flip="none" rotWithShape="1">
                  <a:gsLst>
                    <a:gs pos="30000">
                      <a:schemeClr val="accent1"/>
                    </a:gs>
                    <a:gs pos="100000">
                      <a:schemeClr val="accent1">
                        <a:lumMod val="60000"/>
                        <a:lumOff val="40000"/>
                        <a:alpha val="0"/>
                      </a:schemeClr>
                    </a:gs>
                  </a:gsLst>
                  <a:lin ang="5400000" scaled="1"/>
                  <a:tileRect/>
                </a:gradFill>
                <a:cs typeface="+mn-ea"/>
                <a:sym typeface="+mn-lt"/>
              </a:rPr>
              <a:t>05</a:t>
            </a:r>
            <a:endParaRPr lang="zh-CN" altLang="en-US" sz="6600" b="1" dirty="0">
              <a:gradFill flip="none" rotWithShape="1">
                <a:gsLst>
                  <a:gs pos="30000">
                    <a:schemeClr val="accent1"/>
                  </a:gs>
                  <a:gs pos="100000">
                    <a:schemeClr val="accent1">
                      <a:lumMod val="60000"/>
                      <a:lumOff val="40000"/>
                      <a:alpha val="0"/>
                    </a:schemeClr>
                  </a:gs>
                </a:gsLst>
                <a:lin ang="5400000" scaled="1"/>
                <a:tileRect/>
              </a:gradFill>
              <a:cs typeface="+mn-ea"/>
              <a:sym typeface="+mn-lt"/>
            </a:endParaRPr>
          </a:p>
        </p:txBody>
      </p:sp>
      <p:sp>
        <p:nvSpPr>
          <p:cNvPr id="28" name="文本框 27">
            <a:extLst>
              <a:ext uri="{FF2B5EF4-FFF2-40B4-BE49-F238E27FC236}">
                <a16:creationId xmlns:a16="http://schemas.microsoft.com/office/drawing/2014/main" id="{C92056F6-7BD4-401A-9548-6F3164BE1764}"/>
              </a:ext>
            </a:extLst>
          </p:cNvPr>
          <p:cNvSpPr txBox="1"/>
          <p:nvPr/>
        </p:nvSpPr>
        <p:spPr>
          <a:xfrm>
            <a:off x="8739976" y="4467444"/>
            <a:ext cx="1991261" cy="432683"/>
          </a:xfrm>
          <a:prstGeom prst="rect">
            <a:avLst/>
          </a:prstGeom>
          <a:noFill/>
        </p:spPr>
        <p:txBody>
          <a:bodyPr wrap="square" lIns="0" tIns="0" rIns="0" bIns="0" rtlCol="0">
            <a:spAutoFit/>
          </a:bodyPr>
          <a:lstStyle/>
          <a:p>
            <a:pPr algn="ctr">
              <a:lnSpc>
                <a:spcPct val="130000"/>
              </a:lnSpc>
            </a:pPr>
            <a:r>
              <a:rPr lang="zh-CN" altLang="en-US" sz="2400" b="1" spc="600" dirty="0">
                <a:solidFill>
                  <a:schemeClr val="tx1">
                    <a:lumMod val="85000"/>
                    <a:lumOff val="15000"/>
                  </a:schemeClr>
                </a:solidFill>
                <a:cs typeface="+mn-ea"/>
                <a:sym typeface="+mn-lt"/>
              </a:rPr>
              <a:t>规划愿景</a:t>
            </a:r>
          </a:p>
        </p:txBody>
      </p:sp>
      <p:sp>
        <p:nvSpPr>
          <p:cNvPr id="29" name="文本框 28">
            <a:extLst>
              <a:ext uri="{FF2B5EF4-FFF2-40B4-BE49-F238E27FC236}">
                <a16:creationId xmlns:a16="http://schemas.microsoft.com/office/drawing/2014/main" id="{59DC4540-B53A-4925-B0FA-54466E0CEED0}"/>
              </a:ext>
            </a:extLst>
          </p:cNvPr>
          <p:cNvSpPr txBox="1"/>
          <p:nvPr/>
        </p:nvSpPr>
        <p:spPr>
          <a:xfrm>
            <a:off x="8833400" y="5047923"/>
            <a:ext cx="1804412" cy="197170"/>
          </a:xfrm>
          <a:prstGeom prst="rect">
            <a:avLst/>
          </a:prstGeom>
          <a:noFill/>
        </p:spPr>
        <p:txBody>
          <a:bodyPr wrap="square" lIns="0" tIns="0" rIns="0" bIns="0" rtlCol="0">
            <a:spAutoFit/>
          </a:bodyPr>
          <a:lstStyle/>
          <a:p>
            <a:pPr algn="ctr">
              <a:lnSpc>
                <a:spcPct val="130000"/>
              </a:lnSpc>
            </a:pPr>
            <a:r>
              <a:rPr lang="en-US" altLang="zh-CN" sz="1100" spc="300" dirty="0">
                <a:solidFill>
                  <a:schemeClr val="tx1">
                    <a:lumMod val="50000"/>
                    <a:lumOff val="50000"/>
                  </a:schemeClr>
                </a:solidFill>
                <a:cs typeface="+mn-ea"/>
                <a:sym typeface="+mn-lt"/>
              </a:rPr>
              <a:t>PLANNING VISION</a:t>
            </a:r>
            <a:endParaRPr lang="zh-CN" altLang="en-US" sz="1100" spc="300" dirty="0">
              <a:solidFill>
                <a:schemeClr val="tx1">
                  <a:lumMod val="50000"/>
                  <a:lumOff val="50000"/>
                </a:schemeClr>
              </a:solidFill>
              <a:cs typeface="+mn-ea"/>
              <a:sym typeface="+mn-lt"/>
            </a:endParaRPr>
          </a:p>
        </p:txBody>
      </p:sp>
      <p:sp>
        <p:nvSpPr>
          <p:cNvPr id="21" name="文本框 20">
            <a:extLst>
              <a:ext uri="{FF2B5EF4-FFF2-40B4-BE49-F238E27FC236}">
                <a16:creationId xmlns:a16="http://schemas.microsoft.com/office/drawing/2014/main" id="{FECEF91A-8289-416D-8ADF-151812ECE14A}"/>
              </a:ext>
            </a:extLst>
          </p:cNvPr>
          <p:cNvSpPr txBox="1"/>
          <p:nvPr/>
        </p:nvSpPr>
        <p:spPr>
          <a:xfrm>
            <a:off x="2135376" y="3671122"/>
            <a:ext cx="1326004" cy="1182888"/>
          </a:xfrm>
          <a:prstGeom prst="rect">
            <a:avLst/>
          </a:prstGeom>
          <a:noFill/>
        </p:spPr>
        <p:txBody>
          <a:bodyPr wrap="square" lIns="0" tIns="0" rIns="0" bIns="0" rtlCol="0">
            <a:spAutoFit/>
          </a:bodyPr>
          <a:lstStyle/>
          <a:p>
            <a:pPr algn="ctr">
              <a:lnSpc>
                <a:spcPct val="130000"/>
              </a:lnSpc>
            </a:pPr>
            <a:r>
              <a:rPr lang="en-US" altLang="zh-CN" sz="6600" b="1" dirty="0">
                <a:gradFill flip="none" rotWithShape="1">
                  <a:gsLst>
                    <a:gs pos="30000">
                      <a:schemeClr val="accent1"/>
                    </a:gs>
                    <a:gs pos="100000">
                      <a:schemeClr val="accent1">
                        <a:lumMod val="60000"/>
                        <a:lumOff val="40000"/>
                        <a:alpha val="0"/>
                      </a:schemeClr>
                    </a:gs>
                  </a:gsLst>
                  <a:lin ang="5400000" scaled="1"/>
                  <a:tileRect/>
                </a:gradFill>
                <a:cs typeface="+mn-ea"/>
                <a:sym typeface="+mn-lt"/>
              </a:rPr>
              <a:t>03</a:t>
            </a:r>
            <a:endParaRPr lang="zh-CN" altLang="en-US" sz="6600" b="1" dirty="0">
              <a:gradFill flip="none" rotWithShape="1">
                <a:gsLst>
                  <a:gs pos="30000">
                    <a:schemeClr val="accent1"/>
                  </a:gs>
                  <a:gs pos="100000">
                    <a:schemeClr val="accent1">
                      <a:lumMod val="60000"/>
                      <a:lumOff val="40000"/>
                      <a:alpha val="0"/>
                    </a:schemeClr>
                  </a:gs>
                </a:gsLst>
                <a:lin ang="5400000" scaled="1"/>
                <a:tileRect/>
              </a:gradFill>
              <a:cs typeface="+mn-ea"/>
              <a:sym typeface="+mn-lt"/>
            </a:endParaRPr>
          </a:p>
        </p:txBody>
      </p:sp>
      <p:sp>
        <p:nvSpPr>
          <p:cNvPr id="30" name="文本框 29">
            <a:extLst>
              <a:ext uri="{FF2B5EF4-FFF2-40B4-BE49-F238E27FC236}">
                <a16:creationId xmlns:a16="http://schemas.microsoft.com/office/drawing/2014/main" id="{38BD4D10-E5B0-4A05-A5AA-A38868C8A16E}"/>
              </a:ext>
            </a:extLst>
          </p:cNvPr>
          <p:cNvSpPr txBox="1"/>
          <p:nvPr/>
        </p:nvSpPr>
        <p:spPr>
          <a:xfrm>
            <a:off x="1802748" y="4467444"/>
            <a:ext cx="1991261" cy="432683"/>
          </a:xfrm>
          <a:prstGeom prst="rect">
            <a:avLst/>
          </a:prstGeom>
          <a:noFill/>
        </p:spPr>
        <p:txBody>
          <a:bodyPr wrap="square" lIns="0" tIns="0" rIns="0" bIns="0" rtlCol="0">
            <a:spAutoFit/>
          </a:bodyPr>
          <a:lstStyle/>
          <a:p>
            <a:pPr algn="ctr">
              <a:lnSpc>
                <a:spcPct val="130000"/>
              </a:lnSpc>
            </a:pPr>
            <a:r>
              <a:rPr lang="zh-CN" altLang="en-US" sz="2400" b="1" spc="600" dirty="0">
                <a:solidFill>
                  <a:schemeClr val="tx1">
                    <a:lumMod val="85000"/>
                    <a:lumOff val="15000"/>
                  </a:schemeClr>
                </a:solidFill>
                <a:cs typeface="+mn-ea"/>
                <a:sym typeface="+mn-lt"/>
              </a:rPr>
              <a:t>结论分析</a:t>
            </a:r>
          </a:p>
        </p:txBody>
      </p:sp>
      <p:sp>
        <p:nvSpPr>
          <p:cNvPr id="31" name="文本框 30">
            <a:extLst>
              <a:ext uri="{FF2B5EF4-FFF2-40B4-BE49-F238E27FC236}">
                <a16:creationId xmlns:a16="http://schemas.microsoft.com/office/drawing/2014/main" id="{08DFCB50-3E39-4894-B376-80F8406944F0}"/>
              </a:ext>
            </a:extLst>
          </p:cNvPr>
          <p:cNvSpPr txBox="1"/>
          <p:nvPr/>
        </p:nvSpPr>
        <p:spPr>
          <a:xfrm>
            <a:off x="1386204" y="5047923"/>
            <a:ext cx="2824348" cy="197170"/>
          </a:xfrm>
          <a:prstGeom prst="rect">
            <a:avLst/>
          </a:prstGeom>
          <a:noFill/>
        </p:spPr>
        <p:txBody>
          <a:bodyPr wrap="square" lIns="0" tIns="0" rIns="0" bIns="0" rtlCol="0">
            <a:spAutoFit/>
          </a:bodyPr>
          <a:lstStyle/>
          <a:p>
            <a:pPr algn="ctr">
              <a:lnSpc>
                <a:spcPct val="130000"/>
              </a:lnSpc>
            </a:pPr>
            <a:r>
              <a:rPr lang="en-US" altLang="zh-CN" sz="1100" spc="300" dirty="0">
                <a:solidFill>
                  <a:schemeClr val="tx1">
                    <a:lumMod val="50000"/>
                    <a:lumOff val="50000"/>
                  </a:schemeClr>
                </a:solidFill>
                <a:cs typeface="+mn-ea"/>
                <a:sym typeface="+mn-lt"/>
              </a:rPr>
              <a:t>CONCLUSION ANALYSIS</a:t>
            </a:r>
            <a:endParaRPr lang="zh-CN" altLang="en-US" sz="1100" spc="300" dirty="0">
              <a:solidFill>
                <a:schemeClr val="tx1">
                  <a:lumMod val="50000"/>
                  <a:lumOff val="50000"/>
                </a:schemeClr>
              </a:solidFill>
              <a:cs typeface="+mn-ea"/>
              <a:sym typeface="+mn-lt"/>
            </a:endParaRPr>
          </a:p>
        </p:txBody>
      </p:sp>
      <p:cxnSp>
        <p:nvCxnSpPr>
          <p:cNvPr id="18" name="直接连接符 17">
            <a:extLst>
              <a:ext uri="{FF2B5EF4-FFF2-40B4-BE49-F238E27FC236}">
                <a16:creationId xmlns:a16="http://schemas.microsoft.com/office/drawing/2014/main" id="{FF66D1D1-545B-4C7B-A278-E4496AF8D45C}"/>
              </a:ext>
            </a:extLst>
          </p:cNvPr>
          <p:cNvCxnSpPr>
            <a:cxnSpLocks/>
          </p:cNvCxnSpPr>
          <p:nvPr/>
        </p:nvCxnSpPr>
        <p:spPr>
          <a:xfrm>
            <a:off x="0" y="2163773"/>
            <a:ext cx="12192000" cy="0"/>
          </a:xfrm>
          <a:prstGeom prst="line">
            <a:avLst/>
          </a:prstGeom>
          <a:ln w="12700">
            <a:gradFill flip="none" rotWithShape="1">
              <a:gsLst>
                <a:gs pos="100000">
                  <a:schemeClr val="bg1"/>
                </a:gs>
                <a:gs pos="0">
                  <a:schemeClr val="bg1"/>
                </a:gs>
                <a:gs pos="52000">
                  <a:schemeClr val="accent3"/>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30764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CF9EE7-04CF-4CA5-8FAB-FA7A41927E87}"/>
              </a:ext>
            </a:extLst>
          </p:cNvPr>
          <p:cNvSpPr>
            <a:spLocks noGrp="1"/>
          </p:cNvSpPr>
          <p:nvPr>
            <p:ph type="title" idx="4294967295"/>
          </p:nvPr>
        </p:nvSpPr>
        <p:spPr>
          <a:xfrm>
            <a:off x="2419750" y="435677"/>
            <a:ext cx="10515600" cy="766300"/>
          </a:xfrm>
          <a:prstGeom prst="rect">
            <a:avLst/>
          </a:prstGeom>
        </p:spPr>
        <p:txBody>
          <a:bodyPr>
            <a:normAutofit/>
          </a:bodyPr>
          <a:lstStyle/>
          <a:p>
            <a:pPr>
              <a:lnSpc>
                <a:spcPct val="130000"/>
              </a:lnSpc>
            </a:pPr>
            <a:r>
              <a:rPr lang="zh-CN" altLang="en-US" sz="2800" spc="300" dirty="0">
                <a:latin typeface="+mn-lt"/>
                <a:ea typeface="+mn-ea"/>
                <a:cs typeface="+mn-ea"/>
                <a:sym typeface="+mn-lt"/>
              </a:rPr>
              <a:t>一句话表述项目由来</a:t>
            </a:r>
          </a:p>
        </p:txBody>
      </p:sp>
      <p:pic>
        <p:nvPicPr>
          <p:cNvPr id="8" name="图片占位符 7">
            <a:extLst>
              <a:ext uri="{FF2B5EF4-FFF2-40B4-BE49-F238E27FC236}">
                <a16:creationId xmlns:a16="http://schemas.microsoft.com/office/drawing/2014/main" id="{580B683B-DD20-412A-8088-2D7F322AC1F0}"/>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13631" b="13631"/>
          <a:stretch>
            <a:fillRect/>
          </a:stretch>
        </p:blipFill>
        <p:spPr>
          <a:xfrm>
            <a:off x="7945438" y="1468438"/>
            <a:ext cx="3573462" cy="1927225"/>
          </a:xfrm>
        </p:spPr>
      </p:pic>
      <p:pic>
        <p:nvPicPr>
          <p:cNvPr id="6" name="图片占位符 5">
            <a:extLst>
              <a:ext uri="{FF2B5EF4-FFF2-40B4-BE49-F238E27FC236}">
                <a16:creationId xmlns:a16="http://schemas.microsoft.com/office/drawing/2014/main" id="{9A4643D9-0239-488D-B421-7169FC7A9CC5}"/>
              </a:ext>
            </a:extLst>
          </p:cNvPr>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t="14357" b="14357"/>
          <a:stretch>
            <a:fillRect/>
          </a:stretch>
        </p:blipFill>
        <p:spPr>
          <a:xfrm>
            <a:off x="660400" y="3778250"/>
            <a:ext cx="3586163" cy="1895475"/>
          </a:xfrm>
        </p:spPr>
      </p:pic>
      <p:sp>
        <p:nvSpPr>
          <p:cNvPr id="9" name="文本框 8">
            <a:extLst>
              <a:ext uri="{FF2B5EF4-FFF2-40B4-BE49-F238E27FC236}">
                <a16:creationId xmlns:a16="http://schemas.microsoft.com/office/drawing/2014/main" id="{D60787CF-F130-4251-847B-B17313B8E8E5}"/>
              </a:ext>
            </a:extLst>
          </p:cNvPr>
          <p:cNvSpPr txBox="1"/>
          <p:nvPr/>
        </p:nvSpPr>
        <p:spPr>
          <a:xfrm>
            <a:off x="660400" y="1468537"/>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输入一个关键词</a:t>
            </a:r>
          </a:p>
        </p:txBody>
      </p:sp>
      <p:sp>
        <p:nvSpPr>
          <p:cNvPr id="10" name="文本框 9">
            <a:extLst>
              <a:ext uri="{FF2B5EF4-FFF2-40B4-BE49-F238E27FC236}">
                <a16:creationId xmlns:a16="http://schemas.microsoft.com/office/drawing/2014/main" id="{32E9CAB7-8B2B-49BD-A278-59487468516C}"/>
              </a:ext>
            </a:extLst>
          </p:cNvPr>
          <p:cNvSpPr txBox="1"/>
          <p:nvPr/>
        </p:nvSpPr>
        <p:spPr>
          <a:xfrm>
            <a:off x="660400" y="2169205"/>
            <a:ext cx="3703256" cy="1226939"/>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在这里安表述项目由来，右键点击图片，选择填充，选择图片填充，上传你的项目图片，描述项目背景和意义，以及现在的发展情况等等</a:t>
            </a:r>
          </a:p>
        </p:txBody>
      </p:sp>
      <p:sp>
        <p:nvSpPr>
          <p:cNvPr id="12" name="文本框 11">
            <a:extLst>
              <a:ext uri="{FF2B5EF4-FFF2-40B4-BE49-F238E27FC236}">
                <a16:creationId xmlns:a16="http://schemas.microsoft.com/office/drawing/2014/main" id="{AEF85D4D-C70E-4BCE-BE67-D15C5A5DF010}"/>
              </a:ext>
            </a:extLst>
          </p:cNvPr>
          <p:cNvSpPr txBox="1"/>
          <p:nvPr/>
        </p:nvSpPr>
        <p:spPr>
          <a:xfrm>
            <a:off x="9503245" y="3778682"/>
            <a:ext cx="2064668" cy="360612"/>
          </a:xfrm>
          <a:prstGeom prst="rect">
            <a:avLst/>
          </a:prstGeom>
          <a:noFill/>
        </p:spPr>
        <p:txBody>
          <a:bodyPr wrap="none" lIns="0" tIns="0" rIns="0" bIns="0" rtlCol="0">
            <a:spAutoFit/>
          </a:bodyPr>
          <a:lstStyle/>
          <a:p>
            <a:pPr algn="r">
              <a:lnSpc>
                <a:spcPct val="130000"/>
              </a:lnSpc>
            </a:pPr>
            <a:r>
              <a:rPr lang="zh-CN" altLang="en-US" sz="2000" b="1" spc="300" dirty="0">
                <a:solidFill>
                  <a:schemeClr val="accent1"/>
                </a:solidFill>
                <a:cs typeface="+mn-ea"/>
                <a:sym typeface="+mn-lt"/>
              </a:rPr>
              <a:t>输入一个关键词</a:t>
            </a:r>
          </a:p>
        </p:txBody>
      </p:sp>
      <p:sp>
        <p:nvSpPr>
          <p:cNvPr id="15" name="文本框 14">
            <a:extLst>
              <a:ext uri="{FF2B5EF4-FFF2-40B4-BE49-F238E27FC236}">
                <a16:creationId xmlns:a16="http://schemas.microsoft.com/office/drawing/2014/main" id="{C69B5186-A57A-4261-B9B6-7F3551184FA2}"/>
              </a:ext>
            </a:extLst>
          </p:cNvPr>
          <p:cNvSpPr txBox="1"/>
          <p:nvPr/>
        </p:nvSpPr>
        <p:spPr>
          <a:xfrm>
            <a:off x="7743463" y="4424218"/>
            <a:ext cx="3824450" cy="1249903"/>
          </a:xfrm>
          <a:prstGeom prst="rect">
            <a:avLst/>
          </a:prstGeom>
          <a:noFill/>
        </p:spPr>
        <p:txBody>
          <a:bodyPr wrap="square" lIns="0" tIns="0" rIns="0" bIns="0" rtlCol="0">
            <a:noAutofit/>
          </a:bodyPr>
          <a:lstStyle/>
          <a:p>
            <a:pPr algn="r">
              <a:lnSpc>
                <a:spcPct val="130000"/>
              </a:lnSpc>
            </a:pPr>
            <a:r>
              <a:rPr lang="zh-CN" altLang="en-US" sz="1600" spc="300" dirty="0">
                <a:solidFill>
                  <a:schemeClr val="tx1">
                    <a:lumMod val="65000"/>
                    <a:lumOff val="35000"/>
                  </a:schemeClr>
                </a:solidFill>
                <a:cs typeface="+mn-ea"/>
                <a:sym typeface="+mn-lt"/>
              </a:rPr>
              <a:t>在这里安表述项目由来，右键点击图片，选择填充，选择图片填充，上传你的项目图片，描述项目背景和意义，以及现在的发展情况等等</a:t>
            </a:r>
          </a:p>
        </p:txBody>
      </p:sp>
      <p:cxnSp>
        <p:nvCxnSpPr>
          <p:cNvPr id="13" name="直接连接符 12">
            <a:extLst>
              <a:ext uri="{FF2B5EF4-FFF2-40B4-BE49-F238E27FC236}">
                <a16:creationId xmlns:a16="http://schemas.microsoft.com/office/drawing/2014/main" id="{E417CCF5-3046-47EE-848E-B7056F80C00F}"/>
              </a:ext>
            </a:extLst>
          </p:cNvPr>
          <p:cNvCxnSpPr>
            <a:cxnSpLocks/>
          </p:cNvCxnSpPr>
          <p:nvPr/>
        </p:nvCxnSpPr>
        <p:spPr>
          <a:xfrm>
            <a:off x="6096000" y="1160463"/>
            <a:ext cx="0" cy="4973637"/>
          </a:xfrm>
          <a:prstGeom prst="line">
            <a:avLst/>
          </a:prstGeom>
          <a:ln w="15875">
            <a:gradFill>
              <a:gsLst>
                <a:gs pos="54000">
                  <a:schemeClr val="accent3"/>
                </a:gs>
                <a:gs pos="100000">
                  <a:schemeClr val="bg1"/>
                </a:gs>
                <a:gs pos="0">
                  <a:schemeClr val="bg1"/>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19988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a:extLst>
              <a:ext uri="{FF2B5EF4-FFF2-40B4-BE49-F238E27FC236}">
                <a16:creationId xmlns:a16="http://schemas.microsoft.com/office/drawing/2014/main" id="{EEF1DD87-E1CC-4FA6-ADD5-1CFE4BAEC954}"/>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13266" r="13266"/>
          <a:stretch>
            <a:fillRect/>
          </a:stretch>
        </p:blipFill>
        <p:spPr>
          <a:xfrm>
            <a:off x="5061744" y="2614910"/>
            <a:ext cx="2068513" cy="2087562"/>
          </a:xfrm>
          <a:custGeom>
            <a:avLst/>
            <a:gdLst>
              <a:gd name="connsiteX0" fmla="*/ 1034005 w 2068010"/>
              <a:gd name="connsiteY0" fmla="*/ 0 h 2087124"/>
              <a:gd name="connsiteX1" fmla="*/ 2068010 w 2068010"/>
              <a:gd name="connsiteY1" fmla="*/ 1043562 h 2087124"/>
              <a:gd name="connsiteX2" fmla="*/ 1034005 w 2068010"/>
              <a:gd name="connsiteY2" fmla="*/ 2087124 h 2087124"/>
              <a:gd name="connsiteX3" fmla="*/ 0 w 2068010"/>
              <a:gd name="connsiteY3" fmla="*/ 1043562 h 2087124"/>
              <a:gd name="connsiteX4" fmla="*/ 1034005 w 2068010"/>
              <a:gd name="connsiteY4" fmla="*/ 0 h 208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8010" h="2087124">
                <a:moveTo>
                  <a:pt x="1034005" y="0"/>
                </a:moveTo>
                <a:cubicBezTo>
                  <a:pt x="1605070" y="0"/>
                  <a:pt x="2068010" y="467219"/>
                  <a:pt x="2068010" y="1043562"/>
                </a:cubicBezTo>
                <a:cubicBezTo>
                  <a:pt x="2068010" y="1619905"/>
                  <a:pt x="1605070" y="2087124"/>
                  <a:pt x="1034005" y="2087124"/>
                </a:cubicBezTo>
                <a:cubicBezTo>
                  <a:pt x="462940" y="2087124"/>
                  <a:pt x="0" y="1619905"/>
                  <a:pt x="0" y="1043562"/>
                </a:cubicBezTo>
                <a:cubicBezTo>
                  <a:pt x="0" y="467219"/>
                  <a:pt x="462940" y="0"/>
                  <a:pt x="1034005" y="0"/>
                </a:cubicBezTo>
                <a:close/>
              </a:path>
            </a:pathLst>
          </a:custGeom>
        </p:spPr>
      </p:pic>
      <p:sp>
        <p:nvSpPr>
          <p:cNvPr id="2" name="标题 1">
            <a:extLst>
              <a:ext uri="{FF2B5EF4-FFF2-40B4-BE49-F238E27FC236}">
                <a16:creationId xmlns:a16="http://schemas.microsoft.com/office/drawing/2014/main" id="{FBCF9EE7-04CF-4CA5-8FAB-FA7A41927E87}"/>
              </a:ext>
            </a:extLst>
          </p:cNvPr>
          <p:cNvSpPr>
            <a:spLocks noGrp="1"/>
          </p:cNvSpPr>
          <p:nvPr>
            <p:ph type="title" idx="4294967295"/>
          </p:nvPr>
        </p:nvSpPr>
        <p:spPr>
          <a:xfrm>
            <a:off x="2419365" y="436563"/>
            <a:ext cx="7573962" cy="765175"/>
          </a:xfrm>
          <a:prstGeom prst="rect">
            <a:avLst/>
          </a:prstGeom>
        </p:spPr>
        <p:txBody>
          <a:bodyPr>
            <a:normAutofit/>
          </a:bodyPr>
          <a:lstStyle/>
          <a:p>
            <a:pPr>
              <a:lnSpc>
                <a:spcPct val="130000"/>
              </a:lnSpc>
            </a:pPr>
            <a:r>
              <a:rPr lang="zh-CN" altLang="en-US" sz="2800" spc="300" dirty="0">
                <a:latin typeface="+mn-lt"/>
                <a:ea typeface="+mn-ea"/>
                <a:cs typeface="+mn-ea"/>
                <a:sym typeface="+mn-lt"/>
              </a:rPr>
              <a:t>现在开始进行总结分析</a:t>
            </a:r>
          </a:p>
        </p:txBody>
      </p:sp>
      <p:sp>
        <p:nvSpPr>
          <p:cNvPr id="13" name="Oval 2_1">
            <a:extLst>
              <a:ext uri="{FF2B5EF4-FFF2-40B4-BE49-F238E27FC236}">
                <a16:creationId xmlns:a16="http://schemas.microsoft.com/office/drawing/2014/main" id="{9CC993BB-DB23-4F42-ABF3-7F0B79AA695F}"/>
              </a:ext>
            </a:extLst>
          </p:cNvPr>
          <p:cNvSpPr/>
          <p:nvPr/>
        </p:nvSpPr>
        <p:spPr>
          <a:xfrm>
            <a:off x="4529559" y="2082478"/>
            <a:ext cx="3132882" cy="3132882"/>
          </a:xfrm>
          <a:prstGeom prst="ellipse">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cs typeface="+mn-ea"/>
              <a:sym typeface="+mn-lt"/>
            </a:endParaRPr>
          </a:p>
        </p:txBody>
      </p:sp>
      <p:sp>
        <p:nvSpPr>
          <p:cNvPr id="6" name="椭圆 5">
            <a:extLst>
              <a:ext uri="{FF2B5EF4-FFF2-40B4-BE49-F238E27FC236}">
                <a16:creationId xmlns:a16="http://schemas.microsoft.com/office/drawing/2014/main" id="{A6EFE042-AC37-4C35-B30B-622D4B8450C8}"/>
              </a:ext>
            </a:extLst>
          </p:cNvPr>
          <p:cNvSpPr/>
          <p:nvPr/>
        </p:nvSpPr>
        <p:spPr>
          <a:xfrm>
            <a:off x="6747935" y="1857839"/>
            <a:ext cx="956840" cy="956840"/>
          </a:xfrm>
          <a:prstGeom prst="ellipse">
            <a:avLst/>
          </a:prstGeom>
          <a:gradFill>
            <a:gsLst>
              <a:gs pos="45000">
                <a:schemeClr val="accent1"/>
              </a:gs>
              <a:gs pos="100000">
                <a:schemeClr val="accent1">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21" name="椭圆 20">
            <a:extLst>
              <a:ext uri="{FF2B5EF4-FFF2-40B4-BE49-F238E27FC236}">
                <a16:creationId xmlns:a16="http://schemas.microsoft.com/office/drawing/2014/main" id="{4D527C23-FA00-468D-9A0E-29C5E6E686D4}"/>
              </a:ext>
            </a:extLst>
          </p:cNvPr>
          <p:cNvSpPr/>
          <p:nvPr/>
        </p:nvSpPr>
        <p:spPr>
          <a:xfrm>
            <a:off x="4508287" y="1857839"/>
            <a:ext cx="956840" cy="956840"/>
          </a:xfrm>
          <a:prstGeom prst="ellipse">
            <a:avLst/>
          </a:prstGeom>
          <a:gradFill>
            <a:gsLst>
              <a:gs pos="45000">
                <a:schemeClr val="accent1"/>
              </a:gs>
              <a:gs pos="100000">
                <a:schemeClr val="accent1">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pic>
        <p:nvPicPr>
          <p:cNvPr id="22" name="图形 21">
            <a:extLst>
              <a:ext uri="{FF2B5EF4-FFF2-40B4-BE49-F238E27FC236}">
                <a16:creationId xmlns:a16="http://schemas.microsoft.com/office/drawing/2014/main" id="{901D1437-99ED-4159-AC37-C761910241E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697869" y="2047515"/>
            <a:ext cx="577676" cy="577676"/>
          </a:xfrm>
          <a:prstGeom prst="rect">
            <a:avLst/>
          </a:prstGeom>
        </p:spPr>
      </p:pic>
      <p:sp>
        <p:nvSpPr>
          <p:cNvPr id="25" name="椭圆 24">
            <a:extLst>
              <a:ext uri="{FF2B5EF4-FFF2-40B4-BE49-F238E27FC236}">
                <a16:creationId xmlns:a16="http://schemas.microsoft.com/office/drawing/2014/main" id="{33CCDB2A-5A7A-4BEB-8DE7-6975B8AB730F}"/>
              </a:ext>
            </a:extLst>
          </p:cNvPr>
          <p:cNvSpPr/>
          <p:nvPr/>
        </p:nvSpPr>
        <p:spPr>
          <a:xfrm>
            <a:off x="6747935" y="4466440"/>
            <a:ext cx="956840" cy="956840"/>
          </a:xfrm>
          <a:prstGeom prst="ellipse">
            <a:avLst/>
          </a:prstGeom>
          <a:gradFill>
            <a:gsLst>
              <a:gs pos="45000">
                <a:schemeClr val="accent1"/>
              </a:gs>
              <a:gs pos="100000">
                <a:schemeClr val="accent1">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29" name="椭圆 28">
            <a:extLst>
              <a:ext uri="{FF2B5EF4-FFF2-40B4-BE49-F238E27FC236}">
                <a16:creationId xmlns:a16="http://schemas.microsoft.com/office/drawing/2014/main" id="{81F97A8C-A9C8-409B-928E-69DA18E16438}"/>
              </a:ext>
            </a:extLst>
          </p:cNvPr>
          <p:cNvSpPr/>
          <p:nvPr/>
        </p:nvSpPr>
        <p:spPr>
          <a:xfrm>
            <a:off x="4508287" y="4466440"/>
            <a:ext cx="956840" cy="956840"/>
          </a:xfrm>
          <a:prstGeom prst="ellipse">
            <a:avLst/>
          </a:prstGeom>
          <a:gradFill>
            <a:gsLst>
              <a:gs pos="45000">
                <a:schemeClr val="accent1"/>
              </a:gs>
              <a:gs pos="100000">
                <a:schemeClr val="accent1">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pic>
        <p:nvPicPr>
          <p:cNvPr id="34" name="图形 33">
            <a:extLst>
              <a:ext uri="{FF2B5EF4-FFF2-40B4-BE49-F238E27FC236}">
                <a16:creationId xmlns:a16="http://schemas.microsoft.com/office/drawing/2014/main" id="{F0024B87-526C-4416-A812-4180325D856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654970" y="4613123"/>
            <a:ext cx="663473" cy="663473"/>
          </a:xfrm>
          <a:prstGeom prst="rect">
            <a:avLst/>
          </a:prstGeom>
        </p:spPr>
      </p:pic>
      <p:pic>
        <p:nvPicPr>
          <p:cNvPr id="19" name="图形 18">
            <a:extLst>
              <a:ext uri="{FF2B5EF4-FFF2-40B4-BE49-F238E27FC236}">
                <a16:creationId xmlns:a16="http://schemas.microsoft.com/office/drawing/2014/main" id="{6C0ED316-7B69-4CD1-AB5C-313316075F3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937517" y="4682924"/>
            <a:ext cx="577676" cy="577676"/>
          </a:xfrm>
          <a:prstGeom prst="rect">
            <a:avLst/>
          </a:prstGeom>
        </p:spPr>
      </p:pic>
      <p:pic>
        <p:nvPicPr>
          <p:cNvPr id="35" name="图形 34">
            <a:extLst>
              <a:ext uri="{FF2B5EF4-FFF2-40B4-BE49-F238E27FC236}">
                <a16:creationId xmlns:a16="http://schemas.microsoft.com/office/drawing/2014/main" id="{1B3A8EDC-040B-4566-821A-6ABD0F0F28C0}"/>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937518" y="2037238"/>
            <a:ext cx="577675" cy="577672"/>
          </a:xfrm>
          <a:prstGeom prst="rect">
            <a:avLst/>
          </a:prstGeom>
        </p:spPr>
      </p:pic>
      <p:grpSp>
        <p:nvGrpSpPr>
          <p:cNvPr id="42" name="组合 41">
            <a:extLst>
              <a:ext uri="{FF2B5EF4-FFF2-40B4-BE49-F238E27FC236}">
                <a16:creationId xmlns:a16="http://schemas.microsoft.com/office/drawing/2014/main" id="{92D8AE85-6C3F-42D1-9391-0C3A45A6A3F5}"/>
              </a:ext>
            </a:extLst>
          </p:cNvPr>
          <p:cNvGrpSpPr/>
          <p:nvPr/>
        </p:nvGrpSpPr>
        <p:grpSpPr>
          <a:xfrm>
            <a:off x="660399" y="1462334"/>
            <a:ext cx="10933907" cy="1531629"/>
            <a:chOff x="660399" y="1462334"/>
            <a:chExt cx="10933907" cy="1531629"/>
          </a:xfrm>
        </p:grpSpPr>
        <p:grpSp>
          <p:nvGrpSpPr>
            <p:cNvPr id="39" name="组合 38">
              <a:extLst>
                <a:ext uri="{FF2B5EF4-FFF2-40B4-BE49-F238E27FC236}">
                  <a16:creationId xmlns:a16="http://schemas.microsoft.com/office/drawing/2014/main" id="{8D5CB50F-15E2-48D7-8CBB-07098BB64E86}"/>
                </a:ext>
              </a:extLst>
            </p:cNvPr>
            <p:cNvGrpSpPr/>
            <p:nvPr/>
          </p:nvGrpSpPr>
          <p:grpSpPr>
            <a:xfrm>
              <a:off x="7928659" y="1462334"/>
              <a:ext cx="3665647" cy="1531629"/>
              <a:chOff x="7928659" y="1462334"/>
              <a:chExt cx="3665647" cy="1531629"/>
            </a:xfrm>
          </p:grpSpPr>
          <p:sp>
            <p:nvSpPr>
              <p:cNvPr id="20" name="文本框 19">
                <a:extLst>
                  <a:ext uri="{FF2B5EF4-FFF2-40B4-BE49-F238E27FC236}">
                    <a16:creationId xmlns:a16="http://schemas.microsoft.com/office/drawing/2014/main" id="{0DB247D2-2AD2-4D87-9B7B-E494D5DD6A72}"/>
                  </a:ext>
                </a:extLst>
              </p:cNvPr>
              <p:cNvSpPr txBox="1"/>
              <p:nvPr/>
            </p:nvSpPr>
            <p:spPr>
              <a:xfrm>
                <a:off x="7928659" y="1462334"/>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36" name="文本框 35">
                <a:extLst>
                  <a:ext uri="{FF2B5EF4-FFF2-40B4-BE49-F238E27FC236}">
                    <a16:creationId xmlns:a16="http://schemas.microsoft.com/office/drawing/2014/main" id="{170252A1-EF49-4087-99FD-BC4BDA67D8AF}"/>
                  </a:ext>
                </a:extLst>
              </p:cNvPr>
              <p:cNvSpPr txBox="1"/>
              <p:nvPr/>
            </p:nvSpPr>
            <p:spPr>
              <a:xfrm>
                <a:off x="7928659" y="2037123"/>
                <a:ext cx="3665647" cy="956840"/>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关于这张图片项目某个特点的说明</a:t>
                </a:r>
                <a:endParaRPr lang="en-US" altLang="zh-CN" sz="1600" spc="300" dirty="0">
                  <a:solidFill>
                    <a:schemeClr val="tx1">
                      <a:lumMod val="65000"/>
                      <a:lumOff val="35000"/>
                    </a:schemeClr>
                  </a:solidFill>
                  <a:cs typeface="+mn-ea"/>
                  <a:sym typeface="+mn-lt"/>
                </a:endParaRPr>
              </a:p>
              <a:p>
                <a:pPr>
                  <a:lnSpc>
                    <a:spcPct val="130000"/>
                  </a:lnSpc>
                </a:pPr>
                <a:r>
                  <a:rPr lang="zh-CN" altLang="en-US" sz="1600" spc="300" dirty="0">
                    <a:solidFill>
                      <a:schemeClr val="tx1">
                        <a:lumMod val="65000"/>
                        <a:lumOff val="35000"/>
                      </a:schemeClr>
                    </a:solidFill>
                    <a:cs typeface="+mn-ea"/>
                    <a:sym typeface="+mn-lt"/>
                  </a:rPr>
                  <a:t>关于这张图片项目某个特点的说明</a:t>
                </a:r>
                <a:endParaRPr lang="en-US" altLang="zh-CN" sz="1600" spc="300" dirty="0">
                  <a:solidFill>
                    <a:schemeClr val="tx1">
                      <a:lumMod val="65000"/>
                      <a:lumOff val="35000"/>
                    </a:schemeClr>
                  </a:solidFill>
                  <a:cs typeface="+mn-ea"/>
                  <a:sym typeface="+mn-lt"/>
                </a:endParaRPr>
              </a:p>
              <a:p>
                <a:pPr>
                  <a:lnSpc>
                    <a:spcPct val="130000"/>
                  </a:lnSpc>
                </a:pPr>
                <a:r>
                  <a:rPr lang="zh-CN" altLang="en-US" sz="1600" spc="300" dirty="0">
                    <a:solidFill>
                      <a:schemeClr val="tx1">
                        <a:lumMod val="65000"/>
                        <a:lumOff val="35000"/>
                      </a:schemeClr>
                    </a:solidFill>
                    <a:cs typeface="+mn-ea"/>
                    <a:sym typeface="+mn-lt"/>
                  </a:rPr>
                  <a:t>关于这张图片项目某个特点的说明</a:t>
                </a:r>
              </a:p>
              <a:p>
                <a:pPr>
                  <a:lnSpc>
                    <a:spcPct val="130000"/>
                  </a:lnSpc>
                </a:pPr>
                <a:endParaRPr lang="zh-CN" altLang="en-US" sz="1600" spc="300" dirty="0">
                  <a:solidFill>
                    <a:schemeClr val="tx1">
                      <a:lumMod val="65000"/>
                      <a:lumOff val="35000"/>
                    </a:schemeClr>
                  </a:solidFill>
                  <a:cs typeface="+mn-ea"/>
                  <a:sym typeface="+mn-lt"/>
                </a:endParaRPr>
              </a:p>
            </p:txBody>
          </p:sp>
        </p:grpSp>
        <p:grpSp>
          <p:nvGrpSpPr>
            <p:cNvPr id="40" name="组合 39">
              <a:extLst>
                <a:ext uri="{FF2B5EF4-FFF2-40B4-BE49-F238E27FC236}">
                  <a16:creationId xmlns:a16="http://schemas.microsoft.com/office/drawing/2014/main" id="{7DCA1057-2EE7-47B7-9A0C-8565E94CBD88}"/>
                </a:ext>
              </a:extLst>
            </p:cNvPr>
            <p:cNvGrpSpPr/>
            <p:nvPr/>
          </p:nvGrpSpPr>
          <p:grpSpPr>
            <a:xfrm>
              <a:off x="660399" y="1462334"/>
              <a:ext cx="3665648" cy="1531629"/>
              <a:chOff x="686072" y="1462334"/>
              <a:chExt cx="3665648" cy="1531629"/>
            </a:xfrm>
          </p:grpSpPr>
          <p:sp>
            <p:nvSpPr>
              <p:cNvPr id="37" name="文本框 36">
                <a:extLst>
                  <a:ext uri="{FF2B5EF4-FFF2-40B4-BE49-F238E27FC236}">
                    <a16:creationId xmlns:a16="http://schemas.microsoft.com/office/drawing/2014/main" id="{1E7C0B2B-A50D-4CAA-91FC-E962713180A6}"/>
                  </a:ext>
                </a:extLst>
              </p:cNvPr>
              <p:cNvSpPr txBox="1"/>
              <p:nvPr/>
            </p:nvSpPr>
            <p:spPr>
              <a:xfrm>
                <a:off x="2287052" y="1462334"/>
                <a:ext cx="2064668" cy="360612"/>
              </a:xfrm>
              <a:prstGeom prst="rect">
                <a:avLst/>
              </a:prstGeom>
              <a:noFill/>
            </p:spPr>
            <p:txBody>
              <a:bodyPr wrap="none" lIns="0" tIns="0" rIns="0" bIns="0" rtlCol="0">
                <a:spAutoFit/>
              </a:bodyPr>
              <a:lstStyle/>
              <a:p>
                <a:pPr algn="r">
                  <a:lnSpc>
                    <a:spcPct val="130000"/>
                  </a:lnSpc>
                </a:pPr>
                <a:r>
                  <a:rPr lang="zh-CN" altLang="en-US" sz="2000" b="1" spc="300" dirty="0">
                    <a:solidFill>
                      <a:schemeClr val="accent1"/>
                    </a:solidFill>
                    <a:cs typeface="+mn-ea"/>
                    <a:sym typeface="+mn-lt"/>
                  </a:rPr>
                  <a:t>这里输入小标题</a:t>
                </a:r>
              </a:p>
            </p:txBody>
          </p:sp>
          <p:sp>
            <p:nvSpPr>
              <p:cNvPr id="38" name="文本框 37">
                <a:extLst>
                  <a:ext uri="{FF2B5EF4-FFF2-40B4-BE49-F238E27FC236}">
                    <a16:creationId xmlns:a16="http://schemas.microsoft.com/office/drawing/2014/main" id="{CF2B8DCA-8BD7-4E9B-804E-D78E8FB14207}"/>
                  </a:ext>
                </a:extLst>
              </p:cNvPr>
              <p:cNvSpPr txBox="1"/>
              <p:nvPr/>
            </p:nvSpPr>
            <p:spPr>
              <a:xfrm>
                <a:off x="686072" y="2037123"/>
                <a:ext cx="3665647" cy="956840"/>
              </a:xfrm>
              <a:prstGeom prst="rect">
                <a:avLst/>
              </a:prstGeom>
              <a:noFill/>
            </p:spPr>
            <p:txBody>
              <a:bodyPr wrap="square" lIns="0" tIns="0" rIns="0" bIns="0" rtlCol="0">
                <a:noAutofit/>
              </a:bodyPr>
              <a:lstStyle/>
              <a:p>
                <a:pPr algn="r">
                  <a:lnSpc>
                    <a:spcPct val="130000"/>
                  </a:lnSpc>
                </a:pPr>
                <a:r>
                  <a:rPr lang="zh-CN" altLang="en-US" sz="1600" spc="300" dirty="0">
                    <a:solidFill>
                      <a:schemeClr val="tx1">
                        <a:lumMod val="65000"/>
                        <a:lumOff val="35000"/>
                      </a:schemeClr>
                    </a:solidFill>
                    <a:cs typeface="+mn-ea"/>
                    <a:sym typeface="+mn-lt"/>
                  </a:rPr>
                  <a:t>关于这张图片项目某个特点的说明</a:t>
                </a:r>
                <a:endParaRPr lang="en-US" altLang="zh-CN" sz="1600" spc="300" dirty="0">
                  <a:solidFill>
                    <a:schemeClr val="tx1">
                      <a:lumMod val="65000"/>
                      <a:lumOff val="35000"/>
                    </a:schemeClr>
                  </a:solidFill>
                  <a:cs typeface="+mn-ea"/>
                  <a:sym typeface="+mn-lt"/>
                </a:endParaRPr>
              </a:p>
              <a:p>
                <a:pPr algn="r">
                  <a:lnSpc>
                    <a:spcPct val="130000"/>
                  </a:lnSpc>
                </a:pPr>
                <a:r>
                  <a:rPr lang="zh-CN" altLang="en-US" sz="1600" spc="300" dirty="0">
                    <a:solidFill>
                      <a:schemeClr val="tx1">
                        <a:lumMod val="65000"/>
                        <a:lumOff val="35000"/>
                      </a:schemeClr>
                    </a:solidFill>
                    <a:cs typeface="+mn-ea"/>
                    <a:sym typeface="+mn-lt"/>
                  </a:rPr>
                  <a:t>关于这张图片项目某个特点的说明</a:t>
                </a:r>
                <a:endParaRPr lang="en-US" altLang="zh-CN" sz="1600" spc="300" dirty="0">
                  <a:solidFill>
                    <a:schemeClr val="tx1">
                      <a:lumMod val="65000"/>
                      <a:lumOff val="35000"/>
                    </a:schemeClr>
                  </a:solidFill>
                  <a:cs typeface="+mn-ea"/>
                  <a:sym typeface="+mn-lt"/>
                </a:endParaRPr>
              </a:p>
              <a:p>
                <a:pPr algn="r">
                  <a:lnSpc>
                    <a:spcPct val="130000"/>
                  </a:lnSpc>
                </a:pPr>
                <a:r>
                  <a:rPr lang="zh-CN" altLang="en-US" sz="1600" spc="300" dirty="0">
                    <a:solidFill>
                      <a:schemeClr val="tx1">
                        <a:lumMod val="65000"/>
                        <a:lumOff val="35000"/>
                      </a:schemeClr>
                    </a:solidFill>
                    <a:cs typeface="+mn-ea"/>
                    <a:sym typeface="+mn-lt"/>
                  </a:rPr>
                  <a:t>关于这张图片项目某个特点的说明</a:t>
                </a:r>
              </a:p>
              <a:p>
                <a:pPr algn="r">
                  <a:lnSpc>
                    <a:spcPct val="130000"/>
                  </a:lnSpc>
                </a:pPr>
                <a:endParaRPr lang="zh-CN" altLang="en-US" sz="1600" spc="300" dirty="0">
                  <a:solidFill>
                    <a:schemeClr val="tx1">
                      <a:lumMod val="65000"/>
                      <a:lumOff val="35000"/>
                    </a:schemeClr>
                  </a:solidFill>
                  <a:cs typeface="+mn-ea"/>
                  <a:sym typeface="+mn-lt"/>
                </a:endParaRPr>
              </a:p>
            </p:txBody>
          </p:sp>
        </p:grpSp>
      </p:grpSp>
      <p:grpSp>
        <p:nvGrpSpPr>
          <p:cNvPr id="44" name="组合 43">
            <a:extLst>
              <a:ext uri="{FF2B5EF4-FFF2-40B4-BE49-F238E27FC236}">
                <a16:creationId xmlns:a16="http://schemas.microsoft.com/office/drawing/2014/main" id="{DD9BB27C-4328-4F8D-8293-EFEB7A85FE7B}"/>
              </a:ext>
            </a:extLst>
          </p:cNvPr>
          <p:cNvGrpSpPr/>
          <p:nvPr/>
        </p:nvGrpSpPr>
        <p:grpSpPr>
          <a:xfrm>
            <a:off x="7928659" y="4269240"/>
            <a:ext cx="3665647" cy="1531629"/>
            <a:chOff x="7928659" y="1462334"/>
            <a:chExt cx="3665647" cy="1531629"/>
          </a:xfrm>
        </p:grpSpPr>
        <p:sp>
          <p:nvSpPr>
            <p:cNvPr id="48" name="文本框 47">
              <a:extLst>
                <a:ext uri="{FF2B5EF4-FFF2-40B4-BE49-F238E27FC236}">
                  <a16:creationId xmlns:a16="http://schemas.microsoft.com/office/drawing/2014/main" id="{4FE512CB-BF5B-4D5B-B9B6-4A329A0642F0}"/>
                </a:ext>
              </a:extLst>
            </p:cNvPr>
            <p:cNvSpPr txBox="1"/>
            <p:nvPr/>
          </p:nvSpPr>
          <p:spPr>
            <a:xfrm>
              <a:off x="7928659" y="1462334"/>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49" name="文本框 48">
              <a:extLst>
                <a:ext uri="{FF2B5EF4-FFF2-40B4-BE49-F238E27FC236}">
                  <a16:creationId xmlns:a16="http://schemas.microsoft.com/office/drawing/2014/main" id="{E7ECFC84-79D3-4571-88AA-F732F21C01CB}"/>
                </a:ext>
              </a:extLst>
            </p:cNvPr>
            <p:cNvSpPr txBox="1"/>
            <p:nvPr/>
          </p:nvSpPr>
          <p:spPr>
            <a:xfrm>
              <a:off x="7928659" y="2037123"/>
              <a:ext cx="3665647" cy="956840"/>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关于这张图片项目某个特点的说明</a:t>
              </a:r>
              <a:endParaRPr lang="en-US" altLang="zh-CN" sz="1600" spc="300" dirty="0">
                <a:solidFill>
                  <a:schemeClr val="tx1">
                    <a:lumMod val="65000"/>
                    <a:lumOff val="35000"/>
                  </a:schemeClr>
                </a:solidFill>
                <a:cs typeface="+mn-ea"/>
                <a:sym typeface="+mn-lt"/>
              </a:endParaRPr>
            </a:p>
            <a:p>
              <a:pPr>
                <a:lnSpc>
                  <a:spcPct val="130000"/>
                </a:lnSpc>
              </a:pPr>
              <a:r>
                <a:rPr lang="zh-CN" altLang="en-US" sz="1600" spc="300" dirty="0">
                  <a:solidFill>
                    <a:schemeClr val="tx1">
                      <a:lumMod val="65000"/>
                      <a:lumOff val="35000"/>
                    </a:schemeClr>
                  </a:solidFill>
                  <a:cs typeface="+mn-ea"/>
                  <a:sym typeface="+mn-lt"/>
                </a:rPr>
                <a:t>关于这张图片项目某个特点的说明</a:t>
              </a:r>
              <a:endParaRPr lang="en-US" altLang="zh-CN" sz="1600" spc="300" dirty="0">
                <a:solidFill>
                  <a:schemeClr val="tx1">
                    <a:lumMod val="65000"/>
                    <a:lumOff val="35000"/>
                  </a:schemeClr>
                </a:solidFill>
                <a:cs typeface="+mn-ea"/>
                <a:sym typeface="+mn-lt"/>
              </a:endParaRPr>
            </a:p>
            <a:p>
              <a:pPr>
                <a:lnSpc>
                  <a:spcPct val="130000"/>
                </a:lnSpc>
              </a:pPr>
              <a:r>
                <a:rPr lang="zh-CN" altLang="en-US" sz="1600" spc="300" dirty="0">
                  <a:solidFill>
                    <a:schemeClr val="tx1">
                      <a:lumMod val="65000"/>
                      <a:lumOff val="35000"/>
                    </a:schemeClr>
                  </a:solidFill>
                  <a:cs typeface="+mn-ea"/>
                  <a:sym typeface="+mn-lt"/>
                </a:rPr>
                <a:t>关于这张图片项目某个特点的说明</a:t>
              </a:r>
            </a:p>
            <a:p>
              <a:pPr>
                <a:lnSpc>
                  <a:spcPct val="130000"/>
                </a:lnSpc>
              </a:pPr>
              <a:endParaRPr lang="zh-CN" altLang="en-US" sz="1600" spc="300" dirty="0">
                <a:solidFill>
                  <a:schemeClr val="tx1">
                    <a:lumMod val="65000"/>
                    <a:lumOff val="35000"/>
                  </a:schemeClr>
                </a:solidFill>
                <a:cs typeface="+mn-ea"/>
                <a:sym typeface="+mn-lt"/>
              </a:endParaRPr>
            </a:p>
          </p:txBody>
        </p:sp>
      </p:grpSp>
      <p:grpSp>
        <p:nvGrpSpPr>
          <p:cNvPr id="45" name="组合 44">
            <a:extLst>
              <a:ext uri="{FF2B5EF4-FFF2-40B4-BE49-F238E27FC236}">
                <a16:creationId xmlns:a16="http://schemas.microsoft.com/office/drawing/2014/main" id="{5424E81F-D49D-45FA-A996-BA325328D847}"/>
              </a:ext>
            </a:extLst>
          </p:cNvPr>
          <p:cNvGrpSpPr/>
          <p:nvPr/>
        </p:nvGrpSpPr>
        <p:grpSpPr>
          <a:xfrm>
            <a:off x="660399" y="4269240"/>
            <a:ext cx="3665648" cy="1531629"/>
            <a:chOff x="686072" y="1462334"/>
            <a:chExt cx="3665648" cy="1531629"/>
          </a:xfrm>
        </p:grpSpPr>
        <p:sp>
          <p:nvSpPr>
            <p:cNvPr id="46" name="文本框 45">
              <a:extLst>
                <a:ext uri="{FF2B5EF4-FFF2-40B4-BE49-F238E27FC236}">
                  <a16:creationId xmlns:a16="http://schemas.microsoft.com/office/drawing/2014/main" id="{C000B63D-BC38-4777-B6B1-2B643C480055}"/>
                </a:ext>
              </a:extLst>
            </p:cNvPr>
            <p:cNvSpPr txBox="1"/>
            <p:nvPr/>
          </p:nvSpPr>
          <p:spPr>
            <a:xfrm>
              <a:off x="2287052" y="1462334"/>
              <a:ext cx="2064668" cy="360612"/>
            </a:xfrm>
            <a:prstGeom prst="rect">
              <a:avLst/>
            </a:prstGeom>
            <a:noFill/>
          </p:spPr>
          <p:txBody>
            <a:bodyPr wrap="none" lIns="0" tIns="0" rIns="0" bIns="0" rtlCol="0">
              <a:spAutoFit/>
            </a:bodyPr>
            <a:lstStyle/>
            <a:p>
              <a:pPr algn="r">
                <a:lnSpc>
                  <a:spcPct val="130000"/>
                </a:lnSpc>
              </a:pPr>
              <a:r>
                <a:rPr lang="zh-CN" altLang="en-US" sz="2000" b="1" spc="300" dirty="0">
                  <a:solidFill>
                    <a:schemeClr val="accent1"/>
                  </a:solidFill>
                  <a:cs typeface="+mn-ea"/>
                  <a:sym typeface="+mn-lt"/>
                </a:rPr>
                <a:t>这里输入小标题</a:t>
              </a:r>
            </a:p>
          </p:txBody>
        </p:sp>
        <p:sp>
          <p:nvSpPr>
            <p:cNvPr id="47" name="文本框 46">
              <a:extLst>
                <a:ext uri="{FF2B5EF4-FFF2-40B4-BE49-F238E27FC236}">
                  <a16:creationId xmlns:a16="http://schemas.microsoft.com/office/drawing/2014/main" id="{561CCF8E-40FB-4447-BEAC-90C6F61FACF6}"/>
                </a:ext>
              </a:extLst>
            </p:cNvPr>
            <p:cNvSpPr txBox="1"/>
            <p:nvPr/>
          </p:nvSpPr>
          <p:spPr>
            <a:xfrm>
              <a:off x="686072" y="2037123"/>
              <a:ext cx="3665647" cy="956840"/>
            </a:xfrm>
            <a:prstGeom prst="rect">
              <a:avLst/>
            </a:prstGeom>
            <a:noFill/>
          </p:spPr>
          <p:txBody>
            <a:bodyPr wrap="square" lIns="0" tIns="0" rIns="0" bIns="0" rtlCol="0">
              <a:noAutofit/>
            </a:bodyPr>
            <a:lstStyle/>
            <a:p>
              <a:pPr algn="r">
                <a:lnSpc>
                  <a:spcPct val="130000"/>
                </a:lnSpc>
              </a:pPr>
              <a:r>
                <a:rPr lang="zh-CN" altLang="en-US" sz="1600" spc="300" dirty="0">
                  <a:solidFill>
                    <a:schemeClr val="tx1">
                      <a:lumMod val="65000"/>
                      <a:lumOff val="35000"/>
                    </a:schemeClr>
                  </a:solidFill>
                  <a:cs typeface="+mn-ea"/>
                  <a:sym typeface="+mn-lt"/>
                </a:rPr>
                <a:t>关于这张图片项目某个特点的说明</a:t>
              </a:r>
              <a:endParaRPr lang="en-US" altLang="zh-CN" sz="1600" spc="300" dirty="0">
                <a:solidFill>
                  <a:schemeClr val="tx1">
                    <a:lumMod val="65000"/>
                    <a:lumOff val="35000"/>
                  </a:schemeClr>
                </a:solidFill>
                <a:cs typeface="+mn-ea"/>
                <a:sym typeface="+mn-lt"/>
              </a:endParaRPr>
            </a:p>
            <a:p>
              <a:pPr algn="r">
                <a:lnSpc>
                  <a:spcPct val="130000"/>
                </a:lnSpc>
              </a:pPr>
              <a:r>
                <a:rPr lang="zh-CN" altLang="en-US" sz="1600" spc="300" dirty="0">
                  <a:solidFill>
                    <a:schemeClr val="tx1">
                      <a:lumMod val="65000"/>
                      <a:lumOff val="35000"/>
                    </a:schemeClr>
                  </a:solidFill>
                  <a:cs typeface="+mn-ea"/>
                  <a:sym typeface="+mn-lt"/>
                </a:rPr>
                <a:t>关于这张图片项目某个特点的说明</a:t>
              </a:r>
              <a:endParaRPr lang="en-US" altLang="zh-CN" sz="1600" spc="300" dirty="0">
                <a:solidFill>
                  <a:schemeClr val="tx1">
                    <a:lumMod val="65000"/>
                    <a:lumOff val="35000"/>
                  </a:schemeClr>
                </a:solidFill>
                <a:cs typeface="+mn-ea"/>
                <a:sym typeface="+mn-lt"/>
              </a:endParaRPr>
            </a:p>
            <a:p>
              <a:pPr algn="r">
                <a:lnSpc>
                  <a:spcPct val="130000"/>
                </a:lnSpc>
              </a:pPr>
              <a:r>
                <a:rPr lang="zh-CN" altLang="en-US" sz="1600" spc="300" dirty="0">
                  <a:solidFill>
                    <a:schemeClr val="tx1">
                      <a:lumMod val="65000"/>
                      <a:lumOff val="35000"/>
                    </a:schemeClr>
                  </a:solidFill>
                  <a:cs typeface="+mn-ea"/>
                  <a:sym typeface="+mn-lt"/>
                </a:rPr>
                <a:t>关于这张图片项目某个特点的说明</a:t>
              </a:r>
            </a:p>
            <a:p>
              <a:pPr algn="r">
                <a:lnSpc>
                  <a:spcPct val="130000"/>
                </a:lnSpc>
              </a:pPr>
              <a:endParaRPr lang="zh-CN" altLang="en-US" sz="1600" spc="300" dirty="0">
                <a:solidFill>
                  <a:schemeClr val="tx1">
                    <a:lumMod val="65000"/>
                    <a:lumOff val="35000"/>
                  </a:schemeClr>
                </a:solidFill>
                <a:cs typeface="+mn-ea"/>
                <a:sym typeface="+mn-lt"/>
              </a:endParaRPr>
            </a:p>
          </p:txBody>
        </p:sp>
      </p:grpSp>
      <p:cxnSp>
        <p:nvCxnSpPr>
          <p:cNvPr id="56" name="直接连接符 55">
            <a:extLst>
              <a:ext uri="{FF2B5EF4-FFF2-40B4-BE49-F238E27FC236}">
                <a16:creationId xmlns:a16="http://schemas.microsoft.com/office/drawing/2014/main" id="{60EB7F57-6537-45AC-A2C7-84F43B7C8FE8}"/>
              </a:ext>
            </a:extLst>
          </p:cNvPr>
          <p:cNvCxnSpPr>
            <a:cxnSpLocks/>
          </p:cNvCxnSpPr>
          <p:nvPr/>
        </p:nvCxnSpPr>
        <p:spPr>
          <a:xfrm>
            <a:off x="491426" y="3632200"/>
            <a:ext cx="3834621" cy="0"/>
          </a:xfrm>
          <a:prstGeom prst="line">
            <a:avLst/>
          </a:prstGeom>
          <a:ln w="15875">
            <a:gradFill flip="none" rotWithShape="1">
              <a:gsLst>
                <a:gs pos="0">
                  <a:schemeClr val="accent3"/>
                </a:gs>
                <a:gs pos="10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E32CF2A4-1C67-4430-BDB9-16045B907225}"/>
              </a:ext>
            </a:extLst>
          </p:cNvPr>
          <p:cNvCxnSpPr>
            <a:cxnSpLocks/>
          </p:cNvCxnSpPr>
          <p:nvPr/>
        </p:nvCxnSpPr>
        <p:spPr>
          <a:xfrm flipH="1">
            <a:off x="7928659" y="3632200"/>
            <a:ext cx="3834621" cy="0"/>
          </a:xfrm>
          <a:prstGeom prst="line">
            <a:avLst/>
          </a:prstGeom>
          <a:ln w="15875">
            <a:gradFill flip="none" rotWithShape="1">
              <a:gsLst>
                <a:gs pos="0">
                  <a:schemeClr val="accent3"/>
                </a:gs>
                <a:gs pos="10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25041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CF9EE7-04CF-4CA5-8FAB-FA7A41927E87}"/>
              </a:ext>
            </a:extLst>
          </p:cNvPr>
          <p:cNvSpPr>
            <a:spLocks noGrp="1"/>
          </p:cNvSpPr>
          <p:nvPr>
            <p:ph type="title" idx="4294967295"/>
          </p:nvPr>
        </p:nvSpPr>
        <p:spPr>
          <a:xfrm>
            <a:off x="2419750" y="431769"/>
            <a:ext cx="10515600" cy="766300"/>
          </a:xfrm>
          <a:prstGeom prst="rect">
            <a:avLst/>
          </a:prstGeom>
        </p:spPr>
        <p:txBody>
          <a:bodyPr>
            <a:normAutofit/>
          </a:bodyPr>
          <a:lstStyle/>
          <a:p>
            <a:pPr>
              <a:lnSpc>
                <a:spcPct val="130000"/>
              </a:lnSpc>
            </a:pPr>
            <a:r>
              <a:rPr lang="zh-CN" altLang="en-US" sz="2800" spc="300" dirty="0">
                <a:latin typeface="+mn-lt"/>
                <a:ea typeface="+mn-ea"/>
                <a:cs typeface="+mn-ea"/>
                <a:sym typeface="+mn-lt"/>
              </a:rPr>
              <a:t>项目的四点现实意义</a:t>
            </a:r>
          </a:p>
        </p:txBody>
      </p:sp>
      <p:pic>
        <p:nvPicPr>
          <p:cNvPr id="75" name="图形 74">
            <a:extLst>
              <a:ext uri="{FF2B5EF4-FFF2-40B4-BE49-F238E27FC236}">
                <a16:creationId xmlns:a16="http://schemas.microsoft.com/office/drawing/2014/main" id="{F8D0E849-76E2-476B-BABD-BF020048F75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337005" y="1616905"/>
            <a:ext cx="499524" cy="499524"/>
          </a:xfrm>
          <a:prstGeom prst="rect">
            <a:avLst/>
          </a:prstGeom>
        </p:spPr>
      </p:pic>
      <p:pic>
        <p:nvPicPr>
          <p:cNvPr id="76" name="图形 75">
            <a:extLst>
              <a:ext uri="{FF2B5EF4-FFF2-40B4-BE49-F238E27FC236}">
                <a16:creationId xmlns:a16="http://schemas.microsoft.com/office/drawing/2014/main" id="{D1724F18-D0C8-4A69-8228-5C1BF6B7B50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282003" y="3940009"/>
            <a:ext cx="554526" cy="554526"/>
          </a:xfrm>
          <a:prstGeom prst="rect">
            <a:avLst/>
          </a:prstGeom>
        </p:spPr>
      </p:pic>
      <p:pic>
        <p:nvPicPr>
          <p:cNvPr id="77" name="图形 76">
            <a:extLst>
              <a:ext uri="{FF2B5EF4-FFF2-40B4-BE49-F238E27FC236}">
                <a16:creationId xmlns:a16="http://schemas.microsoft.com/office/drawing/2014/main" id="{0451B6E4-36E1-4D44-AEFC-33877CEE430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422517" y="4002717"/>
            <a:ext cx="464329" cy="464329"/>
          </a:xfrm>
          <a:prstGeom prst="rect">
            <a:avLst/>
          </a:prstGeom>
        </p:spPr>
      </p:pic>
      <p:pic>
        <p:nvPicPr>
          <p:cNvPr id="78" name="图形 77">
            <a:extLst>
              <a:ext uri="{FF2B5EF4-FFF2-40B4-BE49-F238E27FC236}">
                <a16:creationId xmlns:a16="http://schemas.microsoft.com/office/drawing/2014/main" id="{4AD6668D-028C-4726-8006-37EBB800385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422517" y="1628878"/>
            <a:ext cx="491653" cy="491650"/>
          </a:xfrm>
          <a:prstGeom prst="rect">
            <a:avLst/>
          </a:prstGeom>
        </p:spPr>
      </p:pic>
      <p:sp>
        <p:nvSpPr>
          <p:cNvPr id="79" name="文本框 78">
            <a:extLst>
              <a:ext uri="{FF2B5EF4-FFF2-40B4-BE49-F238E27FC236}">
                <a16:creationId xmlns:a16="http://schemas.microsoft.com/office/drawing/2014/main" id="{E1262B95-C91A-459F-91C3-3A45A03FE615}"/>
              </a:ext>
            </a:extLst>
          </p:cNvPr>
          <p:cNvSpPr txBox="1"/>
          <p:nvPr/>
        </p:nvSpPr>
        <p:spPr>
          <a:xfrm>
            <a:off x="9086494" y="1759916"/>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输入一个关键词</a:t>
            </a:r>
          </a:p>
        </p:txBody>
      </p:sp>
      <p:sp>
        <p:nvSpPr>
          <p:cNvPr id="80" name="文本框 79">
            <a:extLst>
              <a:ext uri="{FF2B5EF4-FFF2-40B4-BE49-F238E27FC236}">
                <a16:creationId xmlns:a16="http://schemas.microsoft.com/office/drawing/2014/main" id="{24EED7EC-DB00-403F-97F0-4676472423D9}"/>
              </a:ext>
            </a:extLst>
          </p:cNvPr>
          <p:cNvSpPr txBox="1"/>
          <p:nvPr/>
        </p:nvSpPr>
        <p:spPr>
          <a:xfrm>
            <a:off x="1040838" y="1755817"/>
            <a:ext cx="2064668" cy="360612"/>
          </a:xfrm>
          <a:prstGeom prst="rect">
            <a:avLst/>
          </a:prstGeom>
          <a:noFill/>
        </p:spPr>
        <p:txBody>
          <a:bodyPr wrap="none" lIns="0" tIns="0" rIns="0" bIns="0" rtlCol="0">
            <a:spAutoFit/>
          </a:bodyPr>
          <a:lstStyle/>
          <a:p>
            <a:pPr algn="r">
              <a:lnSpc>
                <a:spcPct val="130000"/>
              </a:lnSpc>
            </a:pPr>
            <a:r>
              <a:rPr lang="zh-CN" altLang="en-US" sz="2000" b="1" spc="300" dirty="0">
                <a:solidFill>
                  <a:schemeClr val="accent1"/>
                </a:solidFill>
                <a:cs typeface="+mn-ea"/>
                <a:sym typeface="+mn-lt"/>
              </a:rPr>
              <a:t>输入一个关键词</a:t>
            </a:r>
          </a:p>
        </p:txBody>
      </p:sp>
      <p:sp>
        <p:nvSpPr>
          <p:cNvPr id="81" name="文本框 80">
            <a:extLst>
              <a:ext uri="{FF2B5EF4-FFF2-40B4-BE49-F238E27FC236}">
                <a16:creationId xmlns:a16="http://schemas.microsoft.com/office/drawing/2014/main" id="{54CEB25C-E087-4BC6-9194-8C96078375E2}"/>
              </a:ext>
            </a:extLst>
          </p:cNvPr>
          <p:cNvSpPr txBox="1"/>
          <p:nvPr/>
        </p:nvSpPr>
        <p:spPr>
          <a:xfrm>
            <a:off x="9086494" y="4087580"/>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输入一个关键词</a:t>
            </a:r>
          </a:p>
        </p:txBody>
      </p:sp>
      <p:sp>
        <p:nvSpPr>
          <p:cNvPr id="82" name="文本框 81">
            <a:extLst>
              <a:ext uri="{FF2B5EF4-FFF2-40B4-BE49-F238E27FC236}">
                <a16:creationId xmlns:a16="http://schemas.microsoft.com/office/drawing/2014/main" id="{ACB766DE-F0E0-4274-9DA6-9382DD467B26}"/>
              </a:ext>
            </a:extLst>
          </p:cNvPr>
          <p:cNvSpPr txBox="1"/>
          <p:nvPr/>
        </p:nvSpPr>
        <p:spPr>
          <a:xfrm>
            <a:off x="1040838" y="4096215"/>
            <a:ext cx="2064668" cy="360612"/>
          </a:xfrm>
          <a:prstGeom prst="rect">
            <a:avLst/>
          </a:prstGeom>
          <a:noFill/>
        </p:spPr>
        <p:txBody>
          <a:bodyPr wrap="none" lIns="0" tIns="0" rIns="0" bIns="0" rtlCol="0">
            <a:spAutoFit/>
          </a:bodyPr>
          <a:lstStyle/>
          <a:p>
            <a:pPr algn="r">
              <a:lnSpc>
                <a:spcPct val="130000"/>
              </a:lnSpc>
            </a:pPr>
            <a:r>
              <a:rPr lang="zh-CN" altLang="en-US" sz="2000" b="1" spc="300" dirty="0">
                <a:solidFill>
                  <a:schemeClr val="accent1"/>
                </a:solidFill>
                <a:cs typeface="+mn-ea"/>
                <a:sym typeface="+mn-lt"/>
              </a:rPr>
              <a:t>输入一个关键词</a:t>
            </a:r>
          </a:p>
        </p:txBody>
      </p:sp>
      <p:sp>
        <p:nvSpPr>
          <p:cNvPr id="83" name="文本框 82">
            <a:extLst>
              <a:ext uri="{FF2B5EF4-FFF2-40B4-BE49-F238E27FC236}">
                <a16:creationId xmlns:a16="http://schemas.microsoft.com/office/drawing/2014/main" id="{BFF74D6F-7A0F-4F14-A848-D52E96040640}"/>
              </a:ext>
            </a:extLst>
          </p:cNvPr>
          <p:cNvSpPr txBox="1"/>
          <p:nvPr/>
        </p:nvSpPr>
        <p:spPr>
          <a:xfrm>
            <a:off x="660400" y="2221287"/>
            <a:ext cx="3140934" cy="956840"/>
          </a:xfrm>
          <a:prstGeom prst="rect">
            <a:avLst/>
          </a:prstGeom>
          <a:noFill/>
        </p:spPr>
        <p:txBody>
          <a:bodyPr wrap="square" lIns="0" tIns="0" rIns="0" bIns="0" rtlCol="0">
            <a:noAutofit/>
          </a:bodyPr>
          <a:lstStyle/>
          <a:p>
            <a:pPr algn="r">
              <a:lnSpc>
                <a:spcPct val="130000"/>
              </a:lnSpc>
            </a:pPr>
            <a:r>
              <a:rPr lang="zh-CN" altLang="en-US" sz="1600" spc="300" dirty="0">
                <a:solidFill>
                  <a:schemeClr val="tx1">
                    <a:lumMod val="65000"/>
                    <a:lumOff val="35000"/>
                  </a:schemeClr>
                </a:solidFill>
                <a:cs typeface="+mn-ea"/>
                <a:sym typeface="+mn-lt"/>
              </a:rPr>
              <a:t>简要描述项目的意义以及能带来什么价值能提供什么思考</a:t>
            </a:r>
          </a:p>
        </p:txBody>
      </p:sp>
      <p:sp>
        <p:nvSpPr>
          <p:cNvPr id="84" name="文本框 83">
            <a:extLst>
              <a:ext uri="{FF2B5EF4-FFF2-40B4-BE49-F238E27FC236}">
                <a16:creationId xmlns:a16="http://schemas.microsoft.com/office/drawing/2014/main" id="{2E2FA739-3928-4CBA-B679-52CC068BE1C4}"/>
              </a:ext>
            </a:extLst>
          </p:cNvPr>
          <p:cNvSpPr txBox="1"/>
          <p:nvPr/>
        </p:nvSpPr>
        <p:spPr>
          <a:xfrm>
            <a:off x="660400" y="4532243"/>
            <a:ext cx="3140934" cy="649131"/>
          </a:xfrm>
          <a:prstGeom prst="rect">
            <a:avLst/>
          </a:prstGeom>
          <a:noFill/>
        </p:spPr>
        <p:txBody>
          <a:bodyPr wrap="square" lIns="0" tIns="0" rIns="0" bIns="0" rtlCol="0">
            <a:noAutofit/>
          </a:bodyPr>
          <a:lstStyle/>
          <a:p>
            <a:pPr algn="r">
              <a:lnSpc>
                <a:spcPct val="130000"/>
              </a:lnSpc>
            </a:pPr>
            <a:r>
              <a:rPr lang="zh-CN" altLang="en-US" sz="1600" spc="300" dirty="0">
                <a:solidFill>
                  <a:schemeClr val="tx1">
                    <a:lumMod val="65000"/>
                    <a:lumOff val="35000"/>
                  </a:schemeClr>
                </a:solidFill>
                <a:cs typeface="+mn-ea"/>
                <a:sym typeface="+mn-lt"/>
              </a:rPr>
              <a:t>简要描述项目的意义以及能带来什么价值能提供什么思考</a:t>
            </a:r>
          </a:p>
        </p:txBody>
      </p:sp>
      <p:sp>
        <p:nvSpPr>
          <p:cNvPr id="85" name="文本框 84">
            <a:extLst>
              <a:ext uri="{FF2B5EF4-FFF2-40B4-BE49-F238E27FC236}">
                <a16:creationId xmlns:a16="http://schemas.microsoft.com/office/drawing/2014/main" id="{BE761A73-46BF-4C96-AD6D-8924DAC73D20}"/>
              </a:ext>
            </a:extLst>
          </p:cNvPr>
          <p:cNvSpPr txBox="1"/>
          <p:nvPr/>
        </p:nvSpPr>
        <p:spPr>
          <a:xfrm>
            <a:off x="8422517" y="2221287"/>
            <a:ext cx="3291063" cy="956840"/>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简要描述项目的意义以及能带来什么价值能提供什么思考</a:t>
            </a:r>
          </a:p>
        </p:txBody>
      </p:sp>
      <p:sp>
        <p:nvSpPr>
          <p:cNvPr id="86" name="文本框 85">
            <a:extLst>
              <a:ext uri="{FF2B5EF4-FFF2-40B4-BE49-F238E27FC236}">
                <a16:creationId xmlns:a16="http://schemas.microsoft.com/office/drawing/2014/main" id="{05BFC747-051D-4273-AB2F-F432FB31F19D}"/>
              </a:ext>
            </a:extLst>
          </p:cNvPr>
          <p:cNvSpPr txBox="1"/>
          <p:nvPr/>
        </p:nvSpPr>
        <p:spPr>
          <a:xfrm>
            <a:off x="8422517" y="4532243"/>
            <a:ext cx="3140934" cy="649131"/>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简要描述项目的意义以及能带来什么价值能提供什么思考</a:t>
            </a:r>
          </a:p>
        </p:txBody>
      </p:sp>
      <p:pic>
        <p:nvPicPr>
          <p:cNvPr id="12" name="图片占位符 11">
            <a:extLst>
              <a:ext uri="{FF2B5EF4-FFF2-40B4-BE49-F238E27FC236}">
                <a16:creationId xmlns:a16="http://schemas.microsoft.com/office/drawing/2014/main" id="{ED6B8104-8FDE-4B75-B867-83BA458A989A}"/>
              </a:ext>
            </a:extLst>
          </p:cNvPr>
          <p:cNvPicPr>
            <a:picLocks noGrp="1" noChangeAspect="1"/>
          </p:cNvPicPr>
          <p:nvPr>
            <p:ph type="pic" sz="quarter" idx="10"/>
          </p:nvPr>
        </p:nvPicPr>
        <p:blipFill>
          <a:blip r:embed="rId12">
            <a:extLst>
              <a:ext uri="{28A0092B-C50C-407E-A947-70E740481C1C}">
                <a14:useLocalDpi xmlns:a14="http://schemas.microsoft.com/office/drawing/2010/main" val="0"/>
              </a:ext>
            </a:extLst>
          </a:blip>
          <a:srcRect l="12946" r="12946"/>
          <a:stretch>
            <a:fillRect/>
          </a:stretch>
        </p:blipFill>
        <p:spPr>
          <a:xfrm>
            <a:off x="4470400" y="1922463"/>
            <a:ext cx="3251200" cy="3252787"/>
          </a:xfrm>
          <a:custGeom>
            <a:avLst/>
            <a:gdLst>
              <a:gd name="connsiteX0" fmla="*/ 1626206 w 3252412"/>
              <a:gd name="connsiteY0" fmla="*/ 0 h 3252412"/>
              <a:gd name="connsiteX1" fmla="*/ 3252412 w 3252412"/>
              <a:gd name="connsiteY1" fmla="*/ 1626206 h 3252412"/>
              <a:gd name="connsiteX2" fmla="*/ 1626206 w 3252412"/>
              <a:gd name="connsiteY2" fmla="*/ 3252412 h 3252412"/>
              <a:gd name="connsiteX3" fmla="*/ 0 w 3252412"/>
              <a:gd name="connsiteY3" fmla="*/ 1626206 h 3252412"/>
              <a:gd name="connsiteX4" fmla="*/ 1626206 w 3252412"/>
              <a:gd name="connsiteY4" fmla="*/ 0 h 3252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2412" h="3252412">
                <a:moveTo>
                  <a:pt x="1626206" y="0"/>
                </a:moveTo>
                <a:cubicBezTo>
                  <a:pt x="2524335" y="0"/>
                  <a:pt x="3252412" y="728077"/>
                  <a:pt x="3252412" y="1626206"/>
                </a:cubicBezTo>
                <a:cubicBezTo>
                  <a:pt x="3252412" y="2524335"/>
                  <a:pt x="2524335" y="3252412"/>
                  <a:pt x="1626206" y="3252412"/>
                </a:cubicBezTo>
                <a:cubicBezTo>
                  <a:pt x="728077" y="3252412"/>
                  <a:pt x="0" y="2524335"/>
                  <a:pt x="0" y="1626206"/>
                </a:cubicBezTo>
                <a:cubicBezTo>
                  <a:pt x="0" y="728077"/>
                  <a:pt x="728077" y="0"/>
                  <a:pt x="1626206" y="0"/>
                </a:cubicBezTo>
                <a:close/>
              </a:path>
            </a:pathLst>
          </a:custGeom>
        </p:spPr>
      </p:pic>
    </p:spTree>
    <p:extLst>
      <p:ext uri="{BB962C8B-B14F-4D97-AF65-F5344CB8AC3E}">
        <p14:creationId xmlns:p14="http://schemas.microsoft.com/office/powerpoint/2010/main" val="18351534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a:extLst>
              <a:ext uri="{FF2B5EF4-FFF2-40B4-BE49-F238E27FC236}">
                <a16:creationId xmlns:a16="http://schemas.microsoft.com/office/drawing/2014/main" id="{A28939B4-5184-48E4-88B9-CFE8A34DEB0A}"/>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960" r="960"/>
          <a:stretch>
            <a:fillRect/>
          </a:stretch>
        </p:blipFill>
        <p:spPr>
          <a:xfrm>
            <a:off x="8610600" y="2236528"/>
            <a:ext cx="2908300" cy="2156344"/>
          </a:xfrm>
        </p:spPr>
      </p:pic>
      <p:pic>
        <p:nvPicPr>
          <p:cNvPr id="10" name="图片占位符 9">
            <a:extLst>
              <a:ext uri="{FF2B5EF4-FFF2-40B4-BE49-F238E27FC236}">
                <a16:creationId xmlns:a16="http://schemas.microsoft.com/office/drawing/2014/main" id="{E1DA4162-5046-4753-B949-B7BB50D1BF6A}"/>
              </a:ext>
            </a:extLst>
          </p:cNvPr>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l="2639" r="2639"/>
          <a:stretch>
            <a:fillRect/>
          </a:stretch>
        </p:blipFill>
        <p:spPr>
          <a:xfrm>
            <a:off x="4640263" y="2236528"/>
            <a:ext cx="2908300" cy="2156344"/>
          </a:xfrm>
        </p:spPr>
      </p:pic>
      <p:pic>
        <p:nvPicPr>
          <p:cNvPr id="8" name="图片占位符 7">
            <a:extLst>
              <a:ext uri="{FF2B5EF4-FFF2-40B4-BE49-F238E27FC236}">
                <a16:creationId xmlns:a16="http://schemas.microsoft.com/office/drawing/2014/main" id="{2448C4BA-DB07-4046-B986-0EE8871BA14F}"/>
              </a:ext>
            </a:extLst>
          </p:cNvPr>
          <p:cNvPicPr>
            <a:picLocks noGrp="1" noChangeAspect="1"/>
          </p:cNvPicPr>
          <p:nvPr>
            <p:ph type="pic" sz="quarter" idx="12"/>
          </p:nvPr>
        </p:nvPicPr>
        <p:blipFill>
          <a:blip r:embed="rId6">
            <a:extLst>
              <a:ext uri="{28A0092B-C50C-407E-A947-70E740481C1C}">
                <a14:useLocalDpi xmlns:a14="http://schemas.microsoft.com/office/drawing/2010/main" val="0"/>
              </a:ext>
            </a:extLst>
          </a:blip>
          <a:stretch>
            <a:fillRect/>
          </a:stretch>
        </p:blipFill>
        <p:spPr>
          <a:xfrm>
            <a:off x="668338" y="2236528"/>
            <a:ext cx="2908300" cy="2156344"/>
          </a:xfrm>
        </p:spPr>
      </p:pic>
      <p:sp>
        <p:nvSpPr>
          <p:cNvPr id="2" name="标题 1">
            <a:extLst>
              <a:ext uri="{FF2B5EF4-FFF2-40B4-BE49-F238E27FC236}">
                <a16:creationId xmlns:a16="http://schemas.microsoft.com/office/drawing/2014/main" id="{FBCF9EE7-04CF-4CA5-8FAB-FA7A41927E87}"/>
              </a:ext>
            </a:extLst>
          </p:cNvPr>
          <p:cNvSpPr>
            <a:spLocks noGrp="1"/>
          </p:cNvSpPr>
          <p:nvPr>
            <p:ph type="title" idx="4294967295"/>
          </p:nvPr>
        </p:nvSpPr>
        <p:spPr>
          <a:xfrm>
            <a:off x="2553094" y="423863"/>
            <a:ext cx="10515600" cy="765175"/>
          </a:xfrm>
          <a:prstGeom prst="rect">
            <a:avLst/>
          </a:prstGeom>
        </p:spPr>
        <p:txBody>
          <a:bodyPr>
            <a:normAutofit/>
          </a:bodyPr>
          <a:lstStyle/>
          <a:p>
            <a:pPr>
              <a:lnSpc>
                <a:spcPct val="130000"/>
              </a:lnSpc>
            </a:pPr>
            <a:r>
              <a:rPr lang="zh-CN" altLang="en-US" sz="2800" spc="300" dirty="0">
                <a:latin typeface="+mn-lt"/>
                <a:ea typeface="+mn-ea"/>
                <a:cs typeface="+mn-ea"/>
                <a:sym typeface="+mn-lt"/>
              </a:rPr>
              <a:t>研究方法的规划</a:t>
            </a:r>
          </a:p>
        </p:txBody>
      </p:sp>
      <p:sp>
        <p:nvSpPr>
          <p:cNvPr id="56" name="文本框 55">
            <a:extLst>
              <a:ext uri="{FF2B5EF4-FFF2-40B4-BE49-F238E27FC236}">
                <a16:creationId xmlns:a16="http://schemas.microsoft.com/office/drawing/2014/main" id="{2B6F5BE7-87A4-4794-8A82-08D5B5BD1111}"/>
              </a:ext>
            </a:extLst>
          </p:cNvPr>
          <p:cNvSpPr txBox="1"/>
          <p:nvPr/>
        </p:nvSpPr>
        <p:spPr>
          <a:xfrm>
            <a:off x="1090717" y="1562956"/>
            <a:ext cx="2064668" cy="360612"/>
          </a:xfrm>
          <a:prstGeom prst="rect">
            <a:avLst/>
          </a:prstGeom>
          <a:noFill/>
        </p:spPr>
        <p:txBody>
          <a:bodyPr wrap="none" lIns="0" tIns="0" rIns="0" bIns="0" rtlCol="0">
            <a:spAutoFit/>
          </a:bodyPr>
          <a:lstStyle/>
          <a:p>
            <a:pPr algn="r">
              <a:lnSpc>
                <a:spcPct val="130000"/>
              </a:lnSpc>
            </a:pPr>
            <a:r>
              <a:rPr lang="zh-CN" altLang="en-US" sz="2000" b="1" spc="300" dirty="0">
                <a:solidFill>
                  <a:schemeClr val="accent1"/>
                </a:solidFill>
                <a:cs typeface="+mn-ea"/>
                <a:sym typeface="+mn-lt"/>
              </a:rPr>
              <a:t>输入一个关键词</a:t>
            </a:r>
          </a:p>
        </p:txBody>
      </p:sp>
      <p:sp>
        <p:nvSpPr>
          <p:cNvPr id="57" name="文本框 56">
            <a:extLst>
              <a:ext uri="{FF2B5EF4-FFF2-40B4-BE49-F238E27FC236}">
                <a16:creationId xmlns:a16="http://schemas.microsoft.com/office/drawing/2014/main" id="{30CB5018-3627-4BA9-933E-1B0F48EA7F91}"/>
              </a:ext>
            </a:extLst>
          </p:cNvPr>
          <p:cNvSpPr txBox="1"/>
          <p:nvPr/>
        </p:nvSpPr>
        <p:spPr>
          <a:xfrm>
            <a:off x="875493" y="4834347"/>
            <a:ext cx="2495116" cy="1059484"/>
          </a:xfrm>
          <a:prstGeom prst="rect">
            <a:avLst/>
          </a:prstGeom>
          <a:noFill/>
        </p:spPr>
        <p:txBody>
          <a:bodyPr wrap="square" lIns="0" tIns="0" rIns="0" bIns="0" rtlCol="0">
            <a:noAutofit/>
          </a:bodyPr>
          <a:lstStyle/>
          <a:p>
            <a:pPr algn="r">
              <a:lnSpc>
                <a:spcPct val="130000"/>
              </a:lnSpc>
            </a:pPr>
            <a:r>
              <a:rPr lang="zh-CN" altLang="en-US" sz="1600" spc="300" dirty="0">
                <a:solidFill>
                  <a:schemeClr val="tx1">
                    <a:lumMod val="65000"/>
                    <a:lumOff val="35000"/>
                  </a:schemeClr>
                </a:solidFill>
                <a:cs typeface="+mn-ea"/>
                <a:sym typeface="+mn-lt"/>
              </a:rPr>
              <a:t>简单规划下研究的方法简单规划下研究的方法</a:t>
            </a:r>
            <a:endParaRPr lang="en-US" altLang="zh-CN" sz="1600" spc="300" dirty="0">
              <a:solidFill>
                <a:schemeClr val="tx1">
                  <a:lumMod val="65000"/>
                  <a:lumOff val="35000"/>
                </a:schemeClr>
              </a:solidFill>
              <a:cs typeface="+mn-ea"/>
              <a:sym typeface="+mn-lt"/>
            </a:endParaRPr>
          </a:p>
          <a:p>
            <a:pPr algn="r">
              <a:lnSpc>
                <a:spcPct val="130000"/>
              </a:lnSpc>
            </a:pPr>
            <a:endParaRPr lang="en-US" altLang="zh-CN" sz="1600" spc="300" dirty="0">
              <a:solidFill>
                <a:schemeClr val="tx1">
                  <a:lumMod val="65000"/>
                  <a:lumOff val="35000"/>
                </a:schemeClr>
              </a:solidFill>
              <a:cs typeface="+mn-ea"/>
              <a:sym typeface="+mn-lt"/>
            </a:endParaRPr>
          </a:p>
          <a:p>
            <a:pPr algn="r">
              <a:lnSpc>
                <a:spcPct val="130000"/>
              </a:lnSpc>
            </a:pPr>
            <a:endParaRPr lang="zh-CN" altLang="en-US" sz="1600" spc="300" dirty="0">
              <a:solidFill>
                <a:schemeClr val="tx1">
                  <a:lumMod val="65000"/>
                  <a:lumOff val="35000"/>
                </a:schemeClr>
              </a:solidFill>
              <a:cs typeface="+mn-ea"/>
              <a:sym typeface="+mn-lt"/>
            </a:endParaRPr>
          </a:p>
        </p:txBody>
      </p:sp>
      <p:sp>
        <p:nvSpPr>
          <p:cNvPr id="63" name="文本框 62">
            <a:extLst>
              <a:ext uri="{FF2B5EF4-FFF2-40B4-BE49-F238E27FC236}">
                <a16:creationId xmlns:a16="http://schemas.microsoft.com/office/drawing/2014/main" id="{D7727556-266F-4D13-AD29-F39384E6E7D4}"/>
              </a:ext>
            </a:extLst>
          </p:cNvPr>
          <p:cNvSpPr txBox="1"/>
          <p:nvPr/>
        </p:nvSpPr>
        <p:spPr>
          <a:xfrm>
            <a:off x="5061591" y="1562956"/>
            <a:ext cx="2064668" cy="360612"/>
          </a:xfrm>
          <a:prstGeom prst="rect">
            <a:avLst/>
          </a:prstGeom>
          <a:noFill/>
        </p:spPr>
        <p:txBody>
          <a:bodyPr wrap="none" lIns="0" tIns="0" rIns="0" bIns="0" rtlCol="0">
            <a:spAutoFit/>
          </a:bodyPr>
          <a:lstStyle/>
          <a:p>
            <a:pPr algn="r">
              <a:lnSpc>
                <a:spcPct val="130000"/>
              </a:lnSpc>
            </a:pPr>
            <a:r>
              <a:rPr lang="zh-CN" altLang="en-US" sz="2000" b="1" spc="300" dirty="0">
                <a:solidFill>
                  <a:schemeClr val="accent1"/>
                </a:solidFill>
                <a:cs typeface="+mn-ea"/>
                <a:sym typeface="+mn-lt"/>
              </a:rPr>
              <a:t>输入一个关键词</a:t>
            </a:r>
          </a:p>
        </p:txBody>
      </p:sp>
      <p:sp>
        <p:nvSpPr>
          <p:cNvPr id="12" name="文本框 11">
            <a:extLst>
              <a:ext uri="{FF2B5EF4-FFF2-40B4-BE49-F238E27FC236}">
                <a16:creationId xmlns:a16="http://schemas.microsoft.com/office/drawing/2014/main" id="{051DEE7A-8CBA-4485-99C2-A91656185D42}"/>
              </a:ext>
            </a:extLst>
          </p:cNvPr>
          <p:cNvSpPr txBox="1"/>
          <p:nvPr/>
        </p:nvSpPr>
        <p:spPr>
          <a:xfrm>
            <a:off x="4846367" y="4834347"/>
            <a:ext cx="2495116" cy="1059484"/>
          </a:xfrm>
          <a:prstGeom prst="rect">
            <a:avLst/>
          </a:prstGeom>
          <a:noFill/>
        </p:spPr>
        <p:txBody>
          <a:bodyPr wrap="square" lIns="0" tIns="0" rIns="0" bIns="0" rtlCol="0">
            <a:noAutofit/>
          </a:bodyPr>
          <a:lstStyle/>
          <a:p>
            <a:pPr algn="r">
              <a:lnSpc>
                <a:spcPct val="130000"/>
              </a:lnSpc>
            </a:pPr>
            <a:r>
              <a:rPr lang="zh-CN" altLang="en-US" sz="1600" spc="300" dirty="0">
                <a:solidFill>
                  <a:schemeClr val="tx1">
                    <a:lumMod val="65000"/>
                    <a:lumOff val="35000"/>
                  </a:schemeClr>
                </a:solidFill>
                <a:cs typeface="+mn-ea"/>
                <a:sym typeface="+mn-lt"/>
              </a:rPr>
              <a:t>简单规划下研究的方法简单规划下研究的方法</a:t>
            </a:r>
            <a:endParaRPr lang="en-US" altLang="zh-CN" sz="1600" spc="300" dirty="0">
              <a:solidFill>
                <a:schemeClr val="tx1">
                  <a:lumMod val="65000"/>
                  <a:lumOff val="35000"/>
                </a:schemeClr>
              </a:solidFill>
              <a:cs typeface="+mn-ea"/>
              <a:sym typeface="+mn-lt"/>
            </a:endParaRPr>
          </a:p>
          <a:p>
            <a:pPr algn="r">
              <a:lnSpc>
                <a:spcPct val="130000"/>
              </a:lnSpc>
            </a:pPr>
            <a:endParaRPr lang="en-US" altLang="zh-CN" sz="1600" spc="300" dirty="0">
              <a:solidFill>
                <a:schemeClr val="tx1">
                  <a:lumMod val="65000"/>
                  <a:lumOff val="35000"/>
                </a:schemeClr>
              </a:solidFill>
              <a:cs typeface="+mn-ea"/>
              <a:sym typeface="+mn-lt"/>
            </a:endParaRPr>
          </a:p>
          <a:p>
            <a:pPr algn="r">
              <a:lnSpc>
                <a:spcPct val="130000"/>
              </a:lnSpc>
            </a:pPr>
            <a:endParaRPr lang="zh-CN" altLang="en-US" sz="1600" spc="300" dirty="0">
              <a:solidFill>
                <a:schemeClr val="tx1">
                  <a:lumMod val="65000"/>
                  <a:lumOff val="35000"/>
                </a:schemeClr>
              </a:solidFill>
              <a:cs typeface="+mn-ea"/>
              <a:sym typeface="+mn-lt"/>
            </a:endParaRPr>
          </a:p>
        </p:txBody>
      </p:sp>
      <p:sp>
        <p:nvSpPr>
          <p:cNvPr id="67" name="文本框 66">
            <a:extLst>
              <a:ext uri="{FF2B5EF4-FFF2-40B4-BE49-F238E27FC236}">
                <a16:creationId xmlns:a16="http://schemas.microsoft.com/office/drawing/2014/main" id="{014E46A4-2197-4AF3-B243-D039FD8A5AFE}"/>
              </a:ext>
            </a:extLst>
          </p:cNvPr>
          <p:cNvSpPr txBox="1"/>
          <p:nvPr/>
        </p:nvSpPr>
        <p:spPr>
          <a:xfrm>
            <a:off x="9032464" y="1562956"/>
            <a:ext cx="2064668" cy="360612"/>
          </a:xfrm>
          <a:prstGeom prst="rect">
            <a:avLst/>
          </a:prstGeom>
          <a:noFill/>
        </p:spPr>
        <p:txBody>
          <a:bodyPr wrap="none" lIns="0" tIns="0" rIns="0" bIns="0" rtlCol="0">
            <a:spAutoFit/>
          </a:bodyPr>
          <a:lstStyle/>
          <a:p>
            <a:pPr algn="r">
              <a:lnSpc>
                <a:spcPct val="130000"/>
              </a:lnSpc>
            </a:pPr>
            <a:r>
              <a:rPr lang="zh-CN" altLang="en-US" sz="2000" b="1" spc="300" dirty="0">
                <a:solidFill>
                  <a:schemeClr val="accent1"/>
                </a:solidFill>
                <a:cs typeface="+mn-ea"/>
                <a:sym typeface="+mn-lt"/>
              </a:rPr>
              <a:t>输入一个关键词</a:t>
            </a:r>
          </a:p>
        </p:txBody>
      </p:sp>
      <p:sp>
        <p:nvSpPr>
          <p:cNvPr id="13" name="文本框 12">
            <a:extLst>
              <a:ext uri="{FF2B5EF4-FFF2-40B4-BE49-F238E27FC236}">
                <a16:creationId xmlns:a16="http://schemas.microsoft.com/office/drawing/2014/main" id="{29C694FE-CDC4-47EA-9951-01446675C605}"/>
              </a:ext>
            </a:extLst>
          </p:cNvPr>
          <p:cNvSpPr txBox="1"/>
          <p:nvPr/>
        </p:nvSpPr>
        <p:spPr>
          <a:xfrm>
            <a:off x="8851965" y="4834347"/>
            <a:ext cx="2425667" cy="1059484"/>
          </a:xfrm>
          <a:prstGeom prst="rect">
            <a:avLst/>
          </a:prstGeom>
          <a:noFill/>
        </p:spPr>
        <p:txBody>
          <a:bodyPr wrap="square" lIns="0" tIns="0" rIns="0" bIns="0" rtlCol="0">
            <a:noAutofit/>
          </a:bodyPr>
          <a:lstStyle/>
          <a:p>
            <a:pPr algn="r">
              <a:lnSpc>
                <a:spcPct val="130000"/>
              </a:lnSpc>
            </a:pPr>
            <a:r>
              <a:rPr lang="zh-CN" altLang="en-US" sz="1600" spc="300" dirty="0">
                <a:solidFill>
                  <a:schemeClr val="tx1">
                    <a:lumMod val="65000"/>
                    <a:lumOff val="35000"/>
                  </a:schemeClr>
                </a:solidFill>
                <a:cs typeface="+mn-ea"/>
                <a:sym typeface="+mn-lt"/>
              </a:rPr>
              <a:t>简单规划下研究的方法简单规划下研究的方法</a:t>
            </a:r>
            <a:endParaRPr lang="en-US" altLang="zh-CN" sz="1600" spc="300" dirty="0">
              <a:solidFill>
                <a:schemeClr val="tx1">
                  <a:lumMod val="65000"/>
                  <a:lumOff val="35000"/>
                </a:schemeClr>
              </a:solidFill>
              <a:cs typeface="+mn-ea"/>
              <a:sym typeface="+mn-lt"/>
            </a:endParaRPr>
          </a:p>
          <a:p>
            <a:pPr algn="r">
              <a:lnSpc>
                <a:spcPct val="130000"/>
              </a:lnSpc>
            </a:pPr>
            <a:endParaRPr lang="en-US" altLang="zh-CN" sz="1600" spc="300" dirty="0">
              <a:solidFill>
                <a:schemeClr val="tx1">
                  <a:lumMod val="65000"/>
                  <a:lumOff val="35000"/>
                </a:schemeClr>
              </a:solidFill>
              <a:cs typeface="+mn-ea"/>
              <a:sym typeface="+mn-lt"/>
            </a:endParaRPr>
          </a:p>
          <a:p>
            <a:pPr algn="r">
              <a:lnSpc>
                <a:spcPct val="130000"/>
              </a:lnSpc>
            </a:pPr>
            <a:endParaRPr lang="zh-CN" altLang="en-US" sz="1600" spc="300"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9240829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CF9EE7-04CF-4CA5-8FAB-FA7A41927E87}"/>
              </a:ext>
            </a:extLst>
          </p:cNvPr>
          <p:cNvSpPr>
            <a:spLocks noGrp="1"/>
          </p:cNvSpPr>
          <p:nvPr>
            <p:ph type="title" idx="4294967295"/>
          </p:nvPr>
        </p:nvSpPr>
        <p:spPr>
          <a:xfrm>
            <a:off x="2419750" y="421131"/>
            <a:ext cx="10515600" cy="766300"/>
          </a:xfrm>
          <a:prstGeom prst="rect">
            <a:avLst/>
          </a:prstGeom>
        </p:spPr>
        <p:txBody>
          <a:bodyPr>
            <a:normAutofit/>
          </a:bodyPr>
          <a:lstStyle/>
          <a:p>
            <a:pPr>
              <a:lnSpc>
                <a:spcPct val="130000"/>
              </a:lnSpc>
            </a:pPr>
            <a:r>
              <a:rPr lang="zh-CN" altLang="en-US" sz="2800" spc="300" dirty="0">
                <a:latin typeface="+mn-lt"/>
                <a:ea typeface="+mn-ea"/>
                <a:cs typeface="+mn-ea"/>
                <a:sym typeface="+mn-lt"/>
              </a:rPr>
              <a:t>如果你想多图排版</a:t>
            </a:r>
          </a:p>
        </p:txBody>
      </p:sp>
      <p:sp>
        <p:nvSpPr>
          <p:cNvPr id="12" name="椭圆 11">
            <a:extLst>
              <a:ext uri="{FF2B5EF4-FFF2-40B4-BE49-F238E27FC236}">
                <a16:creationId xmlns:a16="http://schemas.microsoft.com/office/drawing/2014/main" id="{E8C598DB-BDF1-474B-B53D-D7E3327A5499}"/>
              </a:ext>
            </a:extLst>
          </p:cNvPr>
          <p:cNvSpPr/>
          <p:nvPr/>
        </p:nvSpPr>
        <p:spPr>
          <a:xfrm>
            <a:off x="952161" y="2943008"/>
            <a:ext cx="1446262" cy="1446260"/>
          </a:xfrm>
          <a:prstGeom prst="ellipse">
            <a:avLst/>
          </a:prstGeom>
          <a:blipFill>
            <a:blip r:embed="rId4"/>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grpSp>
        <p:nvGrpSpPr>
          <p:cNvPr id="35" name="组合 34">
            <a:extLst>
              <a:ext uri="{FF2B5EF4-FFF2-40B4-BE49-F238E27FC236}">
                <a16:creationId xmlns:a16="http://schemas.microsoft.com/office/drawing/2014/main" id="{77BE9233-5BCF-4C8E-AB00-C57E02DE0C8F}"/>
              </a:ext>
            </a:extLst>
          </p:cNvPr>
          <p:cNvGrpSpPr/>
          <p:nvPr/>
        </p:nvGrpSpPr>
        <p:grpSpPr>
          <a:xfrm>
            <a:off x="648905" y="2302601"/>
            <a:ext cx="2004298" cy="391091"/>
            <a:chOff x="2419750" y="2060575"/>
            <a:chExt cx="2004298" cy="391091"/>
          </a:xfrm>
          <a:noFill/>
        </p:grpSpPr>
        <p:sp>
          <p:nvSpPr>
            <p:cNvPr id="21" name="弧形 20">
              <a:extLst>
                <a:ext uri="{FF2B5EF4-FFF2-40B4-BE49-F238E27FC236}">
                  <a16:creationId xmlns:a16="http://schemas.microsoft.com/office/drawing/2014/main" id="{8068E63C-5078-46A8-9B8F-0AEA40D37D8A}"/>
                </a:ext>
              </a:extLst>
            </p:cNvPr>
            <p:cNvSpPr/>
            <p:nvPr/>
          </p:nvSpPr>
          <p:spPr>
            <a:xfrm>
              <a:off x="2752568" y="2346952"/>
              <a:ext cx="40932" cy="40932"/>
            </a:xfrm>
            <a:prstGeom prst="arc">
              <a:avLst/>
            </a:prstGeom>
            <a:grpFill/>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zh-CN" altLang="en-US">
                <a:cs typeface="+mn-ea"/>
                <a:sym typeface="+mn-lt"/>
              </a:endParaRPr>
            </a:p>
          </p:txBody>
        </p:sp>
        <p:sp>
          <p:nvSpPr>
            <p:cNvPr id="22" name="任意多边形: 形状 21">
              <a:extLst>
                <a:ext uri="{FF2B5EF4-FFF2-40B4-BE49-F238E27FC236}">
                  <a16:creationId xmlns:a16="http://schemas.microsoft.com/office/drawing/2014/main" id="{DE68D8DE-EA26-420B-9444-2905A4F7417E}"/>
                </a:ext>
              </a:extLst>
            </p:cNvPr>
            <p:cNvSpPr/>
            <p:nvPr/>
          </p:nvSpPr>
          <p:spPr>
            <a:xfrm>
              <a:off x="2419750" y="2060575"/>
              <a:ext cx="1998688" cy="389657"/>
            </a:xfrm>
            <a:custGeom>
              <a:avLst/>
              <a:gdLst>
                <a:gd name="connsiteX0" fmla="*/ 1278440 w 2556880"/>
                <a:gd name="connsiteY0" fmla="*/ 0 h 498480"/>
                <a:gd name="connsiteX1" fmla="*/ 2490724 w 2556880"/>
                <a:gd name="connsiteY1" fmla="*/ 431680 h 498480"/>
                <a:gd name="connsiteX2" fmla="*/ 2556880 w 2556880"/>
                <a:gd name="connsiteY2" fmla="*/ 498480 h 498480"/>
                <a:gd name="connsiteX3" fmla="*/ 0 w 2556880"/>
                <a:gd name="connsiteY3" fmla="*/ 498480 h 498480"/>
                <a:gd name="connsiteX4" fmla="*/ 66156 w 2556880"/>
                <a:gd name="connsiteY4" fmla="*/ 431680 h 498480"/>
                <a:gd name="connsiteX5" fmla="*/ 1278440 w 2556880"/>
                <a:gd name="connsiteY5" fmla="*/ 0 h 498480"/>
                <a:gd name="connsiteX0" fmla="*/ 1278440 w 2556880"/>
                <a:gd name="connsiteY0" fmla="*/ 0 h 498480"/>
                <a:gd name="connsiteX1" fmla="*/ 2490724 w 2556880"/>
                <a:gd name="connsiteY1" fmla="*/ 431680 h 498480"/>
                <a:gd name="connsiteX2" fmla="*/ 2556880 w 2556880"/>
                <a:gd name="connsiteY2" fmla="*/ 498480 h 498480"/>
                <a:gd name="connsiteX3" fmla="*/ 1267026 w 2556880"/>
                <a:gd name="connsiteY3" fmla="*/ 490544 h 498480"/>
                <a:gd name="connsiteX4" fmla="*/ 0 w 2556880"/>
                <a:gd name="connsiteY4" fmla="*/ 498480 h 498480"/>
                <a:gd name="connsiteX5" fmla="*/ 66156 w 2556880"/>
                <a:gd name="connsiteY5" fmla="*/ 431680 h 498480"/>
                <a:gd name="connsiteX6" fmla="*/ 1278440 w 2556880"/>
                <a:gd name="connsiteY6" fmla="*/ 0 h 498480"/>
                <a:gd name="connsiteX0" fmla="*/ 1267026 w 2556880"/>
                <a:gd name="connsiteY0" fmla="*/ 490544 h 581984"/>
                <a:gd name="connsiteX1" fmla="*/ 0 w 2556880"/>
                <a:gd name="connsiteY1" fmla="*/ 498480 h 581984"/>
                <a:gd name="connsiteX2" fmla="*/ 66156 w 2556880"/>
                <a:gd name="connsiteY2" fmla="*/ 431680 h 581984"/>
                <a:gd name="connsiteX3" fmla="*/ 1278440 w 2556880"/>
                <a:gd name="connsiteY3" fmla="*/ 0 h 581984"/>
                <a:gd name="connsiteX4" fmla="*/ 2490724 w 2556880"/>
                <a:gd name="connsiteY4" fmla="*/ 431680 h 581984"/>
                <a:gd name="connsiteX5" fmla="*/ 2556880 w 2556880"/>
                <a:gd name="connsiteY5" fmla="*/ 498480 h 581984"/>
                <a:gd name="connsiteX6" fmla="*/ 1358466 w 2556880"/>
                <a:gd name="connsiteY6" fmla="*/ 581984 h 581984"/>
                <a:gd name="connsiteX0" fmla="*/ 1267026 w 2556880"/>
                <a:gd name="connsiteY0" fmla="*/ 490544 h 498480"/>
                <a:gd name="connsiteX1" fmla="*/ 0 w 2556880"/>
                <a:gd name="connsiteY1" fmla="*/ 498480 h 498480"/>
                <a:gd name="connsiteX2" fmla="*/ 66156 w 2556880"/>
                <a:gd name="connsiteY2" fmla="*/ 431680 h 498480"/>
                <a:gd name="connsiteX3" fmla="*/ 1278440 w 2556880"/>
                <a:gd name="connsiteY3" fmla="*/ 0 h 498480"/>
                <a:gd name="connsiteX4" fmla="*/ 2490724 w 2556880"/>
                <a:gd name="connsiteY4" fmla="*/ 431680 h 498480"/>
                <a:gd name="connsiteX5" fmla="*/ 2556880 w 2556880"/>
                <a:gd name="connsiteY5" fmla="*/ 498480 h 498480"/>
                <a:gd name="connsiteX0" fmla="*/ 0 w 2556880"/>
                <a:gd name="connsiteY0" fmla="*/ 498480 h 498480"/>
                <a:gd name="connsiteX1" fmla="*/ 66156 w 2556880"/>
                <a:gd name="connsiteY1" fmla="*/ 431680 h 498480"/>
                <a:gd name="connsiteX2" fmla="*/ 1278440 w 2556880"/>
                <a:gd name="connsiteY2" fmla="*/ 0 h 498480"/>
                <a:gd name="connsiteX3" fmla="*/ 2490724 w 2556880"/>
                <a:gd name="connsiteY3" fmla="*/ 431680 h 498480"/>
                <a:gd name="connsiteX4" fmla="*/ 2556880 w 2556880"/>
                <a:gd name="connsiteY4" fmla="*/ 498480 h 498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880" h="498480">
                  <a:moveTo>
                    <a:pt x="0" y="498480"/>
                  </a:moveTo>
                  <a:lnTo>
                    <a:pt x="66156" y="431680"/>
                  </a:lnTo>
                  <a:cubicBezTo>
                    <a:pt x="354307" y="168042"/>
                    <a:pt x="790384" y="0"/>
                    <a:pt x="1278440" y="0"/>
                  </a:cubicBezTo>
                  <a:cubicBezTo>
                    <a:pt x="1766497" y="0"/>
                    <a:pt x="2202574" y="168042"/>
                    <a:pt x="2490724" y="431680"/>
                  </a:cubicBezTo>
                  <a:lnTo>
                    <a:pt x="2556880" y="498480"/>
                  </a:lnTo>
                </a:path>
              </a:pathLst>
            </a:custGeom>
            <a:grp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sz="1600" dirty="0">
                <a:cs typeface="+mn-ea"/>
                <a:sym typeface="+mn-lt"/>
              </a:endParaRPr>
            </a:p>
          </p:txBody>
        </p:sp>
        <p:sp>
          <p:nvSpPr>
            <p:cNvPr id="27" name="矩形 23">
              <a:extLst>
                <a:ext uri="{FF2B5EF4-FFF2-40B4-BE49-F238E27FC236}">
                  <a16:creationId xmlns:a16="http://schemas.microsoft.com/office/drawing/2014/main" id="{AECC988F-6B04-4389-A434-76B8F4C2919A}"/>
                </a:ext>
              </a:extLst>
            </p:cNvPr>
            <p:cNvSpPr/>
            <p:nvPr/>
          </p:nvSpPr>
          <p:spPr>
            <a:xfrm rot="5822995" flipV="1">
              <a:off x="4298935" y="2326552"/>
              <a:ext cx="135952" cy="114275"/>
            </a:xfrm>
            <a:custGeom>
              <a:avLst/>
              <a:gdLst>
                <a:gd name="connsiteX0" fmla="*/ 0 w 899938"/>
                <a:gd name="connsiteY0" fmla="*/ 0 h 899938"/>
                <a:gd name="connsiteX1" fmla="*/ 899938 w 899938"/>
                <a:gd name="connsiteY1" fmla="*/ 0 h 899938"/>
                <a:gd name="connsiteX2" fmla="*/ 899938 w 899938"/>
                <a:gd name="connsiteY2" fmla="*/ 899938 h 899938"/>
                <a:gd name="connsiteX3" fmla="*/ 0 w 899938"/>
                <a:gd name="connsiteY3" fmla="*/ 899938 h 899938"/>
                <a:gd name="connsiteX4" fmla="*/ 0 w 899938"/>
                <a:gd name="connsiteY4" fmla="*/ 0 h 899938"/>
                <a:gd name="connsiteX0" fmla="*/ 0 w 899938"/>
                <a:gd name="connsiteY0" fmla="*/ 899938 h 899938"/>
                <a:gd name="connsiteX1" fmla="*/ 899938 w 899938"/>
                <a:gd name="connsiteY1" fmla="*/ 0 h 899938"/>
                <a:gd name="connsiteX2" fmla="*/ 899938 w 899938"/>
                <a:gd name="connsiteY2" fmla="*/ 899938 h 899938"/>
                <a:gd name="connsiteX3" fmla="*/ 0 w 899938"/>
                <a:gd name="connsiteY3" fmla="*/ 899938 h 899938"/>
                <a:gd name="connsiteX0" fmla="*/ 0 w 899938"/>
                <a:gd name="connsiteY0" fmla="*/ 899938 h 899938"/>
                <a:gd name="connsiteX1" fmla="*/ 436880 w 899938"/>
                <a:gd name="connsiteY1" fmla="*/ 416560 h 899938"/>
                <a:gd name="connsiteX2" fmla="*/ 899938 w 899938"/>
                <a:gd name="connsiteY2" fmla="*/ 0 h 899938"/>
                <a:gd name="connsiteX3" fmla="*/ 899938 w 899938"/>
                <a:gd name="connsiteY3" fmla="*/ 899938 h 899938"/>
                <a:gd name="connsiteX4" fmla="*/ 0 w 899938"/>
                <a:gd name="connsiteY4" fmla="*/ 899938 h 899938"/>
                <a:gd name="connsiteX0" fmla="*/ 436880 w 899938"/>
                <a:gd name="connsiteY0" fmla="*/ 416560 h 899938"/>
                <a:gd name="connsiteX1" fmla="*/ 899938 w 899938"/>
                <a:gd name="connsiteY1" fmla="*/ 0 h 899938"/>
                <a:gd name="connsiteX2" fmla="*/ 899938 w 899938"/>
                <a:gd name="connsiteY2" fmla="*/ 899938 h 899938"/>
                <a:gd name="connsiteX3" fmla="*/ 0 w 899938"/>
                <a:gd name="connsiteY3" fmla="*/ 899938 h 899938"/>
                <a:gd name="connsiteX4" fmla="*/ 528320 w 899938"/>
                <a:gd name="connsiteY4" fmla="*/ 508000 h 899938"/>
                <a:gd name="connsiteX0" fmla="*/ 436880 w 899938"/>
                <a:gd name="connsiteY0" fmla="*/ 416560 h 899938"/>
                <a:gd name="connsiteX1" fmla="*/ 899938 w 899938"/>
                <a:gd name="connsiteY1" fmla="*/ 0 h 899938"/>
                <a:gd name="connsiteX2" fmla="*/ 899938 w 899938"/>
                <a:gd name="connsiteY2" fmla="*/ 899938 h 899938"/>
                <a:gd name="connsiteX3" fmla="*/ 0 w 899938"/>
                <a:gd name="connsiteY3" fmla="*/ 899938 h 899938"/>
                <a:gd name="connsiteX0" fmla="*/ 899938 w 899938"/>
                <a:gd name="connsiteY0" fmla="*/ 0 h 899938"/>
                <a:gd name="connsiteX1" fmla="*/ 899938 w 899938"/>
                <a:gd name="connsiteY1" fmla="*/ 899938 h 899938"/>
                <a:gd name="connsiteX2" fmla="*/ 0 w 899938"/>
                <a:gd name="connsiteY2" fmla="*/ 899938 h 899938"/>
              </a:gdLst>
              <a:ahLst/>
              <a:cxnLst>
                <a:cxn ang="0">
                  <a:pos x="connsiteX0" y="connsiteY0"/>
                </a:cxn>
                <a:cxn ang="0">
                  <a:pos x="connsiteX1" y="connsiteY1"/>
                </a:cxn>
                <a:cxn ang="0">
                  <a:pos x="connsiteX2" y="connsiteY2"/>
                </a:cxn>
              </a:cxnLst>
              <a:rect l="l" t="t" r="r" b="b"/>
              <a:pathLst>
                <a:path w="899938" h="899938">
                  <a:moveTo>
                    <a:pt x="899938" y="0"/>
                  </a:moveTo>
                  <a:lnTo>
                    <a:pt x="899938" y="899938"/>
                  </a:lnTo>
                  <a:lnTo>
                    <a:pt x="0" y="899938"/>
                  </a:lnTo>
                </a:path>
              </a:pathLst>
            </a:custGeom>
            <a:grp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sz="1600" dirty="0">
                <a:cs typeface="+mn-ea"/>
                <a:sym typeface="+mn-lt"/>
              </a:endParaRPr>
            </a:p>
          </p:txBody>
        </p:sp>
      </p:grpSp>
      <p:sp>
        <p:nvSpPr>
          <p:cNvPr id="49" name="文本框 48">
            <a:extLst>
              <a:ext uri="{FF2B5EF4-FFF2-40B4-BE49-F238E27FC236}">
                <a16:creationId xmlns:a16="http://schemas.microsoft.com/office/drawing/2014/main" id="{8FCD34E5-7447-47B4-B0CC-AB8B77C825D6}"/>
              </a:ext>
            </a:extLst>
          </p:cNvPr>
          <p:cNvSpPr txBox="1"/>
          <p:nvPr/>
        </p:nvSpPr>
        <p:spPr>
          <a:xfrm>
            <a:off x="1232863" y="4480630"/>
            <a:ext cx="884858" cy="360612"/>
          </a:xfrm>
          <a:prstGeom prst="rect">
            <a:avLst/>
          </a:prstGeom>
          <a:noFill/>
        </p:spPr>
        <p:txBody>
          <a:bodyPr wrap="none" lIns="0" tIns="0" rIns="0" bIns="0" rtlCol="0">
            <a:spAutoFit/>
          </a:bodyPr>
          <a:lstStyle/>
          <a:p>
            <a:pPr algn="r">
              <a:lnSpc>
                <a:spcPct val="130000"/>
              </a:lnSpc>
            </a:pPr>
            <a:r>
              <a:rPr lang="zh-CN" altLang="en-US" sz="2000" b="1" spc="300" dirty="0">
                <a:solidFill>
                  <a:schemeClr val="accent1"/>
                </a:solidFill>
                <a:cs typeface="+mn-ea"/>
                <a:sym typeface="+mn-lt"/>
              </a:rPr>
              <a:t>关键词</a:t>
            </a:r>
          </a:p>
        </p:txBody>
      </p:sp>
      <p:sp>
        <p:nvSpPr>
          <p:cNvPr id="53" name="文本框 52">
            <a:extLst>
              <a:ext uri="{FF2B5EF4-FFF2-40B4-BE49-F238E27FC236}">
                <a16:creationId xmlns:a16="http://schemas.microsoft.com/office/drawing/2014/main" id="{39045248-7EF4-4709-B7D2-0349B7AD76D1}"/>
              </a:ext>
            </a:extLst>
          </p:cNvPr>
          <p:cNvSpPr txBox="1"/>
          <p:nvPr/>
        </p:nvSpPr>
        <p:spPr>
          <a:xfrm>
            <a:off x="660399" y="4950748"/>
            <a:ext cx="1998687" cy="1420490"/>
          </a:xfrm>
          <a:prstGeom prst="rect">
            <a:avLst/>
          </a:prstGeom>
          <a:noFill/>
        </p:spPr>
        <p:txBody>
          <a:bodyPr wrap="square" lIns="0" tIns="0" rIns="0" bIns="0" rtlCol="0">
            <a:noAutofit/>
          </a:bodyPr>
          <a:lstStyle/>
          <a:p>
            <a:pPr algn="ctr">
              <a:lnSpc>
                <a:spcPct val="130000"/>
              </a:lnSpc>
            </a:pPr>
            <a:r>
              <a:rPr lang="zh-CN" altLang="en-US" sz="1600" spc="300" dirty="0">
                <a:solidFill>
                  <a:schemeClr val="tx1">
                    <a:lumMod val="65000"/>
                    <a:lumOff val="35000"/>
                  </a:schemeClr>
                </a:solidFill>
                <a:cs typeface="+mn-ea"/>
                <a:sym typeface="+mn-lt"/>
              </a:rPr>
              <a:t>在这里归纳简单文字做个简单描述</a:t>
            </a:r>
          </a:p>
        </p:txBody>
      </p:sp>
      <p:sp>
        <p:nvSpPr>
          <p:cNvPr id="16" name="椭圆 15">
            <a:extLst>
              <a:ext uri="{FF2B5EF4-FFF2-40B4-BE49-F238E27FC236}">
                <a16:creationId xmlns:a16="http://schemas.microsoft.com/office/drawing/2014/main" id="{A276E430-CF96-47F4-BCAF-4D31DE1AE64C}"/>
              </a:ext>
            </a:extLst>
          </p:cNvPr>
          <p:cNvSpPr/>
          <p:nvPr/>
        </p:nvSpPr>
        <p:spPr>
          <a:xfrm>
            <a:off x="6777912" y="2943009"/>
            <a:ext cx="1446262" cy="1446260"/>
          </a:xfrm>
          <a:prstGeom prst="ellipse">
            <a:avLst/>
          </a:prstGeom>
          <a:blipFill>
            <a:blip r:embed="rId5"/>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grpSp>
        <p:nvGrpSpPr>
          <p:cNvPr id="36" name="组合 35">
            <a:extLst>
              <a:ext uri="{FF2B5EF4-FFF2-40B4-BE49-F238E27FC236}">
                <a16:creationId xmlns:a16="http://schemas.microsoft.com/office/drawing/2014/main" id="{115DAF0B-8414-4815-9EA9-7A78C5D8F9E8}"/>
              </a:ext>
            </a:extLst>
          </p:cNvPr>
          <p:cNvGrpSpPr/>
          <p:nvPr/>
        </p:nvGrpSpPr>
        <p:grpSpPr>
          <a:xfrm>
            <a:off x="6540965" y="2306120"/>
            <a:ext cx="2014966" cy="406791"/>
            <a:chOff x="5998975" y="2060575"/>
            <a:chExt cx="2014966" cy="406791"/>
          </a:xfrm>
        </p:grpSpPr>
        <p:sp>
          <p:nvSpPr>
            <p:cNvPr id="23" name="任意多边形: 形状 22">
              <a:extLst>
                <a:ext uri="{FF2B5EF4-FFF2-40B4-BE49-F238E27FC236}">
                  <a16:creationId xmlns:a16="http://schemas.microsoft.com/office/drawing/2014/main" id="{A953081A-C7A1-42CC-8055-0570A2DDF99E}"/>
                </a:ext>
              </a:extLst>
            </p:cNvPr>
            <p:cNvSpPr/>
            <p:nvPr/>
          </p:nvSpPr>
          <p:spPr>
            <a:xfrm>
              <a:off x="5998975" y="2060575"/>
              <a:ext cx="1998688" cy="389657"/>
            </a:xfrm>
            <a:custGeom>
              <a:avLst/>
              <a:gdLst>
                <a:gd name="connsiteX0" fmla="*/ 1278440 w 2556880"/>
                <a:gd name="connsiteY0" fmla="*/ 0 h 498480"/>
                <a:gd name="connsiteX1" fmla="*/ 2490724 w 2556880"/>
                <a:gd name="connsiteY1" fmla="*/ 431680 h 498480"/>
                <a:gd name="connsiteX2" fmla="*/ 2556880 w 2556880"/>
                <a:gd name="connsiteY2" fmla="*/ 498480 h 498480"/>
                <a:gd name="connsiteX3" fmla="*/ 0 w 2556880"/>
                <a:gd name="connsiteY3" fmla="*/ 498480 h 498480"/>
                <a:gd name="connsiteX4" fmla="*/ 66156 w 2556880"/>
                <a:gd name="connsiteY4" fmla="*/ 431680 h 498480"/>
                <a:gd name="connsiteX5" fmla="*/ 1278440 w 2556880"/>
                <a:gd name="connsiteY5" fmla="*/ 0 h 498480"/>
                <a:gd name="connsiteX0" fmla="*/ 1278440 w 2556880"/>
                <a:gd name="connsiteY0" fmla="*/ 0 h 498480"/>
                <a:gd name="connsiteX1" fmla="*/ 2490724 w 2556880"/>
                <a:gd name="connsiteY1" fmla="*/ 431680 h 498480"/>
                <a:gd name="connsiteX2" fmla="*/ 2556880 w 2556880"/>
                <a:gd name="connsiteY2" fmla="*/ 498480 h 498480"/>
                <a:gd name="connsiteX3" fmla="*/ 1267026 w 2556880"/>
                <a:gd name="connsiteY3" fmla="*/ 490544 h 498480"/>
                <a:gd name="connsiteX4" fmla="*/ 0 w 2556880"/>
                <a:gd name="connsiteY4" fmla="*/ 498480 h 498480"/>
                <a:gd name="connsiteX5" fmla="*/ 66156 w 2556880"/>
                <a:gd name="connsiteY5" fmla="*/ 431680 h 498480"/>
                <a:gd name="connsiteX6" fmla="*/ 1278440 w 2556880"/>
                <a:gd name="connsiteY6" fmla="*/ 0 h 498480"/>
                <a:gd name="connsiteX0" fmla="*/ 1267026 w 2556880"/>
                <a:gd name="connsiteY0" fmla="*/ 490544 h 581984"/>
                <a:gd name="connsiteX1" fmla="*/ 0 w 2556880"/>
                <a:gd name="connsiteY1" fmla="*/ 498480 h 581984"/>
                <a:gd name="connsiteX2" fmla="*/ 66156 w 2556880"/>
                <a:gd name="connsiteY2" fmla="*/ 431680 h 581984"/>
                <a:gd name="connsiteX3" fmla="*/ 1278440 w 2556880"/>
                <a:gd name="connsiteY3" fmla="*/ 0 h 581984"/>
                <a:gd name="connsiteX4" fmla="*/ 2490724 w 2556880"/>
                <a:gd name="connsiteY4" fmla="*/ 431680 h 581984"/>
                <a:gd name="connsiteX5" fmla="*/ 2556880 w 2556880"/>
                <a:gd name="connsiteY5" fmla="*/ 498480 h 581984"/>
                <a:gd name="connsiteX6" fmla="*/ 1358466 w 2556880"/>
                <a:gd name="connsiteY6" fmla="*/ 581984 h 581984"/>
                <a:gd name="connsiteX0" fmla="*/ 1267026 w 2556880"/>
                <a:gd name="connsiteY0" fmla="*/ 490544 h 498480"/>
                <a:gd name="connsiteX1" fmla="*/ 0 w 2556880"/>
                <a:gd name="connsiteY1" fmla="*/ 498480 h 498480"/>
                <a:gd name="connsiteX2" fmla="*/ 66156 w 2556880"/>
                <a:gd name="connsiteY2" fmla="*/ 431680 h 498480"/>
                <a:gd name="connsiteX3" fmla="*/ 1278440 w 2556880"/>
                <a:gd name="connsiteY3" fmla="*/ 0 h 498480"/>
                <a:gd name="connsiteX4" fmla="*/ 2490724 w 2556880"/>
                <a:gd name="connsiteY4" fmla="*/ 431680 h 498480"/>
                <a:gd name="connsiteX5" fmla="*/ 2556880 w 2556880"/>
                <a:gd name="connsiteY5" fmla="*/ 498480 h 498480"/>
                <a:gd name="connsiteX0" fmla="*/ 0 w 2556880"/>
                <a:gd name="connsiteY0" fmla="*/ 498480 h 498480"/>
                <a:gd name="connsiteX1" fmla="*/ 66156 w 2556880"/>
                <a:gd name="connsiteY1" fmla="*/ 431680 h 498480"/>
                <a:gd name="connsiteX2" fmla="*/ 1278440 w 2556880"/>
                <a:gd name="connsiteY2" fmla="*/ 0 h 498480"/>
                <a:gd name="connsiteX3" fmla="*/ 2490724 w 2556880"/>
                <a:gd name="connsiteY3" fmla="*/ 431680 h 498480"/>
                <a:gd name="connsiteX4" fmla="*/ 2556880 w 2556880"/>
                <a:gd name="connsiteY4" fmla="*/ 498480 h 498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880" h="498480">
                  <a:moveTo>
                    <a:pt x="0" y="498480"/>
                  </a:moveTo>
                  <a:lnTo>
                    <a:pt x="66156" y="431680"/>
                  </a:lnTo>
                  <a:cubicBezTo>
                    <a:pt x="354307" y="168042"/>
                    <a:pt x="790384" y="0"/>
                    <a:pt x="1278440" y="0"/>
                  </a:cubicBezTo>
                  <a:cubicBezTo>
                    <a:pt x="1766497" y="0"/>
                    <a:pt x="2202574" y="168042"/>
                    <a:pt x="2490724" y="431680"/>
                  </a:cubicBezTo>
                  <a:lnTo>
                    <a:pt x="2556880" y="498480"/>
                  </a:lnTo>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sz="1600" dirty="0">
                <a:cs typeface="+mn-ea"/>
                <a:sym typeface="+mn-lt"/>
              </a:endParaRPr>
            </a:p>
          </p:txBody>
        </p:sp>
        <p:sp>
          <p:nvSpPr>
            <p:cNvPr id="28" name="矩形 23">
              <a:extLst>
                <a:ext uri="{FF2B5EF4-FFF2-40B4-BE49-F238E27FC236}">
                  <a16:creationId xmlns:a16="http://schemas.microsoft.com/office/drawing/2014/main" id="{5F42F631-4125-423E-88B4-205807CB6F46}"/>
                </a:ext>
              </a:extLst>
            </p:cNvPr>
            <p:cNvSpPr/>
            <p:nvPr/>
          </p:nvSpPr>
          <p:spPr>
            <a:xfrm rot="5822995" flipV="1">
              <a:off x="7888828" y="2342252"/>
              <a:ext cx="135952" cy="114275"/>
            </a:xfrm>
            <a:custGeom>
              <a:avLst/>
              <a:gdLst>
                <a:gd name="connsiteX0" fmla="*/ 0 w 899938"/>
                <a:gd name="connsiteY0" fmla="*/ 0 h 899938"/>
                <a:gd name="connsiteX1" fmla="*/ 899938 w 899938"/>
                <a:gd name="connsiteY1" fmla="*/ 0 h 899938"/>
                <a:gd name="connsiteX2" fmla="*/ 899938 w 899938"/>
                <a:gd name="connsiteY2" fmla="*/ 899938 h 899938"/>
                <a:gd name="connsiteX3" fmla="*/ 0 w 899938"/>
                <a:gd name="connsiteY3" fmla="*/ 899938 h 899938"/>
                <a:gd name="connsiteX4" fmla="*/ 0 w 899938"/>
                <a:gd name="connsiteY4" fmla="*/ 0 h 899938"/>
                <a:gd name="connsiteX0" fmla="*/ 0 w 899938"/>
                <a:gd name="connsiteY0" fmla="*/ 899938 h 899938"/>
                <a:gd name="connsiteX1" fmla="*/ 899938 w 899938"/>
                <a:gd name="connsiteY1" fmla="*/ 0 h 899938"/>
                <a:gd name="connsiteX2" fmla="*/ 899938 w 899938"/>
                <a:gd name="connsiteY2" fmla="*/ 899938 h 899938"/>
                <a:gd name="connsiteX3" fmla="*/ 0 w 899938"/>
                <a:gd name="connsiteY3" fmla="*/ 899938 h 899938"/>
                <a:gd name="connsiteX0" fmla="*/ 0 w 899938"/>
                <a:gd name="connsiteY0" fmla="*/ 899938 h 899938"/>
                <a:gd name="connsiteX1" fmla="*/ 436880 w 899938"/>
                <a:gd name="connsiteY1" fmla="*/ 416560 h 899938"/>
                <a:gd name="connsiteX2" fmla="*/ 899938 w 899938"/>
                <a:gd name="connsiteY2" fmla="*/ 0 h 899938"/>
                <a:gd name="connsiteX3" fmla="*/ 899938 w 899938"/>
                <a:gd name="connsiteY3" fmla="*/ 899938 h 899938"/>
                <a:gd name="connsiteX4" fmla="*/ 0 w 899938"/>
                <a:gd name="connsiteY4" fmla="*/ 899938 h 899938"/>
                <a:gd name="connsiteX0" fmla="*/ 436880 w 899938"/>
                <a:gd name="connsiteY0" fmla="*/ 416560 h 899938"/>
                <a:gd name="connsiteX1" fmla="*/ 899938 w 899938"/>
                <a:gd name="connsiteY1" fmla="*/ 0 h 899938"/>
                <a:gd name="connsiteX2" fmla="*/ 899938 w 899938"/>
                <a:gd name="connsiteY2" fmla="*/ 899938 h 899938"/>
                <a:gd name="connsiteX3" fmla="*/ 0 w 899938"/>
                <a:gd name="connsiteY3" fmla="*/ 899938 h 899938"/>
                <a:gd name="connsiteX4" fmla="*/ 528320 w 899938"/>
                <a:gd name="connsiteY4" fmla="*/ 508000 h 899938"/>
                <a:gd name="connsiteX0" fmla="*/ 436880 w 899938"/>
                <a:gd name="connsiteY0" fmla="*/ 416560 h 899938"/>
                <a:gd name="connsiteX1" fmla="*/ 899938 w 899938"/>
                <a:gd name="connsiteY1" fmla="*/ 0 h 899938"/>
                <a:gd name="connsiteX2" fmla="*/ 899938 w 899938"/>
                <a:gd name="connsiteY2" fmla="*/ 899938 h 899938"/>
                <a:gd name="connsiteX3" fmla="*/ 0 w 899938"/>
                <a:gd name="connsiteY3" fmla="*/ 899938 h 899938"/>
                <a:gd name="connsiteX0" fmla="*/ 899938 w 899938"/>
                <a:gd name="connsiteY0" fmla="*/ 0 h 899938"/>
                <a:gd name="connsiteX1" fmla="*/ 899938 w 899938"/>
                <a:gd name="connsiteY1" fmla="*/ 899938 h 899938"/>
                <a:gd name="connsiteX2" fmla="*/ 0 w 899938"/>
                <a:gd name="connsiteY2" fmla="*/ 899938 h 899938"/>
              </a:gdLst>
              <a:ahLst/>
              <a:cxnLst>
                <a:cxn ang="0">
                  <a:pos x="connsiteX0" y="connsiteY0"/>
                </a:cxn>
                <a:cxn ang="0">
                  <a:pos x="connsiteX1" y="connsiteY1"/>
                </a:cxn>
                <a:cxn ang="0">
                  <a:pos x="connsiteX2" y="connsiteY2"/>
                </a:cxn>
              </a:cxnLst>
              <a:rect l="l" t="t" r="r" b="b"/>
              <a:pathLst>
                <a:path w="899938" h="899938">
                  <a:moveTo>
                    <a:pt x="899938" y="0"/>
                  </a:moveTo>
                  <a:lnTo>
                    <a:pt x="899938" y="899938"/>
                  </a:lnTo>
                  <a:lnTo>
                    <a:pt x="0" y="899938"/>
                  </a:lnTo>
                </a:path>
              </a:pathLst>
            </a:cu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sz="1600" dirty="0">
                <a:cs typeface="+mn-ea"/>
                <a:sym typeface="+mn-lt"/>
              </a:endParaRPr>
            </a:p>
          </p:txBody>
        </p:sp>
      </p:grpSp>
      <p:sp>
        <p:nvSpPr>
          <p:cNvPr id="51" name="文本框 50">
            <a:extLst>
              <a:ext uri="{FF2B5EF4-FFF2-40B4-BE49-F238E27FC236}">
                <a16:creationId xmlns:a16="http://schemas.microsoft.com/office/drawing/2014/main" id="{CC66558E-1099-46BC-8E58-A88079883BC3}"/>
              </a:ext>
            </a:extLst>
          </p:cNvPr>
          <p:cNvSpPr txBox="1"/>
          <p:nvPr/>
        </p:nvSpPr>
        <p:spPr>
          <a:xfrm>
            <a:off x="7097880" y="4468407"/>
            <a:ext cx="884858" cy="360612"/>
          </a:xfrm>
          <a:prstGeom prst="rect">
            <a:avLst/>
          </a:prstGeom>
          <a:noFill/>
        </p:spPr>
        <p:txBody>
          <a:bodyPr wrap="none" lIns="0" tIns="0" rIns="0" bIns="0" rtlCol="0">
            <a:spAutoFit/>
          </a:bodyPr>
          <a:lstStyle/>
          <a:p>
            <a:pPr algn="r">
              <a:lnSpc>
                <a:spcPct val="130000"/>
              </a:lnSpc>
            </a:pPr>
            <a:r>
              <a:rPr lang="zh-CN" altLang="en-US" sz="2000" b="1" spc="300" dirty="0">
                <a:solidFill>
                  <a:schemeClr val="accent1"/>
                </a:solidFill>
                <a:cs typeface="+mn-ea"/>
                <a:sym typeface="+mn-lt"/>
              </a:rPr>
              <a:t>关键词</a:t>
            </a:r>
          </a:p>
        </p:txBody>
      </p:sp>
      <p:sp>
        <p:nvSpPr>
          <p:cNvPr id="58" name="文本框 57">
            <a:extLst>
              <a:ext uri="{FF2B5EF4-FFF2-40B4-BE49-F238E27FC236}">
                <a16:creationId xmlns:a16="http://schemas.microsoft.com/office/drawing/2014/main" id="{407126DB-FB71-464D-8F7D-D8B1068D9831}"/>
              </a:ext>
            </a:extLst>
          </p:cNvPr>
          <p:cNvSpPr txBox="1"/>
          <p:nvPr/>
        </p:nvSpPr>
        <p:spPr>
          <a:xfrm>
            <a:off x="6540965" y="4950748"/>
            <a:ext cx="2022878" cy="1420490"/>
          </a:xfrm>
          <a:prstGeom prst="rect">
            <a:avLst/>
          </a:prstGeom>
          <a:noFill/>
        </p:spPr>
        <p:txBody>
          <a:bodyPr wrap="square" lIns="0" tIns="0" rIns="0" bIns="0" rtlCol="0">
            <a:noAutofit/>
          </a:bodyPr>
          <a:lstStyle/>
          <a:p>
            <a:pPr algn="ctr">
              <a:lnSpc>
                <a:spcPct val="130000"/>
              </a:lnSpc>
            </a:pPr>
            <a:r>
              <a:rPr lang="zh-CN" altLang="en-US" sz="1600" spc="300" dirty="0">
                <a:solidFill>
                  <a:schemeClr val="tx1">
                    <a:lumMod val="65000"/>
                    <a:lumOff val="35000"/>
                  </a:schemeClr>
                </a:solidFill>
                <a:cs typeface="+mn-ea"/>
                <a:sym typeface="+mn-lt"/>
              </a:rPr>
              <a:t>在这里归纳简单文字做个简单描述</a:t>
            </a:r>
          </a:p>
        </p:txBody>
      </p:sp>
      <p:sp>
        <p:nvSpPr>
          <p:cNvPr id="15" name="椭圆 14">
            <a:extLst>
              <a:ext uri="{FF2B5EF4-FFF2-40B4-BE49-F238E27FC236}">
                <a16:creationId xmlns:a16="http://schemas.microsoft.com/office/drawing/2014/main" id="{8E7581F9-0960-4779-8142-B8045C19C266}"/>
              </a:ext>
            </a:extLst>
          </p:cNvPr>
          <p:cNvSpPr/>
          <p:nvPr/>
        </p:nvSpPr>
        <p:spPr>
          <a:xfrm>
            <a:off x="3923332" y="2943009"/>
            <a:ext cx="1446262" cy="1446260"/>
          </a:xfrm>
          <a:prstGeom prst="ellipse">
            <a:avLst/>
          </a:prstGeom>
          <a:blipFill>
            <a:blip r:embed="rId6"/>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grpSp>
        <p:nvGrpSpPr>
          <p:cNvPr id="38" name="组合 37">
            <a:extLst>
              <a:ext uri="{FF2B5EF4-FFF2-40B4-BE49-F238E27FC236}">
                <a16:creationId xmlns:a16="http://schemas.microsoft.com/office/drawing/2014/main" id="{841BDCDA-46CB-4114-A28B-8871F279E787}"/>
              </a:ext>
            </a:extLst>
          </p:cNvPr>
          <p:cNvGrpSpPr/>
          <p:nvPr/>
        </p:nvGrpSpPr>
        <p:grpSpPr>
          <a:xfrm>
            <a:off x="3580809" y="4660936"/>
            <a:ext cx="2032550" cy="395441"/>
            <a:chOff x="4136941" y="4357342"/>
            <a:chExt cx="2032550" cy="395441"/>
          </a:xfrm>
          <a:noFill/>
        </p:grpSpPr>
        <p:sp>
          <p:nvSpPr>
            <p:cNvPr id="24" name="弧形 23">
              <a:extLst>
                <a:ext uri="{FF2B5EF4-FFF2-40B4-BE49-F238E27FC236}">
                  <a16:creationId xmlns:a16="http://schemas.microsoft.com/office/drawing/2014/main" id="{BCDF2EAC-6365-4822-8314-84075BE79448}"/>
                </a:ext>
              </a:extLst>
            </p:cNvPr>
            <p:cNvSpPr/>
            <p:nvPr/>
          </p:nvSpPr>
          <p:spPr>
            <a:xfrm rot="10800000">
              <a:off x="4469759" y="4649502"/>
              <a:ext cx="40932" cy="40932"/>
            </a:xfrm>
            <a:prstGeom prst="arc">
              <a:avLst/>
            </a:prstGeom>
            <a:grpFill/>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zh-CN" altLang="en-US">
                <a:cs typeface="+mn-ea"/>
                <a:sym typeface="+mn-lt"/>
              </a:endParaRPr>
            </a:p>
          </p:txBody>
        </p:sp>
        <p:sp>
          <p:nvSpPr>
            <p:cNvPr id="25" name="任意多边形: 形状 24">
              <a:extLst>
                <a:ext uri="{FF2B5EF4-FFF2-40B4-BE49-F238E27FC236}">
                  <a16:creationId xmlns:a16="http://schemas.microsoft.com/office/drawing/2014/main" id="{FEC947CC-2F60-4FF7-8DB6-49ED052A0114}"/>
                </a:ext>
              </a:extLst>
            </p:cNvPr>
            <p:cNvSpPr/>
            <p:nvPr/>
          </p:nvSpPr>
          <p:spPr>
            <a:xfrm rot="10800000">
              <a:off x="4136941" y="4363126"/>
              <a:ext cx="1998688" cy="389657"/>
            </a:xfrm>
            <a:custGeom>
              <a:avLst/>
              <a:gdLst>
                <a:gd name="connsiteX0" fmla="*/ 1278440 w 2556880"/>
                <a:gd name="connsiteY0" fmla="*/ 0 h 498480"/>
                <a:gd name="connsiteX1" fmla="*/ 2490724 w 2556880"/>
                <a:gd name="connsiteY1" fmla="*/ 431680 h 498480"/>
                <a:gd name="connsiteX2" fmla="*/ 2556880 w 2556880"/>
                <a:gd name="connsiteY2" fmla="*/ 498480 h 498480"/>
                <a:gd name="connsiteX3" fmla="*/ 0 w 2556880"/>
                <a:gd name="connsiteY3" fmla="*/ 498480 h 498480"/>
                <a:gd name="connsiteX4" fmla="*/ 66156 w 2556880"/>
                <a:gd name="connsiteY4" fmla="*/ 431680 h 498480"/>
                <a:gd name="connsiteX5" fmla="*/ 1278440 w 2556880"/>
                <a:gd name="connsiteY5" fmla="*/ 0 h 498480"/>
                <a:gd name="connsiteX0" fmla="*/ 1278440 w 2556880"/>
                <a:gd name="connsiteY0" fmla="*/ 0 h 498480"/>
                <a:gd name="connsiteX1" fmla="*/ 2490724 w 2556880"/>
                <a:gd name="connsiteY1" fmla="*/ 431680 h 498480"/>
                <a:gd name="connsiteX2" fmla="*/ 2556880 w 2556880"/>
                <a:gd name="connsiteY2" fmla="*/ 498480 h 498480"/>
                <a:gd name="connsiteX3" fmla="*/ 1267026 w 2556880"/>
                <a:gd name="connsiteY3" fmla="*/ 490544 h 498480"/>
                <a:gd name="connsiteX4" fmla="*/ 0 w 2556880"/>
                <a:gd name="connsiteY4" fmla="*/ 498480 h 498480"/>
                <a:gd name="connsiteX5" fmla="*/ 66156 w 2556880"/>
                <a:gd name="connsiteY5" fmla="*/ 431680 h 498480"/>
                <a:gd name="connsiteX6" fmla="*/ 1278440 w 2556880"/>
                <a:gd name="connsiteY6" fmla="*/ 0 h 498480"/>
                <a:gd name="connsiteX0" fmla="*/ 1267026 w 2556880"/>
                <a:gd name="connsiteY0" fmla="*/ 490544 h 581984"/>
                <a:gd name="connsiteX1" fmla="*/ 0 w 2556880"/>
                <a:gd name="connsiteY1" fmla="*/ 498480 h 581984"/>
                <a:gd name="connsiteX2" fmla="*/ 66156 w 2556880"/>
                <a:gd name="connsiteY2" fmla="*/ 431680 h 581984"/>
                <a:gd name="connsiteX3" fmla="*/ 1278440 w 2556880"/>
                <a:gd name="connsiteY3" fmla="*/ 0 h 581984"/>
                <a:gd name="connsiteX4" fmla="*/ 2490724 w 2556880"/>
                <a:gd name="connsiteY4" fmla="*/ 431680 h 581984"/>
                <a:gd name="connsiteX5" fmla="*/ 2556880 w 2556880"/>
                <a:gd name="connsiteY5" fmla="*/ 498480 h 581984"/>
                <a:gd name="connsiteX6" fmla="*/ 1358466 w 2556880"/>
                <a:gd name="connsiteY6" fmla="*/ 581984 h 581984"/>
                <a:gd name="connsiteX0" fmla="*/ 1267026 w 2556880"/>
                <a:gd name="connsiteY0" fmla="*/ 490544 h 498480"/>
                <a:gd name="connsiteX1" fmla="*/ 0 w 2556880"/>
                <a:gd name="connsiteY1" fmla="*/ 498480 h 498480"/>
                <a:gd name="connsiteX2" fmla="*/ 66156 w 2556880"/>
                <a:gd name="connsiteY2" fmla="*/ 431680 h 498480"/>
                <a:gd name="connsiteX3" fmla="*/ 1278440 w 2556880"/>
                <a:gd name="connsiteY3" fmla="*/ 0 h 498480"/>
                <a:gd name="connsiteX4" fmla="*/ 2490724 w 2556880"/>
                <a:gd name="connsiteY4" fmla="*/ 431680 h 498480"/>
                <a:gd name="connsiteX5" fmla="*/ 2556880 w 2556880"/>
                <a:gd name="connsiteY5" fmla="*/ 498480 h 498480"/>
                <a:gd name="connsiteX0" fmla="*/ 0 w 2556880"/>
                <a:gd name="connsiteY0" fmla="*/ 498480 h 498480"/>
                <a:gd name="connsiteX1" fmla="*/ 66156 w 2556880"/>
                <a:gd name="connsiteY1" fmla="*/ 431680 h 498480"/>
                <a:gd name="connsiteX2" fmla="*/ 1278440 w 2556880"/>
                <a:gd name="connsiteY2" fmla="*/ 0 h 498480"/>
                <a:gd name="connsiteX3" fmla="*/ 2490724 w 2556880"/>
                <a:gd name="connsiteY3" fmla="*/ 431680 h 498480"/>
                <a:gd name="connsiteX4" fmla="*/ 2556880 w 2556880"/>
                <a:gd name="connsiteY4" fmla="*/ 498480 h 498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880" h="498480">
                  <a:moveTo>
                    <a:pt x="0" y="498480"/>
                  </a:moveTo>
                  <a:lnTo>
                    <a:pt x="66156" y="431680"/>
                  </a:lnTo>
                  <a:cubicBezTo>
                    <a:pt x="354307" y="168042"/>
                    <a:pt x="790384" y="0"/>
                    <a:pt x="1278440" y="0"/>
                  </a:cubicBezTo>
                  <a:cubicBezTo>
                    <a:pt x="1766497" y="0"/>
                    <a:pt x="2202574" y="168042"/>
                    <a:pt x="2490724" y="431680"/>
                  </a:cubicBezTo>
                  <a:lnTo>
                    <a:pt x="2556880" y="498480"/>
                  </a:lnTo>
                </a:path>
              </a:pathLst>
            </a:custGeom>
            <a:grp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sz="1600" dirty="0">
                <a:cs typeface="+mn-ea"/>
                <a:sym typeface="+mn-lt"/>
              </a:endParaRPr>
            </a:p>
          </p:txBody>
        </p:sp>
        <p:sp>
          <p:nvSpPr>
            <p:cNvPr id="29" name="矩形 23">
              <a:extLst>
                <a:ext uri="{FF2B5EF4-FFF2-40B4-BE49-F238E27FC236}">
                  <a16:creationId xmlns:a16="http://schemas.microsoft.com/office/drawing/2014/main" id="{1358AF0E-D4F1-4875-805C-C3362A23E519}"/>
                </a:ext>
              </a:extLst>
            </p:cNvPr>
            <p:cNvSpPr/>
            <p:nvPr/>
          </p:nvSpPr>
          <p:spPr>
            <a:xfrm rot="20767054" flipV="1">
              <a:off x="6033539" y="4357342"/>
              <a:ext cx="135952" cy="114275"/>
            </a:xfrm>
            <a:custGeom>
              <a:avLst/>
              <a:gdLst>
                <a:gd name="connsiteX0" fmla="*/ 0 w 899938"/>
                <a:gd name="connsiteY0" fmla="*/ 0 h 899938"/>
                <a:gd name="connsiteX1" fmla="*/ 899938 w 899938"/>
                <a:gd name="connsiteY1" fmla="*/ 0 h 899938"/>
                <a:gd name="connsiteX2" fmla="*/ 899938 w 899938"/>
                <a:gd name="connsiteY2" fmla="*/ 899938 h 899938"/>
                <a:gd name="connsiteX3" fmla="*/ 0 w 899938"/>
                <a:gd name="connsiteY3" fmla="*/ 899938 h 899938"/>
                <a:gd name="connsiteX4" fmla="*/ 0 w 899938"/>
                <a:gd name="connsiteY4" fmla="*/ 0 h 899938"/>
                <a:gd name="connsiteX0" fmla="*/ 0 w 899938"/>
                <a:gd name="connsiteY0" fmla="*/ 899938 h 899938"/>
                <a:gd name="connsiteX1" fmla="*/ 899938 w 899938"/>
                <a:gd name="connsiteY1" fmla="*/ 0 h 899938"/>
                <a:gd name="connsiteX2" fmla="*/ 899938 w 899938"/>
                <a:gd name="connsiteY2" fmla="*/ 899938 h 899938"/>
                <a:gd name="connsiteX3" fmla="*/ 0 w 899938"/>
                <a:gd name="connsiteY3" fmla="*/ 899938 h 899938"/>
                <a:gd name="connsiteX0" fmla="*/ 0 w 899938"/>
                <a:gd name="connsiteY0" fmla="*/ 899938 h 899938"/>
                <a:gd name="connsiteX1" fmla="*/ 436880 w 899938"/>
                <a:gd name="connsiteY1" fmla="*/ 416560 h 899938"/>
                <a:gd name="connsiteX2" fmla="*/ 899938 w 899938"/>
                <a:gd name="connsiteY2" fmla="*/ 0 h 899938"/>
                <a:gd name="connsiteX3" fmla="*/ 899938 w 899938"/>
                <a:gd name="connsiteY3" fmla="*/ 899938 h 899938"/>
                <a:gd name="connsiteX4" fmla="*/ 0 w 899938"/>
                <a:gd name="connsiteY4" fmla="*/ 899938 h 899938"/>
                <a:gd name="connsiteX0" fmla="*/ 436880 w 899938"/>
                <a:gd name="connsiteY0" fmla="*/ 416560 h 899938"/>
                <a:gd name="connsiteX1" fmla="*/ 899938 w 899938"/>
                <a:gd name="connsiteY1" fmla="*/ 0 h 899938"/>
                <a:gd name="connsiteX2" fmla="*/ 899938 w 899938"/>
                <a:gd name="connsiteY2" fmla="*/ 899938 h 899938"/>
                <a:gd name="connsiteX3" fmla="*/ 0 w 899938"/>
                <a:gd name="connsiteY3" fmla="*/ 899938 h 899938"/>
                <a:gd name="connsiteX4" fmla="*/ 528320 w 899938"/>
                <a:gd name="connsiteY4" fmla="*/ 508000 h 899938"/>
                <a:gd name="connsiteX0" fmla="*/ 436880 w 899938"/>
                <a:gd name="connsiteY0" fmla="*/ 416560 h 899938"/>
                <a:gd name="connsiteX1" fmla="*/ 899938 w 899938"/>
                <a:gd name="connsiteY1" fmla="*/ 0 h 899938"/>
                <a:gd name="connsiteX2" fmla="*/ 899938 w 899938"/>
                <a:gd name="connsiteY2" fmla="*/ 899938 h 899938"/>
                <a:gd name="connsiteX3" fmla="*/ 0 w 899938"/>
                <a:gd name="connsiteY3" fmla="*/ 899938 h 899938"/>
                <a:gd name="connsiteX0" fmla="*/ 899938 w 899938"/>
                <a:gd name="connsiteY0" fmla="*/ 0 h 899938"/>
                <a:gd name="connsiteX1" fmla="*/ 899938 w 899938"/>
                <a:gd name="connsiteY1" fmla="*/ 899938 h 899938"/>
                <a:gd name="connsiteX2" fmla="*/ 0 w 899938"/>
                <a:gd name="connsiteY2" fmla="*/ 899938 h 899938"/>
              </a:gdLst>
              <a:ahLst/>
              <a:cxnLst>
                <a:cxn ang="0">
                  <a:pos x="connsiteX0" y="connsiteY0"/>
                </a:cxn>
                <a:cxn ang="0">
                  <a:pos x="connsiteX1" y="connsiteY1"/>
                </a:cxn>
                <a:cxn ang="0">
                  <a:pos x="connsiteX2" y="connsiteY2"/>
                </a:cxn>
              </a:cxnLst>
              <a:rect l="l" t="t" r="r" b="b"/>
              <a:pathLst>
                <a:path w="899938" h="899938">
                  <a:moveTo>
                    <a:pt x="899938" y="0"/>
                  </a:moveTo>
                  <a:lnTo>
                    <a:pt x="899938" y="899938"/>
                  </a:lnTo>
                  <a:lnTo>
                    <a:pt x="0" y="899938"/>
                  </a:lnTo>
                </a:path>
              </a:pathLst>
            </a:custGeom>
            <a:grp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sz="1600" dirty="0">
                <a:cs typeface="+mn-ea"/>
                <a:sym typeface="+mn-lt"/>
              </a:endParaRPr>
            </a:p>
          </p:txBody>
        </p:sp>
      </p:grpSp>
      <p:sp>
        <p:nvSpPr>
          <p:cNvPr id="50" name="文本框 49">
            <a:extLst>
              <a:ext uri="{FF2B5EF4-FFF2-40B4-BE49-F238E27FC236}">
                <a16:creationId xmlns:a16="http://schemas.microsoft.com/office/drawing/2014/main" id="{B17DA96D-875A-4AC6-8DF9-60766B409707}"/>
              </a:ext>
            </a:extLst>
          </p:cNvPr>
          <p:cNvSpPr txBox="1"/>
          <p:nvPr/>
        </p:nvSpPr>
        <p:spPr>
          <a:xfrm>
            <a:off x="4210145" y="2420045"/>
            <a:ext cx="884858" cy="360612"/>
          </a:xfrm>
          <a:prstGeom prst="rect">
            <a:avLst/>
          </a:prstGeom>
          <a:noFill/>
        </p:spPr>
        <p:txBody>
          <a:bodyPr wrap="none" lIns="0" tIns="0" rIns="0" bIns="0" rtlCol="0">
            <a:spAutoFit/>
          </a:bodyPr>
          <a:lstStyle/>
          <a:p>
            <a:pPr algn="r">
              <a:lnSpc>
                <a:spcPct val="130000"/>
              </a:lnSpc>
            </a:pPr>
            <a:r>
              <a:rPr lang="zh-CN" altLang="en-US" sz="2000" b="1" spc="300" dirty="0">
                <a:solidFill>
                  <a:schemeClr val="accent1"/>
                </a:solidFill>
                <a:cs typeface="+mn-ea"/>
                <a:sym typeface="+mn-lt"/>
              </a:rPr>
              <a:t>关键词</a:t>
            </a:r>
          </a:p>
        </p:txBody>
      </p:sp>
      <p:sp>
        <p:nvSpPr>
          <p:cNvPr id="59" name="文本框 58">
            <a:extLst>
              <a:ext uri="{FF2B5EF4-FFF2-40B4-BE49-F238E27FC236}">
                <a16:creationId xmlns:a16="http://schemas.microsoft.com/office/drawing/2014/main" id="{297CED3A-CD35-4D51-BB24-149108E86D4A}"/>
              </a:ext>
            </a:extLst>
          </p:cNvPr>
          <p:cNvSpPr txBox="1"/>
          <p:nvPr/>
        </p:nvSpPr>
        <p:spPr>
          <a:xfrm>
            <a:off x="3580808" y="1719410"/>
            <a:ext cx="2044275" cy="638286"/>
          </a:xfrm>
          <a:prstGeom prst="rect">
            <a:avLst/>
          </a:prstGeom>
          <a:noFill/>
        </p:spPr>
        <p:txBody>
          <a:bodyPr wrap="square" lIns="0" tIns="0" rIns="0" bIns="0" rtlCol="0">
            <a:noAutofit/>
          </a:bodyPr>
          <a:lstStyle/>
          <a:p>
            <a:pPr algn="ctr">
              <a:lnSpc>
                <a:spcPct val="130000"/>
              </a:lnSpc>
            </a:pPr>
            <a:r>
              <a:rPr lang="zh-CN" altLang="en-US" sz="1600" spc="300" dirty="0">
                <a:solidFill>
                  <a:schemeClr val="tx1">
                    <a:lumMod val="65000"/>
                    <a:lumOff val="35000"/>
                  </a:schemeClr>
                </a:solidFill>
                <a:cs typeface="+mn-ea"/>
                <a:sym typeface="+mn-lt"/>
              </a:rPr>
              <a:t>在这里归纳简单文字做个简单描述</a:t>
            </a:r>
          </a:p>
        </p:txBody>
      </p:sp>
      <p:sp>
        <p:nvSpPr>
          <p:cNvPr id="17" name="椭圆 16">
            <a:extLst>
              <a:ext uri="{FF2B5EF4-FFF2-40B4-BE49-F238E27FC236}">
                <a16:creationId xmlns:a16="http://schemas.microsoft.com/office/drawing/2014/main" id="{90F70F9C-0519-4B52-9067-F9D63BB8C12B}"/>
              </a:ext>
            </a:extLst>
          </p:cNvPr>
          <p:cNvSpPr/>
          <p:nvPr/>
        </p:nvSpPr>
        <p:spPr>
          <a:xfrm>
            <a:off x="9759751" y="2943008"/>
            <a:ext cx="1446262" cy="1446260"/>
          </a:xfrm>
          <a:prstGeom prst="ellipse">
            <a:avLst/>
          </a:prstGeom>
          <a:blipFill>
            <a:blip r:embed="rId7"/>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grpSp>
        <p:nvGrpSpPr>
          <p:cNvPr id="37" name="组合 36">
            <a:extLst>
              <a:ext uri="{FF2B5EF4-FFF2-40B4-BE49-F238E27FC236}">
                <a16:creationId xmlns:a16="http://schemas.microsoft.com/office/drawing/2014/main" id="{C5B75C41-EFE8-4648-822F-892FA93FF24B}"/>
              </a:ext>
            </a:extLst>
          </p:cNvPr>
          <p:cNvGrpSpPr/>
          <p:nvPr/>
        </p:nvGrpSpPr>
        <p:grpSpPr>
          <a:xfrm>
            <a:off x="9483538" y="4675561"/>
            <a:ext cx="2020576" cy="395515"/>
            <a:chOff x="7716166" y="4357268"/>
            <a:chExt cx="2020576" cy="395515"/>
          </a:xfrm>
        </p:grpSpPr>
        <p:sp>
          <p:nvSpPr>
            <p:cNvPr id="26" name="任意多边形: 形状 25">
              <a:extLst>
                <a:ext uri="{FF2B5EF4-FFF2-40B4-BE49-F238E27FC236}">
                  <a16:creationId xmlns:a16="http://schemas.microsoft.com/office/drawing/2014/main" id="{A3AC5DAD-FB18-4C3F-AA00-62F981C12586}"/>
                </a:ext>
              </a:extLst>
            </p:cNvPr>
            <p:cNvSpPr/>
            <p:nvPr/>
          </p:nvSpPr>
          <p:spPr>
            <a:xfrm rot="10800000">
              <a:off x="7716166" y="4363126"/>
              <a:ext cx="1998688" cy="389657"/>
            </a:xfrm>
            <a:custGeom>
              <a:avLst/>
              <a:gdLst>
                <a:gd name="connsiteX0" fmla="*/ 1278440 w 2556880"/>
                <a:gd name="connsiteY0" fmla="*/ 0 h 498480"/>
                <a:gd name="connsiteX1" fmla="*/ 2490724 w 2556880"/>
                <a:gd name="connsiteY1" fmla="*/ 431680 h 498480"/>
                <a:gd name="connsiteX2" fmla="*/ 2556880 w 2556880"/>
                <a:gd name="connsiteY2" fmla="*/ 498480 h 498480"/>
                <a:gd name="connsiteX3" fmla="*/ 0 w 2556880"/>
                <a:gd name="connsiteY3" fmla="*/ 498480 h 498480"/>
                <a:gd name="connsiteX4" fmla="*/ 66156 w 2556880"/>
                <a:gd name="connsiteY4" fmla="*/ 431680 h 498480"/>
                <a:gd name="connsiteX5" fmla="*/ 1278440 w 2556880"/>
                <a:gd name="connsiteY5" fmla="*/ 0 h 498480"/>
                <a:gd name="connsiteX0" fmla="*/ 1278440 w 2556880"/>
                <a:gd name="connsiteY0" fmla="*/ 0 h 498480"/>
                <a:gd name="connsiteX1" fmla="*/ 2490724 w 2556880"/>
                <a:gd name="connsiteY1" fmla="*/ 431680 h 498480"/>
                <a:gd name="connsiteX2" fmla="*/ 2556880 w 2556880"/>
                <a:gd name="connsiteY2" fmla="*/ 498480 h 498480"/>
                <a:gd name="connsiteX3" fmla="*/ 1267026 w 2556880"/>
                <a:gd name="connsiteY3" fmla="*/ 490544 h 498480"/>
                <a:gd name="connsiteX4" fmla="*/ 0 w 2556880"/>
                <a:gd name="connsiteY4" fmla="*/ 498480 h 498480"/>
                <a:gd name="connsiteX5" fmla="*/ 66156 w 2556880"/>
                <a:gd name="connsiteY5" fmla="*/ 431680 h 498480"/>
                <a:gd name="connsiteX6" fmla="*/ 1278440 w 2556880"/>
                <a:gd name="connsiteY6" fmla="*/ 0 h 498480"/>
                <a:gd name="connsiteX0" fmla="*/ 1267026 w 2556880"/>
                <a:gd name="connsiteY0" fmla="*/ 490544 h 581984"/>
                <a:gd name="connsiteX1" fmla="*/ 0 w 2556880"/>
                <a:gd name="connsiteY1" fmla="*/ 498480 h 581984"/>
                <a:gd name="connsiteX2" fmla="*/ 66156 w 2556880"/>
                <a:gd name="connsiteY2" fmla="*/ 431680 h 581984"/>
                <a:gd name="connsiteX3" fmla="*/ 1278440 w 2556880"/>
                <a:gd name="connsiteY3" fmla="*/ 0 h 581984"/>
                <a:gd name="connsiteX4" fmla="*/ 2490724 w 2556880"/>
                <a:gd name="connsiteY4" fmla="*/ 431680 h 581984"/>
                <a:gd name="connsiteX5" fmla="*/ 2556880 w 2556880"/>
                <a:gd name="connsiteY5" fmla="*/ 498480 h 581984"/>
                <a:gd name="connsiteX6" fmla="*/ 1358466 w 2556880"/>
                <a:gd name="connsiteY6" fmla="*/ 581984 h 581984"/>
                <a:gd name="connsiteX0" fmla="*/ 1267026 w 2556880"/>
                <a:gd name="connsiteY0" fmla="*/ 490544 h 498480"/>
                <a:gd name="connsiteX1" fmla="*/ 0 w 2556880"/>
                <a:gd name="connsiteY1" fmla="*/ 498480 h 498480"/>
                <a:gd name="connsiteX2" fmla="*/ 66156 w 2556880"/>
                <a:gd name="connsiteY2" fmla="*/ 431680 h 498480"/>
                <a:gd name="connsiteX3" fmla="*/ 1278440 w 2556880"/>
                <a:gd name="connsiteY3" fmla="*/ 0 h 498480"/>
                <a:gd name="connsiteX4" fmla="*/ 2490724 w 2556880"/>
                <a:gd name="connsiteY4" fmla="*/ 431680 h 498480"/>
                <a:gd name="connsiteX5" fmla="*/ 2556880 w 2556880"/>
                <a:gd name="connsiteY5" fmla="*/ 498480 h 498480"/>
                <a:gd name="connsiteX0" fmla="*/ 0 w 2556880"/>
                <a:gd name="connsiteY0" fmla="*/ 498480 h 498480"/>
                <a:gd name="connsiteX1" fmla="*/ 66156 w 2556880"/>
                <a:gd name="connsiteY1" fmla="*/ 431680 h 498480"/>
                <a:gd name="connsiteX2" fmla="*/ 1278440 w 2556880"/>
                <a:gd name="connsiteY2" fmla="*/ 0 h 498480"/>
                <a:gd name="connsiteX3" fmla="*/ 2490724 w 2556880"/>
                <a:gd name="connsiteY3" fmla="*/ 431680 h 498480"/>
                <a:gd name="connsiteX4" fmla="*/ 2556880 w 2556880"/>
                <a:gd name="connsiteY4" fmla="*/ 498480 h 498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880" h="498480">
                  <a:moveTo>
                    <a:pt x="0" y="498480"/>
                  </a:moveTo>
                  <a:lnTo>
                    <a:pt x="66156" y="431680"/>
                  </a:lnTo>
                  <a:cubicBezTo>
                    <a:pt x="354307" y="168042"/>
                    <a:pt x="790384" y="0"/>
                    <a:pt x="1278440" y="0"/>
                  </a:cubicBezTo>
                  <a:cubicBezTo>
                    <a:pt x="1766497" y="0"/>
                    <a:pt x="2202574" y="168042"/>
                    <a:pt x="2490724" y="431680"/>
                  </a:cubicBezTo>
                  <a:lnTo>
                    <a:pt x="2556880" y="498480"/>
                  </a:lnTo>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sz="1600" dirty="0">
                <a:cs typeface="+mn-ea"/>
                <a:sym typeface="+mn-lt"/>
              </a:endParaRPr>
            </a:p>
          </p:txBody>
        </p:sp>
        <p:sp>
          <p:nvSpPr>
            <p:cNvPr id="30" name="矩形 23">
              <a:extLst>
                <a:ext uri="{FF2B5EF4-FFF2-40B4-BE49-F238E27FC236}">
                  <a16:creationId xmlns:a16="http://schemas.microsoft.com/office/drawing/2014/main" id="{60749B0D-8FFC-438A-A2C9-A6622406A46E}"/>
                </a:ext>
              </a:extLst>
            </p:cNvPr>
            <p:cNvSpPr/>
            <p:nvPr/>
          </p:nvSpPr>
          <p:spPr>
            <a:xfrm rot="21374467" flipV="1">
              <a:off x="9600790" y="4357268"/>
              <a:ext cx="135952" cy="114275"/>
            </a:xfrm>
            <a:custGeom>
              <a:avLst/>
              <a:gdLst>
                <a:gd name="connsiteX0" fmla="*/ 0 w 899938"/>
                <a:gd name="connsiteY0" fmla="*/ 0 h 899938"/>
                <a:gd name="connsiteX1" fmla="*/ 899938 w 899938"/>
                <a:gd name="connsiteY1" fmla="*/ 0 h 899938"/>
                <a:gd name="connsiteX2" fmla="*/ 899938 w 899938"/>
                <a:gd name="connsiteY2" fmla="*/ 899938 h 899938"/>
                <a:gd name="connsiteX3" fmla="*/ 0 w 899938"/>
                <a:gd name="connsiteY3" fmla="*/ 899938 h 899938"/>
                <a:gd name="connsiteX4" fmla="*/ 0 w 899938"/>
                <a:gd name="connsiteY4" fmla="*/ 0 h 899938"/>
                <a:gd name="connsiteX0" fmla="*/ 0 w 899938"/>
                <a:gd name="connsiteY0" fmla="*/ 899938 h 899938"/>
                <a:gd name="connsiteX1" fmla="*/ 899938 w 899938"/>
                <a:gd name="connsiteY1" fmla="*/ 0 h 899938"/>
                <a:gd name="connsiteX2" fmla="*/ 899938 w 899938"/>
                <a:gd name="connsiteY2" fmla="*/ 899938 h 899938"/>
                <a:gd name="connsiteX3" fmla="*/ 0 w 899938"/>
                <a:gd name="connsiteY3" fmla="*/ 899938 h 899938"/>
                <a:gd name="connsiteX0" fmla="*/ 0 w 899938"/>
                <a:gd name="connsiteY0" fmla="*/ 899938 h 899938"/>
                <a:gd name="connsiteX1" fmla="*/ 436880 w 899938"/>
                <a:gd name="connsiteY1" fmla="*/ 416560 h 899938"/>
                <a:gd name="connsiteX2" fmla="*/ 899938 w 899938"/>
                <a:gd name="connsiteY2" fmla="*/ 0 h 899938"/>
                <a:gd name="connsiteX3" fmla="*/ 899938 w 899938"/>
                <a:gd name="connsiteY3" fmla="*/ 899938 h 899938"/>
                <a:gd name="connsiteX4" fmla="*/ 0 w 899938"/>
                <a:gd name="connsiteY4" fmla="*/ 899938 h 899938"/>
                <a:gd name="connsiteX0" fmla="*/ 436880 w 899938"/>
                <a:gd name="connsiteY0" fmla="*/ 416560 h 899938"/>
                <a:gd name="connsiteX1" fmla="*/ 899938 w 899938"/>
                <a:gd name="connsiteY1" fmla="*/ 0 h 899938"/>
                <a:gd name="connsiteX2" fmla="*/ 899938 w 899938"/>
                <a:gd name="connsiteY2" fmla="*/ 899938 h 899938"/>
                <a:gd name="connsiteX3" fmla="*/ 0 w 899938"/>
                <a:gd name="connsiteY3" fmla="*/ 899938 h 899938"/>
                <a:gd name="connsiteX4" fmla="*/ 528320 w 899938"/>
                <a:gd name="connsiteY4" fmla="*/ 508000 h 899938"/>
                <a:gd name="connsiteX0" fmla="*/ 436880 w 899938"/>
                <a:gd name="connsiteY0" fmla="*/ 416560 h 899938"/>
                <a:gd name="connsiteX1" fmla="*/ 899938 w 899938"/>
                <a:gd name="connsiteY1" fmla="*/ 0 h 899938"/>
                <a:gd name="connsiteX2" fmla="*/ 899938 w 899938"/>
                <a:gd name="connsiteY2" fmla="*/ 899938 h 899938"/>
                <a:gd name="connsiteX3" fmla="*/ 0 w 899938"/>
                <a:gd name="connsiteY3" fmla="*/ 899938 h 899938"/>
                <a:gd name="connsiteX0" fmla="*/ 899938 w 899938"/>
                <a:gd name="connsiteY0" fmla="*/ 0 h 899938"/>
                <a:gd name="connsiteX1" fmla="*/ 899938 w 899938"/>
                <a:gd name="connsiteY1" fmla="*/ 899938 h 899938"/>
                <a:gd name="connsiteX2" fmla="*/ 0 w 899938"/>
                <a:gd name="connsiteY2" fmla="*/ 899938 h 899938"/>
              </a:gdLst>
              <a:ahLst/>
              <a:cxnLst>
                <a:cxn ang="0">
                  <a:pos x="connsiteX0" y="connsiteY0"/>
                </a:cxn>
                <a:cxn ang="0">
                  <a:pos x="connsiteX1" y="connsiteY1"/>
                </a:cxn>
                <a:cxn ang="0">
                  <a:pos x="connsiteX2" y="connsiteY2"/>
                </a:cxn>
              </a:cxnLst>
              <a:rect l="l" t="t" r="r" b="b"/>
              <a:pathLst>
                <a:path w="899938" h="899938">
                  <a:moveTo>
                    <a:pt x="899938" y="0"/>
                  </a:moveTo>
                  <a:lnTo>
                    <a:pt x="899938" y="899938"/>
                  </a:lnTo>
                  <a:lnTo>
                    <a:pt x="0" y="899938"/>
                  </a:lnTo>
                </a:path>
              </a:pathLst>
            </a:cu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sz="1600" dirty="0">
                <a:cs typeface="+mn-ea"/>
                <a:sym typeface="+mn-lt"/>
              </a:endParaRPr>
            </a:p>
          </p:txBody>
        </p:sp>
      </p:grpSp>
      <p:sp>
        <p:nvSpPr>
          <p:cNvPr id="52" name="文本框 51">
            <a:extLst>
              <a:ext uri="{FF2B5EF4-FFF2-40B4-BE49-F238E27FC236}">
                <a16:creationId xmlns:a16="http://schemas.microsoft.com/office/drawing/2014/main" id="{1F0B0E78-8A0D-4C59-A643-A8FBEAEE3556}"/>
              </a:ext>
            </a:extLst>
          </p:cNvPr>
          <p:cNvSpPr txBox="1"/>
          <p:nvPr/>
        </p:nvSpPr>
        <p:spPr>
          <a:xfrm>
            <a:off x="10040453" y="2420045"/>
            <a:ext cx="88485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关键词</a:t>
            </a:r>
          </a:p>
        </p:txBody>
      </p:sp>
      <p:sp>
        <p:nvSpPr>
          <p:cNvPr id="60" name="文本框 59">
            <a:extLst>
              <a:ext uri="{FF2B5EF4-FFF2-40B4-BE49-F238E27FC236}">
                <a16:creationId xmlns:a16="http://schemas.microsoft.com/office/drawing/2014/main" id="{72478B0B-ACD2-4F5D-86CA-71077DCDCE6F}"/>
              </a:ext>
            </a:extLst>
          </p:cNvPr>
          <p:cNvSpPr txBox="1"/>
          <p:nvPr/>
        </p:nvSpPr>
        <p:spPr>
          <a:xfrm>
            <a:off x="9483538" y="1719410"/>
            <a:ext cx="2059557" cy="700635"/>
          </a:xfrm>
          <a:prstGeom prst="rect">
            <a:avLst/>
          </a:prstGeom>
          <a:noFill/>
        </p:spPr>
        <p:txBody>
          <a:bodyPr wrap="square" lIns="0" tIns="0" rIns="0" bIns="0" rtlCol="0">
            <a:noAutofit/>
          </a:bodyPr>
          <a:lstStyle/>
          <a:p>
            <a:pPr algn="ctr">
              <a:lnSpc>
                <a:spcPct val="130000"/>
              </a:lnSpc>
            </a:pPr>
            <a:r>
              <a:rPr lang="zh-CN" altLang="en-US" sz="1600" spc="300" dirty="0">
                <a:solidFill>
                  <a:schemeClr val="tx1">
                    <a:lumMod val="65000"/>
                    <a:lumOff val="35000"/>
                  </a:schemeClr>
                </a:solidFill>
                <a:cs typeface="+mn-ea"/>
                <a:sym typeface="+mn-lt"/>
              </a:rPr>
              <a:t>归纳简单文字</a:t>
            </a:r>
            <a:endParaRPr lang="en-US" altLang="zh-CN" sz="1600" spc="300" dirty="0">
              <a:solidFill>
                <a:schemeClr val="tx1">
                  <a:lumMod val="65000"/>
                  <a:lumOff val="35000"/>
                </a:schemeClr>
              </a:solidFill>
              <a:cs typeface="+mn-ea"/>
              <a:sym typeface="+mn-lt"/>
            </a:endParaRPr>
          </a:p>
          <a:p>
            <a:pPr algn="ctr">
              <a:lnSpc>
                <a:spcPct val="130000"/>
              </a:lnSpc>
            </a:pPr>
            <a:r>
              <a:rPr lang="zh-CN" altLang="en-US" sz="1600" spc="300" dirty="0">
                <a:solidFill>
                  <a:schemeClr val="tx1">
                    <a:lumMod val="65000"/>
                    <a:lumOff val="35000"/>
                  </a:schemeClr>
                </a:solidFill>
                <a:cs typeface="+mn-ea"/>
                <a:sym typeface="+mn-lt"/>
              </a:rPr>
              <a:t>做个简单描述</a:t>
            </a:r>
          </a:p>
        </p:txBody>
      </p:sp>
    </p:spTree>
    <p:extLst>
      <p:ext uri="{BB962C8B-B14F-4D97-AF65-F5344CB8AC3E}">
        <p14:creationId xmlns:p14="http://schemas.microsoft.com/office/powerpoint/2010/main" val="42122812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等腰三角形 7">
            <a:extLst>
              <a:ext uri="{FF2B5EF4-FFF2-40B4-BE49-F238E27FC236}">
                <a16:creationId xmlns:a16="http://schemas.microsoft.com/office/drawing/2014/main" id="{A0E40E48-9662-44C1-A287-5FE66B3950A5}"/>
              </a:ext>
            </a:extLst>
          </p:cNvPr>
          <p:cNvSpPr/>
          <p:nvPr/>
        </p:nvSpPr>
        <p:spPr>
          <a:xfrm rot="17798999">
            <a:off x="4969851" y="909031"/>
            <a:ext cx="2110060" cy="1935748"/>
          </a:xfrm>
          <a:custGeom>
            <a:avLst/>
            <a:gdLst>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0 w 2987305"/>
              <a:gd name="connsiteY0" fmla="*/ 2575263 h 2575263"/>
              <a:gd name="connsiteX1" fmla="*/ 1493653 w 2987305"/>
              <a:gd name="connsiteY1" fmla="*/ 0 h 2575263"/>
              <a:gd name="connsiteX2" fmla="*/ 2209400 w 2987305"/>
              <a:gd name="connsiteY2" fmla="*/ 1259840 h 2575263"/>
              <a:gd name="connsiteX3" fmla="*/ 2987305 w 2987305"/>
              <a:gd name="connsiteY3" fmla="*/ 2575263 h 2575263"/>
              <a:gd name="connsiteX4" fmla="*/ 0 w 2987305"/>
              <a:gd name="connsiteY4" fmla="*/ 2575263 h 2575263"/>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32553 w 3052411"/>
              <a:gd name="connsiteY0" fmla="*/ 2575263 h 2575263"/>
              <a:gd name="connsiteX1" fmla="*/ 1526206 w 3052411"/>
              <a:gd name="connsiteY1" fmla="*/ 0 h 2575263"/>
              <a:gd name="connsiteX2" fmla="*/ 3019858 w 3052411"/>
              <a:gd name="connsiteY2" fmla="*/ 2575263 h 2575263"/>
              <a:gd name="connsiteX3" fmla="*/ 32553 w 3052411"/>
              <a:gd name="connsiteY3" fmla="*/ 2575263 h 2575263"/>
              <a:gd name="connsiteX0" fmla="*/ 32553 w 3052411"/>
              <a:gd name="connsiteY0" fmla="*/ 2575263 h 2766023"/>
              <a:gd name="connsiteX1" fmla="*/ 1526206 w 3052411"/>
              <a:gd name="connsiteY1" fmla="*/ 0 h 2766023"/>
              <a:gd name="connsiteX2" fmla="*/ 3019858 w 3052411"/>
              <a:gd name="connsiteY2" fmla="*/ 2575263 h 2766023"/>
              <a:gd name="connsiteX3" fmla="*/ 32553 w 3052411"/>
              <a:gd name="connsiteY3" fmla="*/ 2575263 h 2766023"/>
              <a:gd name="connsiteX0" fmla="*/ 32553 w 3294831"/>
              <a:gd name="connsiteY0" fmla="*/ 2575263 h 2766023"/>
              <a:gd name="connsiteX1" fmla="*/ 1526206 w 3294831"/>
              <a:gd name="connsiteY1" fmla="*/ 0 h 2766023"/>
              <a:gd name="connsiteX2" fmla="*/ 3019858 w 3294831"/>
              <a:gd name="connsiteY2" fmla="*/ 2575263 h 2766023"/>
              <a:gd name="connsiteX3" fmla="*/ 32553 w 3294831"/>
              <a:gd name="connsiteY3" fmla="*/ 2575263 h 2766023"/>
              <a:gd name="connsiteX0" fmla="*/ 32553 w 3241746"/>
              <a:gd name="connsiteY0" fmla="*/ 2575263 h 2915527"/>
              <a:gd name="connsiteX1" fmla="*/ 1526206 w 3241746"/>
              <a:gd name="connsiteY1" fmla="*/ 0 h 2915527"/>
              <a:gd name="connsiteX2" fmla="*/ 3019858 w 3241746"/>
              <a:gd name="connsiteY2" fmla="*/ 2575263 h 2915527"/>
              <a:gd name="connsiteX3" fmla="*/ 32553 w 3241746"/>
              <a:gd name="connsiteY3" fmla="*/ 2575263 h 2915527"/>
              <a:gd name="connsiteX0" fmla="*/ 49177 w 3309295"/>
              <a:gd name="connsiteY0" fmla="*/ 2578672 h 2918936"/>
              <a:gd name="connsiteX1" fmla="*/ 1542830 w 3309295"/>
              <a:gd name="connsiteY1" fmla="*/ 3409 h 2918936"/>
              <a:gd name="connsiteX2" fmla="*/ 3036482 w 3309295"/>
              <a:gd name="connsiteY2" fmla="*/ 2578672 h 2918936"/>
              <a:gd name="connsiteX3" fmla="*/ 49177 w 3309295"/>
              <a:gd name="connsiteY3" fmla="*/ 2578672 h 2918936"/>
              <a:gd name="connsiteX0" fmla="*/ 92220 w 3352338"/>
              <a:gd name="connsiteY0" fmla="*/ 2578672 h 3025549"/>
              <a:gd name="connsiteX1" fmla="*/ 1585873 w 3352338"/>
              <a:gd name="connsiteY1" fmla="*/ 3409 h 3025549"/>
              <a:gd name="connsiteX2" fmla="*/ 3079525 w 3352338"/>
              <a:gd name="connsiteY2" fmla="*/ 2578672 h 3025549"/>
              <a:gd name="connsiteX3" fmla="*/ 92220 w 3352338"/>
              <a:gd name="connsiteY3" fmla="*/ 2578672 h 3025549"/>
              <a:gd name="connsiteX0" fmla="*/ 92220 w 3385419"/>
              <a:gd name="connsiteY0" fmla="*/ 2579040 h 3105754"/>
              <a:gd name="connsiteX1" fmla="*/ 1585873 w 3385419"/>
              <a:gd name="connsiteY1" fmla="*/ 3777 h 3105754"/>
              <a:gd name="connsiteX2" fmla="*/ 3079525 w 3385419"/>
              <a:gd name="connsiteY2" fmla="*/ 2579040 h 3105754"/>
              <a:gd name="connsiteX3" fmla="*/ 92220 w 3385419"/>
              <a:gd name="connsiteY3" fmla="*/ 2579040 h 3105754"/>
            </a:gdLst>
            <a:ahLst/>
            <a:cxnLst>
              <a:cxn ang="0">
                <a:pos x="connsiteX0" y="connsiteY0"/>
              </a:cxn>
              <a:cxn ang="0">
                <a:pos x="connsiteX1" y="connsiteY1"/>
              </a:cxn>
              <a:cxn ang="0">
                <a:pos x="connsiteX2" y="connsiteY2"/>
              </a:cxn>
              <a:cxn ang="0">
                <a:pos x="connsiteX3" y="connsiteY3"/>
              </a:cxn>
            </a:cxnLst>
            <a:rect l="l" t="t" r="r" b="b"/>
            <a:pathLst>
              <a:path w="3385419" h="3105754">
                <a:moveTo>
                  <a:pt x="92220" y="2579040"/>
                </a:moveTo>
                <a:cubicBezTo>
                  <a:pt x="-288802" y="1875510"/>
                  <a:pt x="569829" y="105377"/>
                  <a:pt x="1585873" y="3777"/>
                </a:cubicBezTo>
                <a:cubicBezTo>
                  <a:pt x="2601917" y="-97823"/>
                  <a:pt x="4014333" y="1878000"/>
                  <a:pt x="3079525" y="2579040"/>
                </a:cubicBezTo>
                <a:cubicBezTo>
                  <a:pt x="2144717" y="3280080"/>
                  <a:pt x="473242" y="3282570"/>
                  <a:pt x="92220" y="2579040"/>
                </a:cubicBezTo>
                <a:close/>
              </a:path>
            </a:pathLst>
          </a:custGeom>
          <a:solidFill>
            <a:schemeClr val="bg2">
              <a:lumMod val="9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8" name="等腰三角形 7">
            <a:extLst>
              <a:ext uri="{FF2B5EF4-FFF2-40B4-BE49-F238E27FC236}">
                <a16:creationId xmlns:a16="http://schemas.microsoft.com/office/drawing/2014/main" id="{3EB1CB9E-F145-4B4D-8C04-392100D43EC4}"/>
              </a:ext>
            </a:extLst>
          </p:cNvPr>
          <p:cNvSpPr/>
          <p:nvPr/>
        </p:nvSpPr>
        <p:spPr>
          <a:xfrm>
            <a:off x="5252748" y="1052513"/>
            <a:ext cx="1686504" cy="1547184"/>
          </a:xfrm>
          <a:custGeom>
            <a:avLst/>
            <a:gdLst>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0 w 2987305"/>
              <a:gd name="connsiteY0" fmla="*/ 2575263 h 2575263"/>
              <a:gd name="connsiteX1" fmla="*/ 1493653 w 2987305"/>
              <a:gd name="connsiteY1" fmla="*/ 0 h 2575263"/>
              <a:gd name="connsiteX2" fmla="*/ 2209400 w 2987305"/>
              <a:gd name="connsiteY2" fmla="*/ 1259840 h 2575263"/>
              <a:gd name="connsiteX3" fmla="*/ 2987305 w 2987305"/>
              <a:gd name="connsiteY3" fmla="*/ 2575263 h 2575263"/>
              <a:gd name="connsiteX4" fmla="*/ 0 w 2987305"/>
              <a:gd name="connsiteY4" fmla="*/ 2575263 h 2575263"/>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32553 w 3052411"/>
              <a:gd name="connsiteY0" fmla="*/ 2575263 h 2575263"/>
              <a:gd name="connsiteX1" fmla="*/ 1526206 w 3052411"/>
              <a:gd name="connsiteY1" fmla="*/ 0 h 2575263"/>
              <a:gd name="connsiteX2" fmla="*/ 3019858 w 3052411"/>
              <a:gd name="connsiteY2" fmla="*/ 2575263 h 2575263"/>
              <a:gd name="connsiteX3" fmla="*/ 32553 w 3052411"/>
              <a:gd name="connsiteY3" fmla="*/ 2575263 h 2575263"/>
              <a:gd name="connsiteX0" fmla="*/ 32553 w 3052411"/>
              <a:gd name="connsiteY0" fmla="*/ 2575263 h 2766023"/>
              <a:gd name="connsiteX1" fmla="*/ 1526206 w 3052411"/>
              <a:gd name="connsiteY1" fmla="*/ 0 h 2766023"/>
              <a:gd name="connsiteX2" fmla="*/ 3019858 w 3052411"/>
              <a:gd name="connsiteY2" fmla="*/ 2575263 h 2766023"/>
              <a:gd name="connsiteX3" fmla="*/ 32553 w 3052411"/>
              <a:gd name="connsiteY3" fmla="*/ 2575263 h 2766023"/>
              <a:gd name="connsiteX0" fmla="*/ 32553 w 3294831"/>
              <a:gd name="connsiteY0" fmla="*/ 2575263 h 2766023"/>
              <a:gd name="connsiteX1" fmla="*/ 1526206 w 3294831"/>
              <a:gd name="connsiteY1" fmla="*/ 0 h 2766023"/>
              <a:gd name="connsiteX2" fmla="*/ 3019858 w 3294831"/>
              <a:gd name="connsiteY2" fmla="*/ 2575263 h 2766023"/>
              <a:gd name="connsiteX3" fmla="*/ 32553 w 3294831"/>
              <a:gd name="connsiteY3" fmla="*/ 2575263 h 2766023"/>
              <a:gd name="connsiteX0" fmla="*/ 32553 w 3241746"/>
              <a:gd name="connsiteY0" fmla="*/ 2575263 h 2915527"/>
              <a:gd name="connsiteX1" fmla="*/ 1526206 w 3241746"/>
              <a:gd name="connsiteY1" fmla="*/ 0 h 2915527"/>
              <a:gd name="connsiteX2" fmla="*/ 3019858 w 3241746"/>
              <a:gd name="connsiteY2" fmla="*/ 2575263 h 2915527"/>
              <a:gd name="connsiteX3" fmla="*/ 32553 w 3241746"/>
              <a:gd name="connsiteY3" fmla="*/ 2575263 h 2915527"/>
              <a:gd name="connsiteX0" fmla="*/ 49177 w 3309295"/>
              <a:gd name="connsiteY0" fmla="*/ 2578672 h 2918936"/>
              <a:gd name="connsiteX1" fmla="*/ 1542830 w 3309295"/>
              <a:gd name="connsiteY1" fmla="*/ 3409 h 2918936"/>
              <a:gd name="connsiteX2" fmla="*/ 3036482 w 3309295"/>
              <a:gd name="connsiteY2" fmla="*/ 2578672 h 2918936"/>
              <a:gd name="connsiteX3" fmla="*/ 49177 w 3309295"/>
              <a:gd name="connsiteY3" fmla="*/ 2578672 h 2918936"/>
              <a:gd name="connsiteX0" fmla="*/ 92220 w 3352338"/>
              <a:gd name="connsiteY0" fmla="*/ 2578672 h 3025549"/>
              <a:gd name="connsiteX1" fmla="*/ 1585873 w 3352338"/>
              <a:gd name="connsiteY1" fmla="*/ 3409 h 3025549"/>
              <a:gd name="connsiteX2" fmla="*/ 3079525 w 3352338"/>
              <a:gd name="connsiteY2" fmla="*/ 2578672 h 3025549"/>
              <a:gd name="connsiteX3" fmla="*/ 92220 w 3352338"/>
              <a:gd name="connsiteY3" fmla="*/ 2578672 h 3025549"/>
              <a:gd name="connsiteX0" fmla="*/ 92220 w 3385419"/>
              <a:gd name="connsiteY0" fmla="*/ 2579040 h 3105754"/>
              <a:gd name="connsiteX1" fmla="*/ 1585873 w 3385419"/>
              <a:gd name="connsiteY1" fmla="*/ 3777 h 3105754"/>
              <a:gd name="connsiteX2" fmla="*/ 3079525 w 3385419"/>
              <a:gd name="connsiteY2" fmla="*/ 2579040 h 3105754"/>
              <a:gd name="connsiteX3" fmla="*/ 92220 w 3385419"/>
              <a:gd name="connsiteY3" fmla="*/ 2579040 h 3105754"/>
            </a:gdLst>
            <a:ahLst/>
            <a:cxnLst>
              <a:cxn ang="0">
                <a:pos x="connsiteX0" y="connsiteY0"/>
              </a:cxn>
              <a:cxn ang="0">
                <a:pos x="connsiteX1" y="connsiteY1"/>
              </a:cxn>
              <a:cxn ang="0">
                <a:pos x="connsiteX2" y="connsiteY2"/>
              </a:cxn>
              <a:cxn ang="0">
                <a:pos x="connsiteX3" y="connsiteY3"/>
              </a:cxn>
            </a:cxnLst>
            <a:rect l="l" t="t" r="r" b="b"/>
            <a:pathLst>
              <a:path w="3385419" h="3105754">
                <a:moveTo>
                  <a:pt x="92220" y="2579040"/>
                </a:moveTo>
                <a:cubicBezTo>
                  <a:pt x="-288802" y="1875510"/>
                  <a:pt x="569829" y="105377"/>
                  <a:pt x="1585873" y="3777"/>
                </a:cubicBezTo>
                <a:cubicBezTo>
                  <a:pt x="2601917" y="-97823"/>
                  <a:pt x="4014333" y="1878000"/>
                  <a:pt x="3079525" y="2579040"/>
                </a:cubicBezTo>
                <a:cubicBezTo>
                  <a:pt x="2144717" y="3280080"/>
                  <a:pt x="473242" y="3282570"/>
                  <a:pt x="92220" y="2579040"/>
                </a:cubicBezTo>
                <a:close/>
              </a:path>
            </a:pathLst>
          </a:custGeom>
          <a:gradFill>
            <a:gsLst>
              <a:gs pos="0">
                <a:schemeClr val="accent1"/>
              </a:gs>
              <a:gs pos="100000">
                <a:schemeClr val="accent1">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2" name="文本框 1">
            <a:extLst>
              <a:ext uri="{FF2B5EF4-FFF2-40B4-BE49-F238E27FC236}">
                <a16:creationId xmlns:a16="http://schemas.microsoft.com/office/drawing/2014/main" id="{7BA9962D-F4EA-46C1-B13F-B880FFB02762}"/>
              </a:ext>
            </a:extLst>
          </p:cNvPr>
          <p:cNvSpPr txBox="1"/>
          <p:nvPr/>
        </p:nvSpPr>
        <p:spPr>
          <a:xfrm>
            <a:off x="3787677" y="3074278"/>
            <a:ext cx="4616649" cy="865430"/>
          </a:xfrm>
          <a:prstGeom prst="rect">
            <a:avLst/>
          </a:prstGeom>
          <a:noFill/>
        </p:spPr>
        <p:txBody>
          <a:bodyPr wrap="none" rtlCol="0">
            <a:spAutoFit/>
          </a:bodyPr>
          <a:lstStyle>
            <a:defPPr>
              <a:defRPr lang="zh-CN"/>
            </a:defPPr>
            <a:lvl1pPr algn="ctr">
              <a:lnSpc>
                <a:spcPct val="130000"/>
              </a:lnSpc>
              <a:defRPr sz="4800" b="1" spc="600">
                <a:gradFill>
                  <a:gsLst>
                    <a:gs pos="0">
                      <a:schemeClr val="accent1"/>
                    </a:gs>
                    <a:gs pos="100000">
                      <a:schemeClr val="accent1">
                        <a:lumMod val="60000"/>
                        <a:lumOff val="40000"/>
                      </a:schemeClr>
                    </a:gs>
                  </a:gsLst>
                  <a:lin ang="2700000" scaled="1"/>
                </a:gradFill>
                <a:cs typeface="+mn-ea"/>
              </a:defRPr>
            </a:lvl1pPr>
          </a:lstStyle>
          <a:p>
            <a:r>
              <a:rPr lang="zh-CN" altLang="en-US" dirty="0">
                <a:sym typeface="+mn-lt"/>
              </a:rPr>
              <a:t>表格图表版式</a:t>
            </a:r>
          </a:p>
        </p:txBody>
      </p:sp>
      <p:sp>
        <p:nvSpPr>
          <p:cNvPr id="3" name="文本框 2">
            <a:extLst>
              <a:ext uri="{FF2B5EF4-FFF2-40B4-BE49-F238E27FC236}">
                <a16:creationId xmlns:a16="http://schemas.microsoft.com/office/drawing/2014/main" id="{63338C46-4486-41F6-94D0-1A20DEF7235E}"/>
              </a:ext>
            </a:extLst>
          </p:cNvPr>
          <p:cNvSpPr txBox="1"/>
          <p:nvPr/>
        </p:nvSpPr>
        <p:spPr>
          <a:xfrm>
            <a:off x="5349642" y="1683603"/>
            <a:ext cx="1492716" cy="597215"/>
          </a:xfrm>
          <a:prstGeom prst="rect">
            <a:avLst/>
          </a:prstGeom>
          <a:noFill/>
        </p:spPr>
        <p:txBody>
          <a:bodyPr wrap="none" rtlCol="0">
            <a:spAutoFit/>
          </a:bodyPr>
          <a:lstStyle/>
          <a:p>
            <a:pPr algn="ctr">
              <a:lnSpc>
                <a:spcPct val="130000"/>
              </a:lnSpc>
            </a:pPr>
            <a:r>
              <a:rPr lang="zh-CN" altLang="en-US" sz="2800" b="1" spc="600" dirty="0">
                <a:solidFill>
                  <a:schemeClr val="bg1"/>
                </a:solidFill>
                <a:cs typeface="+mn-ea"/>
                <a:sym typeface="+mn-lt"/>
              </a:rPr>
              <a:t>版式库</a:t>
            </a:r>
          </a:p>
        </p:txBody>
      </p:sp>
      <p:sp>
        <p:nvSpPr>
          <p:cNvPr id="11" name="等腰三角形 7_1">
            <a:extLst>
              <a:ext uri="{FF2B5EF4-FFF2-40B4-BE49-F238E27FC236}">
                <a16:creationId xmlns:a16="http://schemas.microsoft.com/office/drawing/2014/main" id="{F4373625-74D9-4DB2-A772-7BD34D2B35C1}"/>
              </a:ext>
            </a:extLst>
          </p:cNvPr>
          <p:cNvSpPr/>
          <p:nvPr/>
        </p:nvSpPr>
        <p:spPr>
          <a:xfrm rot="2143914">
            <a:off x="5191760" y="996564"/>
            <a:ext cx="1808480" cy="1659082"/>
          </a:xfrm>
          <a:custGeom>
            <a:avLst/>
            <a:gdLst>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0 w 2987305"/>
              <a:gd name="connsiteY0" fmla="*/ 2575263 h 2575263"/>
              <a:gd name="connsiteX1" fmla="*/ 1493653 w 2987305"/>
              <a:gd name="connsiteY1" fmla="*/ 0 h 2575263"/>
              <a:gd name="connsiteX2" fmla="*/ 2209400 w 2987305"/>
              <a:gd name="connsiteY2" fmla="*/ 1259840 h 2575263"/>
              <a:gd name="connsiteX3" fmla="*/ 2987305 w 2987305"/>
              <a:gd name="connsiteY3" fmla="*/ 2575263 h 2575263"/>
              <a:gd name="connsiteX4" fmla="*/ 0 w 2987305"/>
              <a:gd name="connsiteY4" fmla="*/ 2575263 h 2575263"/>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32553 w 3052411"/>
              <a:gd name="connsiteY0" fmla="*/ 2575263 h 2575263"/>
              <a:gd name="connsiteX1" fmla="*/ 1526206 w 3052411"/>
              <a:gd name="connsiteY1" fmla="*/ 0 h 2575263"/>
              <a:gd name="connsiteX2" fmla="*/ 3019858 w 3052411"/>
              <a:gd name="connsiteY2" fmla="*/ 2575263 h 2575263"/>
              <a:gd name="connsiteX3" fmla="*/ 32553 w 3052411"/>
              <a:gd name="connsiteY3" fmla="*/ 2575263 h 2575263"/>
              <a:gd name="connsiteX0" fmla="*/ 32553 w 3052411"/>
              <a:gd name="connsiteY0" fmla="*/ 2575263 h 2766023"/>
              <a:gd name="connsiteX1" fmla="*/ 1526206 w 3052411"/>
              <a:gd name="connsiteY1" fmla="*/ 0 h 2766023"/>
              <a:gd name="connsiteX2" fmla="*/ 3019858 w 3052411"/>
              <a:gd name="connsiteY2" fmla="*/ 2575263 h 2766023"/>
              <a:gd name="connsiteX3" fmla="*/ 32553 w 3052411"/>
              <a:gd name="connsiteY3" fmla="*/ 2575263 h 2766023"/>
              <a:gd name="connsiteX0" fmla="*/ 32553 w 3294831"/>
              <a:gd name="connsiteY0" fmla="*/ 2575263 h 2766023"/>
              <a:gd name="connsiteX1" fmla="*/ 1526206 w 3294831"/>
              <a:gd name="connsiteY1" fmla="*/ 0 h 2766023"/>
              <a:gd name="connsiteX2" fmla="*/ 3019858 w 3294831"/>
              <a:gd name="connsiteY2" fmla="*/ 2575263 h 2766023"/>
              <a:gd name="connsiteX3" fmla="*/ 32553 w 3294831"/>
              <a:gd name="connsiteY3" fmla="*/ 2575263 h 2766023"/>
              <a:gd name="connsiteX0" fmla="*/ 32553 w 3241746"/>
              <a:gd name="connsiteY0" fmla="*/ 2575263 h 2915527"/>
              <a:gd name="connsiteX1" fmla="*/ 1526206 w 3241746"/>
              <a:gd name="connsiteY1" fmla="*/ 0 h 2915527"/>
              <a:gd name="connsiteX2" fmla="*/ 3019858 w 3241746"/>
              <a:gd name="connsiteY2" fmla="*/ 2575263 h 2915527"/>
              <a:gd name="connsiteX3" fmla="*/ 32553 w 3241746"/>
              <a:gd name="connsiteY3" fmla="*/ 2575263 h 2915527"/>
              <a:gd name="connsiteX0" fmla="*/ 49177 w 3309295"/>
              <a:gd name="connsiteY0" fmla="*/ 2578672 h 2918936"/>
              <a:gd name="connsiteX1" fmla="*/ 1542830 w 3309295"/>
              <a:gd name="connsiteY1" fmla="*/ 3409 h 2918936"/>
              <a:gd name="connsiteX2" fmla="*/ 3036482 w 3309295"/>
              <a:gd name="connsiteY2" fmla="*/ 2578672 h 2918936"/>
              <a:gd name="connsiteX3" fmla="*/ 49177 w 3309295"/>
              <a:gd name="connsiteY3" fmla="*/ 2578672 h 2918936"/>
              <a:gd name="connsiteX0" fmla="*/ 92220 w 3352338"/>
              <a:gd name="connsiteY0" fmla="*/ 2578672 h 3025549"/>
              <a:gd name="connsiteX1" fmla="*/ 1585873 w 3352338"/>
              <a:gd name="connsiteY1" fmla="*/ 3409 h 3025549"/>
              <a:gd name="connsiteX2" fmla="*/ 3079525 w 3352338"/>
              <a:gd name="connsiteY2" fmla="*/ 2578672 h 3025549"/>
              <a:gd name="connsiteX3" fmla="*/ 92220 w 3352338"/>
              <a:gd name="connsiteY3" fmla="*/ 2578672 h 3025549"/>
              <a:gd name="connsiteX0" fmla="*/ 92220 w 3385419"/>
              <a:gd name="connsiteY0" fmla="*/ 2579040 h 3105754"/>
              <a:gd name="connsiteX1" fmla="*/ 1585873 w 3385419"/>
              <a:gd name="connsiteY1" fmla="*/ 3777 h 3105754"/>
              <a:gd name="connsiteX2" fmla="*/ 3079525 w 3385419"/>
              <a:gd name="connsiteY2" fmla="*/ 2579040 h 3105754"/>
              <a:gd name="connsiteX3" fmla="*/ 92220 w 3385419"/>
              <a:gd name="connsiteY3" fmla="*/ 2579040 h 3105754"/>
            </a:gdLst>
            <a:ahLst/>
            <a:cxnLst>
              <a:cxn ang="0">
                <a:pos x="connsiteX0" y="connsiteY0"/>
              </a:cxn>
              <a:cxn ang="0">
                <a:pos x="connsiteX1" y="connsiteY1"/>
              </a:cxn>
              <a:cxn ang="0">
                <a:pos x="connsiteX2" y="connsiteY2"/>
              </a:cxn>
              <a:cxn ang="0">
                <a:pos x="connsiteX3" y="connsiteY3"/>
              </a:cxn>
            </a:cxnLst>
            <a:rect l="l" t="t" r="r" b="b"/>
            <a:pathLst>
              <a:path w="3385419" h="3105754">
                <a:moveTo>
                  <a:pt x="92220" y="2579040"/>
                </a:moveTo>
                <a:cubicBezTo>
                  <a:pt x="-288802" y="1875510"/>
                  <a:pt x="569829" y="105377"/>
                  <a:pt x="1585873" y="3777"/>
                </a:cubicBezTo>
                <a:cubicBezTo>
                  <a:pt x="2601917" y="-97823"/>
                  <a:pt x="4014333" y="1878000"/>
                  <a:pt x="3079525" y="2579040"/>
                </a:cubicBezTo>
                <a:cubicBezTo>
                  <a:pt x="2144717" y="3280080"/>
                  <a:pt x="473242" y="3282570"/>
                  <a:pt x="92220" y="2579040"/>
                </a:cubicBez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12" name="文本框 11">
            <a:extLst>
              <a:ext uri="{FF2B5EF4-FFF2-40B4-BE49-F238E27FC236}">
                <a16:creationId xmlns:a16="http://schemas.microsoft.com/office/drawing/2014/main" id="{ACCFA6E3-3F21-4E5C-9AA4-B2D5B4D0AD4D}"/>
              </a:ext>
            </a:extLst>
          </p:cNvPr>
          <p:cNvSpPr txBox="1"/>
          <p:nvPr/>
        </p:nvSpPr>
        <p:spPr>
          <a:xfrm>
            <a:off x="2625717" y="4341535"/>
            <a:ext cx="6940567" cy="700898"/>
          </a:xfrm>
          <a:prstGeom prst="rect">
            <a:avLst/>
          </a:prstGeom>
          <a:noFill/>
        </p:spPr>
        <p:txBody>
          <a:bodyPr wrap="square" rtlCol="0">
            <a:spAutoFit/>
          </a:bodyPr>
          <a:lstStyle/>
          <a:p>
            <a:pPr algn="ctr">
              <a:lnSpc>
                <a:spcPct val="130000"/>
              </a:lnSpc>
            </a:pPr>
            <a:r>
              <a:rPr lang="zh-CN" altLang="en-US" sz="1600" spc="300" dirty="0">
                <a:solidFill>
                  <a:schemeClr val="tx1">
                    <a:lumMod val="50000"/>
                    <a:lumOff val="50000"/>
                  </a:schemeClr>
                </a:solidFill>
                <a:cs typeface="+mn-ea"/>
                <a:sym typeface="+mn-lt"/>
              </a:rPr>
              <a:t>当您需要用到表格或者展示数据时，可在本单元格的表格图表库里选择合适的版式使用，以及多种常用图表的排版样式</a:t>
            </a:r>
          </a:p>
        </p:txBody>
      </p:sp>
    </p:spTree>
    <p:extLst>
      <p:ext uri="{BB962C8B-B14F-4D97-AF65-F5344CB8AC3E}">
        <p14:creationId xmlns:p14="http://schemas.microsoft.com/office/powerpoint/2010/main" val="985465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CF9EE7-04CF-4CA5-8FAB-FA7A41927E87}"/>
              </a:ext>
            </a:extLst>
          </p:cNvPr>
          <p:cNvSpPr>
            <a:spLocks noGrp="1"/>
          </p:cNvSpPr>
          <p:nvPr>
            <p:ph type="title" idx="4294967295"/>
          </p:nvPr>
        </p:nvSpPr>
        <p:spPr>
          <a:xfrm>
            <a:off x="2419750" y="423279"/>
            <a:ext cx="10515600" cy="766300"/>
          </a:xfrm>
          <a:prstGeom prst="rect">
            <a:avLst/>
          </a:prstGeom>
        </p:spPr>
        <p:txBody>
          <a:bodyPr>
            <a:normAutofit/>
          </a:bodyPr>
          <a:lstStyle/>
          <a:p>
            <a:pPr>
              <a:lnSpc>
                <a:spcPct val="130000"/>
              </a:lnSpc>
            </a:pPr>
            <a:r>
              <a:rPr lang="zh-CN" altLang="en-US" sz="2800" spc="300" dirty="0">
                <a:latin typeface="+mn-lt"/>
                <a:ea typeface="+mn-ea"/>
                <a:cs typeface="+mn-ea"/>
                <a:sym typeface="+mn-lt"/>
              </a:rPr>
              <a:t>一个简单的表格</a:t>
            </a:r>
          </a:p>
        </p:txBody>
      </p:sp>
      <p:graphicFrame>
        <p:nvGraphicFramePr>
          <p:cNvPr id="5" name="表格 4">
            <a:extLst>
              <a:ext uri="{FF2B5EF4-FFF2-40B4-BE49-F238E27FC236}">
                <a16:creationId xmlns:a16="http://schemas.microsoft.com/office/drawing/2014/main" id="{6B9570D6-A5F4-402C-BCDC-0791657ED90F}"/>
              </a:ext>
            </a:extLst>
          </p:cNvPr>
          <p:cNvGraphicFramePr>
            <a:graphicFrameLocks noGrp="1"/>
          </p:cNvGraphicFramePr>
          <p:nvPr>
            <p:extLst>
              <p:ext uri="{D42A27DB-BD31-4B8C-83A1-F6EECF244321}">
                <p14:modId xmlns:p14="http://schemas.microsoft.com/office/powerpoint/2010/main" val="3330050566"/>
              </p:ext>
            </p:extLst>
          </p:nvPr>
        </p:nvGraphicFramePr>
        <p:xfrm>
          <a:off x="660400" y="1456174"/>
          <a:ext cx="10858500" cy="3081102"/>
        </p:xfrm>
        <a:graphic>
          <a:graphicData uri="http://schemas.openxmlformats.org/drawingml/2006/table">
            <a:tbl>
              <a:tblPr firstRow="1" bandRow="1">
                <a:tableStyleId>{5C22544A-7EE6-4342-B048-85BDC9FD1C3A}</a:tableStyleId>
              </a:tblPr>
              <a:tblGrid>
                <a:gridCol w="1809750">
                  <a:extLst>
                    <a:ext uri="{9D8B030D-6E8A-4147-A177-3AD203B41FA5}">
                      <a16:colId xmlns:a16="http://schemas.microsoft.com/office/drawing/2014/main" val="2882727802"/>
                    </a:ext>
                  </a:extLst>
                </a:gridCol>
                <a:gridCol w="1809750">
                  <a:extLst>
                    <a:ext uri="{9D8B030D-6E8A-4147-A177-3AD203B41FA5}">
                      <a16:colId xmlns:a16="http://schemas.microsoft.com/office/drawing/2014/main" val="1256939216"/>
                    </a:ext>
                  </a:extLst>
                </a:gridCol>
                <a:gridCol w="1809750">
                  <a:extLst>
                    <a:ext uri="{9D8B030D-6E8A-4147-A177-3AD203B41FA5}">
                      <a16:colId xmlns:a16="http://schemas.microsoft.com/office/drawing/2014/main" val="2925542945"/>
                    </a:ext>
                  </a:extLst>
                </a:gridCol>
                <a:gridCol w="1809750">
                  <a:extLst>
                    <a:ext uri="{9D8B030D-6E8A-4147-A177-3AD203B41FA5}">
                      <a16:colId xmlns:a16="http://schemas.microsoft.com/office/drawing/2014/main" val="831854275"/>
                    </a:ext>
                  </a:extLst>
                </a:gridCol>
                <a:gridCol w="1809750">
                  <a:extLst>
                    <a:ext uri="{9D8B030D-6E8A-4147-A177-3AD203B41FA5}">
                      <a16:colId xmlns:a16="http://schemas.microsoft.com/office/drawing/2014/main" val="2987734120"/>
                    </a:ext>
                  </a:extLst>
                </a:gridCol>
                <a:gridCol w="1809750">
                  <a:extLst>
                    <a:ext uri="{9D8B030D-6E8A-4147-A177-3AD203B41FA5}">
                      <a16:colId xmlns:a16="http://schemas.microsoft.com/office/drawing/2014/main" val="35185482"/>
                    </a:ext>
                  </a:extLst>
                </a:gridCol>
              </a:tblGrid>
              <a:tr h="513517">
                <a:tc>
                  <a:txBody>
                    <a:bodyPr/>
                    <a:lstStyle/>
                    <a:p>
                      <a:pPr algn="ctr">
                        <a:lnSpc>
                          <a:spcPct val="130000"/>
                        </a:lnSpc>
                        <a:spcBef>
                          <a:spcPts val="0"/>
                        </a:spcBef>
                        <a:spcAft>
                          <a:spcPts val="0"/>
                        </a:spcAft>
                      </a:pPr>
                      <a:endParaRPr lang="zh-CN" altLang="en-US" dirty="0">
                        <a:latin typeface="+mn-lt"/>
                        <a:ea typeface="+mn-ea"/>
                        <a:cs typeface="+mn-ea"/>
                        <a:sym typeface="+mn-lt"/>
                      </a:endParaRPr>
                    </a:p>
                  </a:txBody>
                  <a:tcPr anchor="ctr"/>
                </a:tc>
                <a:tc>
                  <a:txBody>
                    <a:bodyPr/>
                    <a:lstStyle/>
                    <a:p>
                      <a:pPr algn="ctr">
                        <a:lnSpc>
                          <a:spcPct val="130000"/>
                        </a:lnSpc>
                        <a:spcBef>
                          <a:spcPts val="0"/>
                        </a:spcBef>
                        <a:spcAft>
                          <a:spcPts val="0"/>
                        </a:spcAft>
                      </a:pPr>
                      <a:r>
                        <a:rPr lang="zh-CN" altLang="en-US" dirty="0">
                          <a:latin typeface="+mn-lt"/>
                          <a:ea typeface="+mn-ea"/>
                          <a:cs typeface="+mn-ea"/>
                          <a:sym typeface="+mn-lt"/>
                        </a:rPr>
                        <a:t>项目</a:t>
                      </a:r>
                      <a:r>
                        <a:rPr lang="en-US" altLang="zh-CN" dirty="0">
                          <a:latin typeface="+mn-lt"/>
                          <a:ea typeface="+mn-ea"/>
                          <a:cs typeface="+mn-ea"/>
                          <a:sym typeface="+mn-lt"/>
                        </a:rPr>
                        <a:t>01</a:t>
                      </a:r>
                      <a:endParaRPr lang="zh-CN" altLang="en-US" dirty="0">
                        <a:latin typeface="+mn-lt"/>
                        <a:ea typeface="+mn-ea"/>
                        <a:cs typeface="+mn-ea"/>
                        <a:sym typeface="+mn-lt"/>
                      </a:endParaRPr>
                    </a:p>
                  </a:txBody>
                  <a:tcPr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dirty="0">
                          <a:latin typeface="+mn-lt"/>
                          <a:ea typeface="+mn-ea"/>
                          <a:cs typeface="+mn-ea"/>
                          <a:sym typeface="+mn-lt"/>
                        </a:rPr>
                        <a:t>项目</a:t>
                      </a:r>
                      <a:r>
                        <a:rPr lang="en-US" altLang="zh-CN" dirty="0">
                          <a:latin typeface="+mn-lt"/>
                          <a:ea typeface="+mn-ea"/>
                          <a:cs typeface="+mn-ea"/>
                          <a:sym typeface="+mn-lt"/>
                        </a:rPr>
                        <a:t>02</a:t>
                      </a:r>
                      <a:endParaRPr lang="zh-CN" altLang="en-US" dirty="0">
                        <a:latin typeface="+mn-lt"/>
                        <a:ea typeface="+mn-ea"/>
                        <a:cs typeface="+mn-ea"/>
                        <a:sym typeface="+mn-lt"/>
                      </a:endParaRPr>
                    </a:p>
                  </a:txBody>
                  <a:tcPr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dirty="0">
                          <a:latin typeface="+mn-lt"/>
                          <a:ea typeface="+mn-ea"/>
                          <a:cs typeface="+mn-ea"/>
                          <a:sym typeface="+mn-lt"/>
                        </a:rPr>
                        <a:t>项目</a:t>
                      </a:r>
                      <a:r>
                        <a:rPr lang="en-US" altLang="zh-CN" dirty="0">
                          <a:latin typeface="+mn-lt"/>
                          <a:ea typeface="+mn-ea"/>
                          <a:cs typeface="+mn-ea"/>
                          <a:sym typeface="+mn-lt"/>
                        </a:rPr>
                        <a:t>03</a:t>
                      </a:r>
                      <a:endParaRPr lang="zh-CN" altLang="en-US" dirty="0">
                        <a:latin typeface="+mn-lt"/>
                        <a:ea typeface="+mn-ea"/>
                        <a:cs typeface="+mn-ea"/>
                        <a:sym typeface="+mn-lt"/>
                      </a:endParaRPr>
                    </a:p>
                  </a:txBody>
                  <a:tcPr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dirty="0">
                          <a:latin typeface="+mn-lt"/>
                          <a:ea typeface="+mn-ea"/>
                          <a:cs typeface="+mn-ea"/>
                          <a:sym typeface="+mn-lt"/>
                        </a:rPr>
                        <a:t>项目</a:t>
                      </a:r>
                      <a:r>
                        <a:rPr lang="en-US" altLang="zh-CN" dirty="0">
                          <a:latin typeface="+mn-lt"/>
                          <a:ea typeface="+mn-ea"/>
                          <a:cs typeface="+mn-ea"/>
                          <a:sym typeface="+mn-lt"/>
                        </a:rPr>
                        <a:t>04</a:t>
                      </a:r>
                      <a:endParaRPr lang="zh-CN" altLang="en-US" dirty="0">
                        <a:latin typeface="+mn-lt"/>
                        <a:ea typeface="+mn-ea"/>
                        <a:cs typeface="+mn-ea"/>
                        <a:sym typeface="+mn-lt"/>
                      </a:endParaRPr>
                    </a:p>
                  </a:txBody>
                  <a:tcPr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dirty="0">
                          <a:latin typeface="+mn-lt"/>
                          <a:ea typeface="+mn-ea"/>
                          <a:cs typeface="+mn-ea"/>
                          <a:sym typeface="+mn-lt"/>
                        </a:rPr>
                        <a:t>小计</a:t>
                      </a:r>
                    </a:p>
                  </a:txBody>
                  <a:tcPr anchor="ctr"/>
                </a:tc>
                <a:extLst>
                  <a:ext uri="{0D108BD9-81ED-4DB2-BD59-A6C34878D82A}">
                    <a16:rowId xmlns:a16="http://schemas.microsoft.com/office/drawing/2014/main" val="506530736"/>
                  </a:ext>
                </a:extLst>
              </a:tr>
              <a:tr h="513517">
                <a:tc>
                  <a:txBody>
                    <a:bodyPr/>
                    <a:lstStyle/>
                    <a:p>
                      <a:pPr algn="ctr">
                        <a:lnSpc>
                          <a:spcPct val="130000"/>
                        </a:lnSpc>
                        <a:spcBef>
                          <a:spcPts val="0"/>
                        </a:spcBef>
                        <a:spcAft>
                          <a:spcPts val="0"/>
                        </a:spcAft>
                      </a:pPr>
                      <a:r>
                        <a:rPr lang="zh-CN" altLang="en-US" spc="300" dirty="0">
                          <a:latin typeface="+mn-lt"/>
                          <a:ea typeface="+mn-ea"/>
                          <a:cs typeface="+mn-ea"/>
                          <a:sym typeface="+mn-lt"/>
                        </a:rPr>
                        <a:t>类别</a:t>
                      </a:r>
                      <a:r>
                        <a:rPr lang="en-US" altLang="zh-CN" spc="300" dirty="0">
                          <a:latin typeface="+mn-lt"/>
                          <a:ea typeface="+mn-ea"/>
                          <a:cs typeface="+mn-ea"/>
                          <a:sym typeface="+mn-lt"/>
                        </a:rPr>
                        <a:t>01</a:t>
                      </a:r>
                      <a:endParaRPr lang="zh-CN" altLang="en-US" spc="300"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r>
                        <a:rPr lang="en-US" altLang="zh-CN" dirty="0">
                          <a:latin typeface="+mn-lt"/>
                          <a:ea typeface="+mn-ea"/>
                          <a:cs typeface="+mn-ea"/>
                          <a:sym typeface="+mn-lt"/>
                        </a:rPr>
                        <a:t>42</a:t>
                      </a:r>
                      <a:endParaRPr lang="zh-CN" altLang="en-US"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r>
                        <a:rPr lang="en-US" altLang="zh-CN" dirty="0">
                          <a:latin typeface="+mn-lt"/>
                          <a:ea typeface="+mn-ea"/>
                          <a:cs typeface="+mn-ea"/>
                          <a:sym typeface="+mn-lt"/>
                        </a:rPr>
                        <a:t>65</a:t>
                      </a:r>
                      <a:endParaRPr lang="zh-CN" altLang="en-US"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r>
                        <a:rPr lang="en-US" altLang="zh-CN" dirty="0">
                          <a:latin typeface="+mn-lt"/>
                          <a:ea typeface="+mn-ea"/>
                          <a:cs typeface="+mn-ea"/>
                          <a:sym typeface="+mn-lt"/>
                        </a:rPr>
                        <a:t>32</a:t>
                      </a:r>
                      <a:endParaRPr lang="zh-CN" altLang="en-US"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r>
                        <a:rPr lang="en-US" altLang="zh-CN" dirty="0">
                          <a:latin typeface="+mn-lt"/>
                          <a:ea typeface="+mn-ea"/>
                          <a:cs typeface="+mn-ea"/>
                          <a:sym typeface="+mn-lt"/>
                        </a:rPr>
                        <a:t>21</a:t>
                      </a:r>
                      <a:endParaRPr lang="zh-CN" altLang="en-US"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endParaRPr lang="zh-CN" altLang="en-US" dirty="0">
                        <a:latin typeface="+mn-lt"/>
                        <a:ea typeface="+mn-ea"/>
                        <a:cs typeface="+mn-ea"/>
                        <a:sym typeface="+mn-lt"/>
                      </a:endParaRPr>
                    </a:p>
                  </a:txBody>
                  <a:tcPr anchor="ctr">
                    <a:solidFill>
                      <a:schemeClr val="bg1">
                        <a:lumMod val="95000"/>
                      </a:schemeClr>
                    </a:solidFill>
                  </a:tcPr>
                </a:tc>
                <a:extLst>
                  <a:ext uri="{0D108BD9-81ED-4DB2-BD59-A6C34878D82A}">
                    <a16:rowId xmlns:a16="http://schemas.microsoft.com/office/drawing/2014/main" val="3985524472"/>
                  </a:ext>
                </a:extLst>
              </a:tr>
              <a:tr h="513517">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pc="300" dirty="0">
                          <a:latin typeface="+mn-lt"/>
                          <a:ea typeface="+mn-ea"/>
                          <a:cs typeface="+mn-ea"/>
                          <a:sym typeface="+mn-lt"/>
                        </a:rPr>
                        <a:t>类别</a:t>
                      </a:r>
                      <a:r>
                        <a:rPr lang="en-US" altLang="zh-CN" spc="300" dirty="0">
                          <a:latin typeface="+mn-lt"/>
                          <a:ea typeface="+mn-ea"/>
                          <a:cs typeface="+mn-ea"/>
                          <a:sym typeface="+mn-lt"/>
                        </a:rPr>
                        <a:t>02</a:t>
                      </a:r>
                      <a:endParaRPr lang="zh-CN" altLang="en-US" spc="300"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r>
                        <a:rPr lang="en-US" altLang="zh-CN" dirty="0">
                          <a:latin typeface="+mn-lt"/>
                          <a:ea typeface="+mn-ea"/>
                          <a:cs typeface="+mn-ea"/>
                          <a:sym typeface="+mn-lt"/>
                        </a:rPr>
                        <a:t>32</a:t>
                      </a:r>
                      <a:endParaRPr lang="zh-CN" altLang="en-US"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r>
                        <a:rPr lang="en-US" altLang="zh-CN" dirty="0">
                          <a:latin typeface="+mn-lt"/>
                          <a:ea typeface="+mn-ea"/>
                          <a:cs typeface="+mn-ea"/>
                          <a:sym typeface="+mn-lt"/>
                        </a:rPr>
                        <a:t>34</a:t>
                      </a:r>
                      <a:endParaRPr lang="zh-CN" altLang="en-US"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r>
                        <a:rPr lang="en-US" altLang="zh-CN" dirty="0">
                          <a:latin typeface="+mn-lt"/>
                          <a:ea typeface="+mn-ea"/>
                          <a:cs typeface="+mn-ea"/>
                          <a:sym typeface="+mn-lt"/>
                        </a:rPr>
                        <a:t>63</a:t>
                      </a:r>
                      <a:endParaRPr lang="zh-CN" altLang="en-US"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r>
                        <a:rPr lang="en-US" altLang="zh-CN" dirty="0">
                          <a:latin typeface="+mn-lt"/>
                          <a:ea typeface="+mn-ea"/>
                          <a:cs typeface="+mn-ea"/>
                          <a:sym typeface="+mn-lt"/>
                        </a:rPr>
                        <a:t>43</a:t>
                      </a:r>
                      <a:endParaRPr lang="zh-CN" altLang="en-US"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endParaRPr lang="zh-CN" altLang="en-US">
                        <a:latin typeface="+mn-lt"/>
                        <a:ea typeface="+mn-ea"/>
                        <a:cs typeface="+mn-ea"/>
                        <a:sym typeface="+mn-lt"/>
                      </a:endParaRPr>
                    </a:p>
                  </a:txBody>
                  <a:tcPr anchor="ctr">
                    <a:solidFill>
                      <a:schemeClr val="bg1">
                        <a:lumMod val="95000"/>
                      </a:schemeClr>
                    </a:solidFill>
                  </a:tcPr>
                </a:tc>
                <a:extLst>
                  <a:ext uri="{0D108BD9-81ED-4DB2-BD59-A6C34878D82A}">
                    <a16:rowId xmlns:a16="http://schemas.microsoft.com/office/drawing/2014/main" val="3254570522"/>
                  </a:ext>
                </a:extLst>
              </a:tr>
              <a:tr h="513517">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pc="300" dirty="0">
                          <a:latin typeface="+mn-lt"/>
                          <a:ea typeface="+mn-ea"/>
                          <a:cs typeface="+mn-ea"/>
                          <a:sym typeface="+mn-lt"/>
                        </a:rPr>
                        <a:t>类别</a:t>
                      </a:r>
                      <a:r>
                        <a:rPr lang="en-US" altLang="zh-CN" spc="300" dirty="0">
                          <a:latin typeface="+mn-lt"/>
                          <a:ea typeface="+mn-ea"/>
                          <a:cs typeface="+mn-ea"/>
                          <a:sym typeface="+mn-lt"/>
                        </a:rPr>
                        <a:t>03</a:t>
                      </a:r>
                      <a:endParaRPr lang="zh-CN" altLang="en-US" spc="300"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r>
                        <a:rPr lang="en-US" altLang="zh-CN" dirty="0">
                          <a:latin typeface="+mn-lt"/>
                          <a:ea typeface="+mn-ea"/>
                          <a:cs typeface="+mn-ea"/>
                          <a:sym typeface="+mn-lt"/>
                        </a:rPr>
                        <a:t>45</a:t>
                      </a:r>
                      <a:endParaRPr lang="zh-CN" altLang="en-US"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r>
                        <a:rPr lang="en-US" altLang="zh-CN" dirty="0">
                          <a:latin typeface="+mn-lt"/>
                          <a:ea typeface="+mn-ea"/>
                          <a:cs typeface="+mn-ea"/>
                          <a:sym typeface="+mn-lt"/>
                        </a:rPr>
                        <a:t>42</a:t>
                      </a:r>
                      <a:endParaRPr lang="zh-CN" altLang="en-US"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r>
                        <a:rPr lang="en-US" altLang="zh-CN" dirty="0">
                          <a:latin typeface="+mn-lt"/>
                          <a:ea typeface="+mn-ea"/>
                          <a:cs typeface="+mn-ea"/>
                          <a:sym typeface="+mn-lt"/>
                        </a:rPr>
                        <a:t>52</a:t>
                      </a:r>
                      <a:endParaRPr lang="zh-CN" altLang="en-US"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r>
                        <a:rPr lang="en-US" altLang="zh-CN" dirty="0">
                          <a:latin typeface="+mn-lt"/>
                          <a:ea typeface="+mn-ea"/>
                          <a:cs typeface="+mn-ea"/>
                          <a:sym typeface="+mn-lt"/>
                        </a:rPr>
                        <a:t>36</a:t>
                      </a:r>
                      <a:endParaRPr lang="zh-CN" altLang="en-US"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endParaRPr lang="zh-CN" altLang="en-US" dirty="0">
                        <a:latin typeface="+mn-lt"/>
                        <a:ea typeface="+mn-ea"/>
                        <a:cs typeface="+mn-ea"/>
                        <a:sym typeface="+mn-lt"/>
                      </a:endParaRPr>
                    </a:p>
                  </a:txBody>
                  <a:tcPr anchor="ctr">
                    <a:solidFill>
                      <a:schemeClr val="bg1">
                        <a:lumMod val="95000"/>
                      </a:schemeClr>
                    </a:solidFill>
                  </a:tcPr>
                </a:tc>
                <a:extLst>
                  <a:ext uri="{0D108BD9-81ED-4DB2-BD59-A6C34878D82A}">
                    <a16:rowId xmlns:a16="http://schemas.microsoft.com/office/drawing/2014/main" val="1095989904"/>
                  </a:ext>
                </a:extLst>
              </a:tr>
              <a:tr h="513517">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pc="300" dirty="0">
                          <a:latin typeface="+mn-lt"/>
                          <a:ea typeface="+mn-ea"/>
                          <a:cs typeface="+mn-ea"/>
                          <a:sym typeface="+mn-lt"/>
                        </a:rPr>
                        <a:t>类别</a:t>
                      </a:r>
                      <a:r>
                        <a:rPr lang="en-US" altLang="zh-CN" spc="300" dirty="0">
                          <a:latin typeface="+mn-lt"/>
                          <a:ea typeface="+mn-ea"/>
                          <a:cs typeface="+mn-ea"/>
                          <a:sym typeface="+mn-lt"/>
                        </a:rPr>
                        <a:t>04</a:t>
                      </a:r>
                      <a:endParaRPr lang="zh-CN" altLang="en-US" spc="300"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r>
                        <a:rPr lang="en-US" altLang="zh-CN" dirty="0">
                          <a:latin typeface="+mn-lt"/>
                          <a:ea typeface="+mn-ea"/>
                          <a:cs typeface="+mn-ea"/>
                          <a:sym typeface="+mn-lt"/>
                        </a:rPr>
                        <a:t>32</a:t>
                      </a:r>
                      <a:endParaRPr lang="zh-CN" altLang="en-US"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r>
                        <a:rPr lang="en-US" altLang="zh-CN" dirty="0">
                          <a:latin typeface="+mn-lt"/>
                          <a:ea typeface="+mn-ea"/>
                          <a:cs typeface="+mn-ea"/>
                          <a:sym typeface="+mn-lt"/>
                        </a:rPr>
                        <a:t>63</a:t>
                      </a:r>
                      <a:endParaRPr lang="zh-CN" altLang="en-US"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r>
                        <a:rPr lang="en-US" altLang="zh-CN" dirty="0">
                          <a:latin typeface="+mn-lt"/>
                          <a:ea typeface="+mn-ea"/>
                          <a:cs typeface="+mn-ea"/>
                          <a:sym typeface="+mn-lt"/>
                        </a:rPr>
                        <a:t>36</a:t>
                      </a:r>
                      <a:endParaRPr lang="zh-CN" altLang="en-US"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r>
                        <a:rPr lang="en-US" altLang="zh-CN" dirty="0">
                          <a:latin typeface="+mn-lt"/>
                          <a:ea typeface="+mn-ea"/>
                          <a:cs typeface="+mn-ea"/>
                          <a:sym typeface="+mn-lt"/>
                        </a:rPr>
                        <a:t>43</a:t>
                      </a:r>
                      <a:endParaRPr lang="zh-CN" altLang="en-US"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endParaRPr lang="zh-CN" altLang="en-US" dirty="0">
                        <a:latin typeface="+mn-lt"/>
                        <a:ea typeface="+mn-ea"/>
                        <a:cs typeface="+mn-ea"/>
                        <a:sym typeface="+mn-lt"/>
                      </a:endParaRPr>
                    </a:p>
                  </a:txBody>
                  <a:tcPr anchor="ctr">
                    <a:solidFill>
                      <a:schemeClr val="bg1">
                        <a:lumMod val="95000"/>
                      </a:schemeClr>
                    </a:solidFill>
                  </a:tcPr>
                </a:tc>
                <a:extLst>
                  <a:ext uri="{0D108BD9-81ED-4DB2-BD59-A6C34878D82A}">
                    <a16:rowId xmlns:a16="http://schemas.microsoft.com/office/drawing/2014/main" val="1267898317"/>
                  </a:ext>
                </a:extLst>
              </a:tr>
              <a:tr h="513517">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b="1" spc="300" dirty="0">
                          <a:latin typeface="+mn-lt"/>
                          <a:ea typeface="+mn-ea"/>
                          <a:cs typeface="+mn-ea"/>
                          <a:sym typeface="+mn-lt"/>
                        </a:rPr>
                        <a:t>合计</a:t>
                      </a:r>
                    </a:p>
                  </a:txBody>
                  <a:tcPr anchor="ctr">
                    <a:solidFill>
                      <a:schemeClr val="bg1">
                        <a:lumMod val="95000"/>
                      </a:schemeClr>
                    </a:solidFill>
                  </a:tcPr>
                </a:tc>
                <a:tc>
                  <a:txBody>
                    <a:bodyPr/>
                    <a:lstStyle/>
                    <a:p>
                      <a:pPr algn="ctr">
                        <a:lnSpc>
                          <a:spcPct val="130000"/>
                        </a:lnSpc>
                        <a:spcBef>
                          <a:spcPts val="0"/>
                        </a:spcBef>
                        <a:spcAft>
                          <a:spcPts val="0"/>
                        </a:spcAft>
                      </a:pPr>
                      <a:endParaRPr lang="zh-CN" altLang="en-US"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endParaRPr lang="zh-CN" altLang="en-US"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endParaRPr lang="zh-CN" altLang="en-US"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endParaRPr lang="zh-CN" altLang="en-US" dirty="0">
                        <a:latin typeface="+mn-lt"/>
                        <a:ea typeface="+mn-ea"/>
                        <a:cs typeface="+mn-ea"/>
                        <a:sym typeface="+mn-lt"/>
                      </a:endParaRPr>
                    </a:p>
                  </a:txBody>
                  <a:tcPr anchor="ctr">
                    <a:solidFill>
                      <a:schemeClr val="bg1">
                        <a:lumMod val="95000"/>
                      </a:schemeClr>
                    </a:solidFill>
                  </a:tcPr>
                </a:tc>
                <a:tc>
                  <a:txBody>
                    <a:bodyPr/>
                    <a:lstStyle/>
                    <a:p>
                      <a:pPr algn="ctr">
                        <a:lnSpc>
                          <a:spcPct val="130000"/>
                        </a:lnSpc>
                        <a:spcBef>
                          <a:spcPts val="0"/>
                        </a:spcBef>
                        <a:spcAft>
                          <a:spcPts val="0"/>
                        </a:spcAft>
                      </a:pPr>
                      <a:endParaRPr lang="zh-CN" altLang="en-US" dirty="0">
                        <a:latin typeface="+mn-lt"/>
                        <a:ea typeface="+mn-ea"/>
                        <a:cs typeface="+mn-ea"/>
                        <a:sym typeface="+mn-lt"/>
                      </a:endParaRPr>
                    </a:p>
                  </a:txBody>
                  <a:tcPr anchor="ctr">
                    <a:solidFill>
                      <a:schemeClr val="bg1">
                        <a:lumMod val="95000"/>
                      </a:schemeClr>
                    </a:solidFill>
                  </a:tcPr>
                </a:tc>
                <a:extLst>
                  <a:ext uri="{0D108BD9-81ED-4DB2-BD59-A6C34878D82A}">
                    <a16:rowId xmlns:a16="http://schemas.microsoft.com/office/drawing/2014/main" val="856460173"/>
                  </a:ext>
                </a:extLst>
              </a:tr>
            </a:tbl>
          </a:graphicData>
        </a:graphic>
      </p:graphicFrame>
      <p:sp>
        <p:nvSpPr>
          <p:cNvPr id="6" name="文本框 5">
            <a:extLst>
              <a:ext uri="{FF2B5EF4-FFF2-40B4-BE49-F238E27FC236}">
                <a16:creationId xmlns:a16="http://schemas.microsoft.com/office/drawing/2014/main" id="{2CE492BE-E9B6-4E7E-9AE8-80C32FE1BC8C}"/>
              </a:ext>
            </a:extLst>
          </p:cNvPr>
          <p:cNvSpPr txBox="1"/>
          <p:nvPr/>
        </p:nvSpPr>
        <p:spPr>
          <a:xfrm>
            <a:off x="683550" y="4803877"/>
            <a:ext cx="10927950" cy="933204"/>
          </a:xfrm>
          <a:prstGeom prst="rect">
            <a:avLst/>
          </a:prstGeom>
          <a:noFill/>
        </p:spPr>
        <p:txBody>
          <a:bodyPr wrap="square" lIns="0" tIns="0" rIns="0" bIns="0" rtlCol="0">
            <a:spAutoFit/>
          </a:bodyPr>
          <a:lstStyle/>
          <a:p>
            <a:pPr>
              <a:lnSpc>
                <a:spcPct val="130000"/>
              </a:lnSpc>
            </a:pPr>
            <a:r>
              <a:rPr lang="zh-CN" altLang="en-US" sz="1600" spc="600" dirty="0">
                <a:solidFill>
                  <a:schemeClr val="tx1">
                    <a:lumMod val="65000"/>
                    <a:lumOff val="35000"/>
                  </a:schemeClr>
                </a:solidFill>
                <a:cs typeface="+mn-ea"/>
                <a:sym typeface="+mn-lt"/>
              </a:rPr>
              <a:t>桃李经年呈馨瑞，栋梁化育柱长天。忆往昔，濮河水悠悠，我们铸就辉煌展未来龙湖波荡漾，我们豪情满怀。濮阳职业技术学院、河南大学濮阳工学院传承“笃学明理、诚信力行”校训，涵育“圣洁惊艳、无私奉献”樱花气节。</a:t>
            </a:r>
          </a:p>
        </p:txBody>
      </p:sp>
    </p:spTree>
    <p:extLst>
      <p:ext uri="{BB962C8B-B14F-4D97-AF65-F5344CB8AC3E}">
        <p14:creationId xmlns:p14="http://schemas.microsoft.com/office/powerpoint/2010/main" val="32120094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CF9EE7-04CF-4CA5-8FAB-FA7A41927E87}"/>
              </a:ext>
            </a:extLst>
          </p:cNvPr>
          <p:cNvSpPr>
            <a:spLocks noGrp="1"/>
          </p:cNvSpPr>
          <p:nvPr>
            <p:ph type="title" idx="4294967295"/>
          </p:nvPr>
        </p:nvSpPr>
        <p:spPr>
          <a:xfrm>
            <a:off x="2419750" y="438055"/>
            <a:ext cx="10515600" cy="766300"/>
          </a:xfrm>
          <a:prstGeom prst="rect">
            <a:avLst/>
          </a:prstGeom>
        </p:spPr>
        <p:txBody>
          <a:bodyPr>
            <a:normAutofit/>
          </a:bodyPr>
          <a:lstStyle/>
          <a:p>
            <a:pPr>
              <a:lnSpc>
                <a:spcPct val="130000"/>
              </a:lnSpc>
            </a:pPr>
            <a:r>
              <a:rPr lang="zh-CN" altLang="en-US" sz="2800" spc="300" dirty="0">
                <a:latin typeface="+mn-lt"/>
                <a:ea typeface="+mn-ea"/>
                <a:cs typeface="+mn-ea"/>
                <a:sym typeface="+mn-lt"/>
              </a:rPr>
              <a:t>一个简单的柱状图</a:t>
            </a:r>
          </a:p>
        </p:txBody>
      </p:sp>
      <p:graphicFrame>
        <p:nvGraphicFramePr>
          <p:cNvPr id="7" name="图表 6">
            <a:extLst>
              <a:ext uri="{FF2B5EF4-FFF2-40B4-BE49-F238E27FC236}">
                <a16:creationId xmlns:a16="http://schemas.microsoft.com/office/drawing/2014/main" id="{C86A8A0E-19D1-4409-806C-1A8155324D7A}"/>
              </a:ext>
            </a:extLst>
          </p:cNvPr>
          <p:cNvGraphicFramePr/>
          <p:nvPr>
            <p:extLst>
              <p:ext uri="{D42A27DB-BD31-4B8C-83A1-F6EECF244321}">
                <p14:modId xmlns:p14="http://schemas.microsoft.com/office/powerpoint/2010/main" val="2138955864"/>
              </p:ext>
            </p:extLst>
          </p:nvPr>
        </p:nvGraphicFramePr>
        <p:xfrm>
          <a:off x="476330" y="1859736"/>
          <a:ext cx="5877123" cy="3601026"/>
        </p:xfrm>
        <a:graphic>
          <a:graphicData uri="http://schemas.openxmlformats.org/drawingml/2006/chart">
            <c:chart xmlns:c="http://schemas.openxmlformats.org/drawingml/2006/chart" xmlns:r="http://schemas.openxmlformats.org/officeDocument/2006/relationships" r:id="rId4"/>
          </a:graphicData>
        </a:graphic>
      </p:graphicFrame>
      <p:sp>
        <p:nvSpPr>
          <p:cNvPr id="9" name="文本框 8">
            <a:extLst>
              <a:ext uri="{FF2B5EF4-FFF2-40B4-BE49-F238E27FC236}">
                <a16:creationId xmlns:a16="http://schemas.microsoft.com/office/drawing/2014/main" id="{07F2305E-3DCA-4EDF-8BEC-14E94D95AB14}"/>
              </a:ext>
            </a:extLst>
          </p:cNvPr>
          <p:cNvSpPr txBox="1"/>
          <p:nvPr/>
        </p:nvSpPr>
        <p:spPr>
          <a:xfrm>
            <a:off x="7375132" y="1714241"/>
            <a:ext cx="4340538" cy="1034521"/>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关于这个图表的说明传承</a:t>
            </a:r>
            <a:r>
              <a:rPr lang="en-US" altLang="zh-CN" sz="1600" spc="300" dirty="0">
                <a:solidFill>
                  <a:schemeClr val="tx1">
                    <a:lumMod val="65000"/>
                    <a:lumOff val="35000"/>
                  </a:schemeClr>
                </a:solidFill>
                <a:cs typeface="+mn-ea"/>
                <a:sym typeface="+mn-lt"/>
              </a:rPr>
              <a:t>67</a:t>
            </a:r>
            <a:r>
              <a:rPr lang="zh-CN" altLang="en-US" sz="1600" spc="300" dirty="0">
                <a:solidFill>
                  <a:schemeClr val="tx1">
                    <a:lumMod val="65000"/>
                    <a:lumOff val="35000"/>
                  </a:schemeClr>
                </a:solidFill>
                <a:cs typeface="+mn-ea"/>
                <a:sym typeface="+mn-lt"/>
              </a:rPr>
              <a:t>年的办学历史文化和</a:t>
            </a:r>
            <a:r>
              <a:rPr lang="en-US" altLang="zh-CN" sz="1600" spc="300" dirty="0">
                <a:solidFill>
                  <a:schemeClr val="tx1">
                    <a:lumMod val="65000"/>
                    <a:lumOff val="35000"/>
                  </a:schemeClr>
                </a:solidFill>
                <a:cs typeface="+mn-ea"/>
                <a:sym typeface="+mn-lt"/>
              </a:rPr>
              <a:t>33</a:t>
            </a:r>
            <a:r>
              <a:rPr lang="zh-CN" altLang="en-US" sz="1600" spc="300" dirty="0">
                <a:solidFill>
                  <a:schemeClr val="tx1">
                    <a:lumMod val="65000"/>
                    <a:lumOff val="35000"/>
                  </a:schemeClr>
                </a:solidFill>
                <a:cs typeface="+mn-ea"/>
                <a:sym typeface="+mn-lt"/>
              </a:rPr>
              <a:t>年的专科发展积淀学院主动站位</a:t>
            </a:r>
          </a:p>
        </p:txBody>
      </p:sp>
      <p:sp>
        <p:nvSpPr>
          <p:cNvPr id="11" name="文本框 10">
            <a:extLst>
              <a:ext uri="{FF2B5EF4-FFF2-40B4-BE49-F238E27FC236}">
                <a16:creationId xmlns:a16="http://schemas.microsoft.com/office/drawing/2014/main" id="{01E9F346-6367-4C70-A740-B6B12A334916}"/>
              </a:ext>
            </a:extLst>
          </p:cNvPr>
          <p:cNvSpPr txBox="1"/>
          <p:nvPr/>
        </p:nvSpPr>
        <p:spPr>
          <a:xfrm>
            <a:off x="7375132" y="5357936"/>
            <a:ext cx="4340538" cy="1034521"/>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关于这个图表的说明传承</a:t>
            </a:r>
            <a:r>
              <a:rPr lang="en-US" altLang="zh-CN" sz="1600" spc="300" dirty="0">
                <a:solidFill>
                  <a:schemeClr val="tx1">
                    <a:lumMod val="65000"/>
                    <a:lumOff val="35000"/>
                  </a:schemeClr>
                </a:solidFill>
                <a:cs typeface="+mn-ea"/>
                <a:sym typeface="+mn-lt"/>
              </a:rPr>
              <a:t>67</a:t>
            </a:r>
            <a:r>
              <a:rPr lang="zh-CN" altLang="en-US" sz="1600" spc="300" dirty="0">
                <a:solidFill>
                  <a:schemeClr val="tx1">
                    <a:lumMod val="65000"/>
                    <a:lumOff val="35000"/>
                  </a:schemeClr>
                </a:solidFill>
                <a:cs typeface="+mn-ea"/>
                <a:sym typeface="+mn-lt"/>
              </a:rPr>
              <a:t>年的办学历史文化和</a:t>
            </a:r>
            <a:r>
              <a:rPr lang="en-US" altLang="zh-CN" sz="1600" spc="300" dirty="0">
                <a:solidFill>
                  <a:schemeClr val="tx1">
                    <a:lumMod val="65000"/>
                    <a:lumOff val="35000"/>
                  </a:schemeClr>
                </a:solidFill>
                <a:cs typeface="+mn-ea"/>
                <a:sym typeface="+mn-lt"/>
              </a:rPr>
              <a:t>33</a:t>
            </a:r>
            <a:r>
              <a:rPr lang="zh-CN" altLang="en-US" sz="1600" spc="300" dirty="0">
                <a:solidFill>
                  <a:schemeClr val="tx1">
                    <a:lumMod val="65000"/>
                    <a:lumOff val="35000"/>
                  </a:schemeClr>
                </a:solidFill>
                <a:cs typeface="+mn-ea"/>
                <a:sym typeface="+mn-lt"/>
              </a:rPr>
              <a:t>年的专科发展积淀学院主动站位</a:t>
            </a:r>
          </a:p>
        </p:txBody>
      </p:sp>
      <p:sp>
        <p:nvSpPr>
          <p:cNvPr id="13" name="文本框 12">
            <a:extLst>
              <a:ext uri="{FF2B5EF4-FFF2-40B4-BE49-F238E27FC236}">
                <a16:creationId xmlns:a16="http://schemas.microsoft.com/office/drawing/2014/main" id="{7E798F2B-D486-4D0D-B9C4-52920AEB9E62}"/>
              </a:ext>
            </a:extLst>
          </p:cNvPr>
          <p:cNvSpPr txBox="1"/>
          <p:nvPr/>
        </p:nvSpPr>
        <p:spPr>
          <a:xfrm>
            <a:off x="7375132" y="3536089"/>
            <a:ext cx="4340538" cy="1034521"/>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关于这个图表的说明传承</a:t>
            </a:r>
            <a:r>
              <a:rPr lang="en-US" altLang="zh-CN" sz="1600" spc="300" dirty="0">
                <a:solidFill>
                  <a:schemeClr val="tx1">
                    <a:lumMod val="65000"/>
                    <a:lumOff val="35000"/>
                  </a:schemeClr>
                </a:solidFill>
                <a:cs typeface="+mn-ea"/>
                <a:sym typeface="+mn-lt"/>
              </a:rPr>
              <a:t>67</a:t>
            </a:r>
            <a:r>
              <a:rPr lang="zh-CN" altLang="en-US" sz="1600" spc="300" dirty="0">
                <a:solidFill>
                  <a:schemeClr val="tx1">
                    <a:lumMod val="65000"/>
                    <a:lumOff val="35000"/>
                  </a:schemeClr>
                </a:solidFill>
                <a:cs typeface="+mn-ea"/>
                <a:sym typeface="+mn-lt"/>
              </a:rPr>
              <a:t>年的办学历史文化和</a:t>
            </a:r>
            <a:r>
              <a:rPr lang="en-US" altLang="zh-CN" sz="1600" spc="300" dirty="0">
                <a:solidFill>
                  <a:schemeClr val="tx1">
                    <a:lumMod val="65000"/>
                    <a:lumOff val="35000"/>
                  </a:schemeClr>
                </a:solidFill>
                <a:cs typeface="+mn-ea"/>
                <a:sym typeface="+mn-lt"/>
              </a:rPr>
              <a:t>33</a:t>
            </a:r>
            <a:r>
              <a:rPr lang="zh-CN" altLang="en-US" sz="1600" spc="300" dirty="0">
                <a:solidFill>
                  <a:schemeClr val="tx1">
                    <a:lumMod val="65000"/>
                    <a:lumOff val="35000"/>
                  </a:schemeClr>
                </a:solidFill>
                <a:cs typeface="+mn-ea"/>
                <a:sym typeface="+mn-lt"/>
              </a:rPr>
              <a:t>年的专科发展积淀学院主动站位</a:t>
            </a:r>
          </a:p>
        </p:txBody>
      </p:sp>
      <p:grpSp>
        <p:nvGrpSpPr>
          <p:cNvPr id="4" name="组合 3">
            <a:extLst>
              <a:ext uri="{FF2B5EF4-FFF2-40B4-BE49-F238E27FC236}">
                <a16:creationId xmlns:a16="http://schemas.microsoft.com/office/drawing/2014/main" id="{2BDB7622-4701-4A1D-ACE1-F7BF8D0E90F4}"/>
              </a:ext>
            </a:extLst>
          </p:cNvPr>
          <p:cNvGrpSpPr/>
          <p:nvPr/>
        </p:nvGrpSpPr>
        <p:grpSpPr>
          <a:xfrm>
            <a:off x="7409857" y="1272920"/>
            <a:ext cx="2266373" cy="360612"/>
            <a:chOff x="7409857" y="1272920"/>
            <a:chExt cx="2266373" cy="360612"/>
          </a:xfrm>
        </p:grpSpPr>
        <p:sp>
          <p:nvSpPr>
            <p:cNvPr id="8" name="文本框 7">
              <a:extLst>
                <a:ext uri="{FF2B5EF4-FFF2-40B4-BE49-F238E27FC236}">
                  <a16:creationId xmlns:a16="http://schemas.microsoft.com/office/drawing/2014/main" id="{B7AF523F-C9F7-4B57-95C6-C9D48BBC0130}"/>
                </a:ext>
              </a:extLst>
            </p:cNvPr>
            <p:cNvSpPr txBox="1"/>
            <p:nvPr/>
          </p:nvSpPr>
          <p:spPr>
            <a:xfrm>
              <a:off x="7611562" y="1272920"/>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3" name="矩形 2">
              <a:extLst>
                <a:ext uri="{FF2B5EF4-FFF2-40B4-BE49-F238E27FC236}">
                  <a16:creationId xmlns:a16="http://schemas.microsoft.com/office/drawing/2014/main" id="{B0DF10AE-16FF-45F9-B85C-6448378694A6}"/>
                </a:ext>
              </a:extLst>
            </p:cNvPr>
            <p:cNvSpPr/>
            <p:nvPr/>
          </p:nvSpPr>
          <p:spPr>
            <a:xfrm>
              <a:off x="7409857" y="1333424"/>
              <a:ext cx="57743" cy="2761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a:extLst>
              <a:ext uri="{FF2B5EF4-FFF2-40B4-BE49-F238E27FC236}">
                <a16:creationId xmlns:a16="http://schemas.microsoft.com/office/drawing/2014/main" id="{85346C04-1980-4DA4-B4A8-BD69FF9AB0B8}"/>
              </a:ext>
            </a:extLst>
          </p:cNvPr>
          <p:cNvGrpSpPr/>
          <p:nvPr/>
        </p:nvGrpSpPr>
        <p:grpSpPr>
          <a:xfrm>
            <a:off x="7409857" y="3098825"/>
            <a:ext cx="2266373" cy="360612"/>
            <a:chOff x="7409857" y="1272920"/>
            <a:chExt cx="2266373" cy="360612"/>
          </a:xfrm>
        </p:grpSpPr>
        <p:sp>
          <p:nvSpPr>
            <p:cNvPr id="16" name="文本框 15">
              <a:extLst>
                <a:ext uri="{FF2B5EF4-FFF2-40B4-BE49-F238E27FC236}">
                  <a16:creationId xmlns:a16="http://schemas.microsoft.com/office/drawing/2014/main" id="{8C96851A-353C-4C61-BD8E-750E0DDB8D76}"/>
                </a:ext>
              </a:extLst>
            </p:cNvPr>
            <p:cNvSpPr txBox="1"/>
            <p:nvPr/>
          </p:nvSpPr>
          <p:spPr>
            <a:xfrm>
              <a:off x="7611562" y="1272920"/>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20" name="矩形 19">
              <a:extLst>
                <a:ext uri="{FF2B5EF4-FFF2-40B4-BE49-F238E27FC236}">
                  <a16:creationId xmlns:a16="http://schemas.microsoft.com/office/drawing/2014/main" id="{660A2CD9-AE4D-4A5F-B7AC-702DD27355E8}"/>
                </a:ext>
              </a:extLst>
            </p:cNvPr>
            <p:cNvSpPr/>
            <p:nvPr/>
          </p:nvSpPr>
          <p:spPr>
            <a:xfrm>
              <a:off x="7409857" y="1333424"/>
              <a:ext cx="57743" cy="2761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a16="http://schemas.microsoft.com/office/drawing/2014/main" id="{B9426277-98E7-4FF5-B421-1E4E264438FD}"/>
              </a:ext>
            </a:extLst>
          </p:cNvPr>
          <p:cNvGrpSpPr/>
          <p:nvPr/>
        </p:nvGrpSpPr>
        <p:grpSpPr>
          <a:xfrm>
            <a:off x="7409857" y="4924552"/>
            <a:ext cx="2266373" cy="360612"/>
            <a:chOff x="7409857" y="1272920"/>
            <a:chExt cx="2266373" cy="360612"/>
          </a:xfrm>
        </p:grpSpPr>
        <p:sp>
          <p:nvSpPr>
            <p:cNvPr id="22" name="文本框 21">
              <a:extLst>
                <a:ext uri="{FF2B5EF4-FFF2-40B4-BE49-F238E27FC236}">
                  <a16:creationId xmlns:a16="http://schemas.microsoft.com/office/drawing/2014/main" id="{97BBF2D4-CECC-442E-8186-9093E4190542}"/>
                </a:ext>
              </a:extLst>
            </p:cNvPr>
            <p:cNvSpPr txBox="1"/>
            <p:nvPr/>
          </p:nvSpPr>
          <p:spPr>
            <a:xfrm>
              <a:off x="7611562" y="1272920"/>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23" name="矩形 22">
              <a:extLst>
                <a:ext uri="{FF2B5EF4-FFF2-40B4-BE49-F238E27FC236}">
                  <a16:creationId xmlns:a16="http://schemas.microsoft.com/office/drawing/2014/main" id="{38AE4281-8443-4935-8CFA-57858B15740C}"/>
                </a:ext>
              </a:extLst>
            </p:cNvPr>
            <p:cNvSpPr/>
            <p:nvPr/>
          </p:nvSpPr>
          <p:spPr>
            <a:xfrm>
              <a:off x="7409857" y="1333424"/>
              <a:ext cx="57743" cy="2761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389564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CF9EE7-04CF-4CA5-8FAB-FA7A41927E87}"/>
              </a:ext>
            </a:extLst>
          </p:cNvPr>
          <p:cNvSpPr>
            <a:spLocks noGrp="1"/>
          </p:cNvSpPr>
          <p:nvPr>
            <p:ph type="title" idx="4294967295"/>
          </p:nvPr>
        </p:nvSpPr>
        <p:spPr>
          <a:xfrm>
            <a:off x="2419750" y="426740"/>
            <a:ext cx="10515600" cy="766300"/>
          </a:xfrm>
          <a:prstGeom prst="rect">
            <a:avLst/>
          </a:prstGeom>
        </p:spPr>
        <p:txBody>
          <a:bodyPr>
            <a:normAutofit/>
          </a:bodyPr>
          <a:lstStyle/>
          <a:p>
            <a:pPr>
              <a:lnSpc>
                <a:spcPct val="130000"/>
              </a:lnSpc>
            </a:pPr>
            <a:r>
              <a:rPr lang="zh-CN" altLang="en-US" sz="2800" spc="300" dirty="0">
                <a:latin typeface="+mn-lt"/>
                <a:ea typeface="+mn-ea"/>
                <a:cs typeface="+mn-ea"/>
                <a:sym typeface="+mn-lt"/>
              </a:rPr>
              <a:t>一个简单的条形图</a:t>
            </a:r>
          </a:p>
        </p:txBody>
      </p:sp>
      <p:graphicFrame>
        <p:nvGraphicFramePr>
          <p:cNvPr id="5" name="图表 4">
            <a:extLst>
              <a:ext uri="{FF2B5EF4-FFF2-40B4-BE49-F238E27FC236}">
                <a16:creationId xmlns:a16="http://schemas.microsoft.com/office/drawing/2014/main" id="{801D06BD-920C-4CD1-8DE9-4CC0B0950C3B}"/>
              </a:ext>
            </a:extLst>
          </p:cNvPr>
          <p:cNvGraphicFramePr/>
          <p:nvPr>
            <p:extLst>
              <p:ext uri="{D42A27DB-BD31-4B8C-83A1-F6EECF244321}">
                <p14:modId xmlns:p14="http://schemas.microsoft.com/office/powerpoint/2010/main" val="1637577423"/>
              </p:ext>
            </p:extLst>
          </p:nvPr>
        </p:nvGraphicFramePr>
        <p:xfrm>
          <a:off x="579760" y="1274098"/>
          <a:ext cx="5516240" cy="5207000"/>
        </p:xfrm>
        <a:graphic>
          <a:graphicData uri="http://schemas.openxmlformats.org/drawingml/2006/chart">
            <c:chart xmlns:c="http://schemas.openxmlformats.org/drawingml/2006/chart" xmlns:r="http://schemas.openxmlformats.org/officeDocument/2006/relationships" r:id="rId4"/>
          </a:graphicData>
        </a:graphic>
      </p:graphicFrame>
      <p:sp>
        <p:nvSpPr>
          <p:cNvPr id="13" name="文本框 12">
            <a:extLst>
              <a:ext uri="{FF2B5EF4-FFF2-40B4-BE49-F238E27FC236}">
                <a16:creationId xmlns:a16="http://schemas.microsoft.com/office/drawing/2014/main" id="{E8A71A68-0926-45BF-AC35-491E8A25147E}"/>
              </a:ext>
            </a:extLst>
          </p:cNvPr>
          <p:cNvSpPr txBox="1"/>
          <p:nvPr/>
        </p:nvSpPr>
        <p:spPr>
          <a:xfrm>
            <a:off x="7375132" y="1714241"/>
            <a:ext cx="4340538" cy="1034521"/>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关于这个图表的说明传承</a:t>
            </a:r>
            <a:r>
              <a:rPr lang="en-US" altLang="zh-CN" sz="1600" spc="300" dirty="0">
                <a:solidFill>
                  <a:schemeClr val="tx1">
                    <a:lumMod val="65000"/>
                    <a:lumOff val="35000"/>
                  </a:schemeClr>
                </a:solidFill>
                <a:cs typeface="+mn-ea"/>
                <a:sym typeface="+mn-lt"/>
              </a:rPr>
              <a:t>67</a:t>
            </a:r>
            <a:r>
              <a:rPr lang="zh-CN" altLang="en-US" sz="1600" spc="300" dirty="0">
                <a:solidFill>
                  <a:schemeClr val="tx1">
                    <a:lumMod val="65000"/>
                    <a:lumOff val="35000"/>
                  </a:schemeClr>
                </a:solidFill>
                <a:cs typeface="+mn-ea"/>
                <a:sym typeface="+mn-lt"/>
              </a:rPr>
              <a:t>年的办学历史文化和</a:t>
            </a:r>
            <a:r>
              <a:rPr lang="en-US" altLang="zh-CN" sz="1600" spc="300" dirty="0">
                <a:solidFill>
                  <a:schemeClr val="tx1">
                    <a:lumMod val="65000"/>
                    <a:lumOff val="35000"/>
                  </a:schemeClr>
                </a:solidFill>
                <a:cs typeface="+mn-ea"/>
                <a:sym typeface="+mn-lt"/>
              </a:rPr>
              <a:t>33</a:t>
            </a:r>
            <a:r>
              <a:rPr lang="zh-CN" altLang="en-US" sz="1600" spc="300" dirty="0">
                <a:solidFill>
                  <a:schemeClr val="tx1">
                    <a:lumMod val="65000"/>
                    <a:lumOff val="35000"/>
                  </a:schemeClr>
                </a:solidFill>
                <a:cs typeface="+mn-ea"/>
                <a:sym typeface="+mn-lt"/>
              </a:rPr>
              <a:t>年的专科发展积淀学院主动站位</a:t>
            </a:r>
          </a:p>
        </p:txBody>
      </p:sp>
      <p:sp>
        <p:nvSpPr>
          <p:cNvPr id="14" name="文本框 13">
            <a:extLst>
              <a:ext uri="{FF2B5EF4-FFF2-40B4-BE49-F238E27FC236}">
                <a16:creationId xmlns:a16="http://schemas.microsoft.com/office/drawing/2014/main" id="{801825B7-3313-4A61-8F6A-18D9679FEA8C}"/>
              </a:ext>
            </a:extLst>
          </p:cNvPr>
          <p:cNvSpPr txBox="1"/>
          <p:nvPr/>
        </p:nvSpPr>
        <p:spPr>
          <a:xfrm>
            <a:off x="7375132" y="5357936"/>
            <a:ext cx="4340538" cy="1034521"/>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关于这个图表的说明传承</a:t>
            </a:r>
            <a:r>
              <a:rPr lang="en-US" altLang="zh-CN" sz="1600" spc="300" dirty="0">
                <a:solidFill>
                  <a:schemeClr val="tx1">
                    <a:lumMod val="65000"/>
                    <a:lumOff val="35000"/>
                  </a:schemeClr>
                </a:solidFill>
                <a:cs typeface="+mn-ea"/>
                <a:sym typeface="+mn-lt"/>
              </a:rPr>
              <a:t>67</a:t>
            </a:r>
            <a:r>
              <a:rPr lang="zh-CN" altLang="en-US" sz="1600" spc="300" dirty="0">
                <a:solidFill>
                  <a:schemeClr val="tx1">
                    <a:lumMod val="65000"/>
                    <a:lumOff val="35000"/>
                  </a:schemeClr>
                </a:solidFill>
                <a:cs typeface="+mn-ea"/>
                <a:sym typeface="+mn-lt"/>
              </a:rPr>
              <a:t>年的办学历史文化和</a:t>
            </a:r>
            <a:r>
              <a:rPr lang="en-US" altLang="zh-CN" sz="1600" spc="300" dirty="0">
                <a:solidFill>
                  <a:schemeClr val="tx1">
                    <a:lumMod val="65000"/>
                    <a:lumOff val="35000"/>
                  </a:schemeClr>
                </a:solidFill>
                <a:cs typeface="+mn-ea"/>
                <a:sym typeface="+mn-lt"/>
              </a:rPr>
              <a:t>33</a:t>
            </a:r>
            <a:r>
              <a:rPr lang="zh-CN" altLang="en-US" sz="1600" spc="300" dirty="0">
                <a:solidFill>
                  <a:schemeClr val="tx1">
                    <a:lumMod val="65000"/>
                    <a:lumOff val="35000"/>
                  </a:schemeClr>
                </a:solidFill>
                <a:cs typeface="+mn-ea"/>
                <a:sym typeface="+mn-lt"/>
              </a:rPr>
              <a:t>年的专科发展积淀学院主动站位</a:t>
            </a:r>
          </a:p>
        </p:txBody>
      </p:sp>
      <p:sp>
        <p:nvSpPr>
          <p:cNvPr id="15" name="文本框 14">
            <a:extLst>
              <a:ext uri="{FF2B5EF4-FFF2-40B4-BE49-F238E27FC236}">
                <a16:creationId xmlns:a16="http://schemas.microsoft.com/office/drawing/2014/main" id="{11E10ED9-7037-4D78-B643-F353FB965A10}"/>
              </a:ext>
            </a:extLst>
          </p:cNvPr>
          <p:cNvSpPr txBox="1"/>
          <p:nvPr/>
        </p:nvSpPr>
        <p:spPr>
          <a:xfrm>
            <a:off x="7375132" y="3536089"/>
            <a:ext cx="4340538" cy="1034521"/>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关于这个图表的说明传承</a:t>
            </a:r>
            <a:r>
              <a:rPr lang="en-US" altLang="zh-CN" sz="1600" spc="300" dirty="0">
                <a:solidFill>
                  <a:schemeClr val="tx1">
                    <a:lumMod val="65000"/>
                    <a:lumOff val="35000"/>
                  </a:schemeClr>
                </a:solidFill>
                <a:cs typeface="+mn-ea"/>
                <a:sym typeface="+mn-lt"/>
              </a:rPr>
              <a:t>67</a:t>
            </a:r>
            <a:r>
              <a:rPr lang="zh-CN" altLang="en-US" sz="1600" spc="300" dirty="0">
                <a:solidFill>
                  <a:schemeClr val="tx1">
                    <a:lumMod val="65000"/>
                    <a:lumOff val="35000"/>
                  </a:schemeClr>
                </a:solidFill>
                <a:cs typeface="+mn-ea"/>
                <a:sym typeface="+mn-lt"/>
              </a:rPr>
              <a:t>年的办学历史文化和</a:t>
            </a:r>
            <a:r>
              <a:rPr lang="en-US" altLang="zh-CN" sz="1600" spc="300" dirty="0">
                <a:solidFill>
                  <a:schemeClr val="tx1">
                    <a:lumMod val="65000"/>
                    <a:lumOff val="35000"/>
                  </a:schemeClr>
                </a:solidFill>
                <a:cs typeface="+mn-ea"/>
                <a:sym typeface="+mn-lt"/>
              </a:rPr>
              <a:t>33</a:t>
            </a:r>
            <a:r>
              <a:rPr lang="zh-CN" altLang="en-US" sz="1600" spc="300" dirty="0">
                <a:solidFill>
                  <a:schemeClr val="tx1">
                    <a:lumMod val="65000"/>
                    <a:lumOff val="35000"/>
                  </a:schemeClr>
                </a:solidFill>
                <a:cs typeface="+mn-ea"/>
                <a:sym typeface="+mn-lt"/>
              </a:rPr>
              <a:t>年的专科发展积淀学院主动站位</a:t>
            </a:r>
          </a:p>
        </p:txBody>
      </p:sp>
      <p:grpSp>
        <p:nvGrpSpPr>
          <p:cNvPr id="16" name="组合 15">
            <a:extLst>
              <a:ext uri="{FF2B5EF4-FFF2-40B4-BE49-F238E27FC236}">
                <a16:creationId xmlns:a16="http://schemas.microsoft.com/office/drawing/2014/main" id="{DAC8D66B-3166-4479-8A4B-EB9A44FDD2B4}"/>
              </a:ext>
            </a:extLst>
          </p:cNvPr>
          <p:cNvGrpSpPr/>
          <p:nvPr/>
        </p:nvGrpSpPr>
        <p:grpSpPr>
          <a:xfrm>
            <a:off x="7409857" y="1272920"/>
            <a:ext cx="2266373" cy="360612"/>
            <a:chOff x="7409857" y="1272920"/>
            <a:chExt cx="2266373" cy="360612"/>
          </a:xfrm>
        </p:grpSpPr>
        <p:sp>
          <p:nvSpPr>
            <p:cNvPr id="17" name="文本框 16">
              <a:extLst>
                <a:ext uri="{FF2B5EF4-FFF2-40B4-BE49-F238E27FC236}">
                  <a16:creationId xmlns:a16="http://schemas.microsoft.com/office/drawing/2014/main" id="{AFB0DC77-0576-4011-AAC3-D5BA252F4E03}"/>
                </a:ext>
              </a:extLst>
            </p:cNvPr>
            <p:cNvSpPr txBox="1"/>
            <p:nvPr/>
          </p:nvSpPr>
          <p:spPr>
            <a:xfrm>
              <a:off x="7611562" y="1272920"/>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18" name="矩形 17">
              <a:extLst>
                <a:ext uri="{FF2B5EF4-FFF2-40B4-BE49-F238E27FC236}">
                  <a16:creationId xmlns:a16="http://schemas.microsoft.com/office/drawing/2014/main" id="{AD0AD30F-2A21-40C5-ACCA-5A4A29166E96}"/>
                </a:ext>
              </a:extLst>
            </p:cNvPr>
            <p:cNvSpPr/>
            <p:nvPr/>
          </p:nvSpPr>
          <p:spPr>
            <a:xfrm>
              <a:off x="7409857" y="1333424"/>
              <a:ext cx="57743" cy="2761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id="{C4AC0B47-5BEB-4905-8739-5A75F14D40D9}"/>
              </a:ext>
            </a:extLst>
          </p:cNvPr>
          <p:cNvGrpSpPr/>
          <p:nvPr/>
        </p:nvGrpSpPr>
        <p:grpSpPr>
          <a:xfrm>
            <a:off x="7409857" y="3098825"/>
            <a:ext cx="2266373" cy="360612"/>
            <a:chOff x="7409857" y="1272920"/>
            <a:chExt cx="2266373" cy="360612"/>
          </a:xfrm>
        </p:grpSpPr>
        <p:sp>
          <p:nvSpPr>
            <p:cNvPr id="20" name="文本框 19">
              <a:extLst>
                <a:ext uri="{FF2B5EF4-FFF2-40B4-BE49-F238E27FC236}">
                  <a16:creationId xmlns:a16="http://schemas.microsoft.com/office/drawing/2014/main" id="{D3D40335-EF60-4979-A1D3-964D95B0CE4F}"/>
                </a:ext>
              </a:extLst>
            </p:cNvPr>
            <p:cNvSpPr txBox="1"/>
            <p:nvPr/>
          </p:nvSpPr>
          <p:spPr>
            <a:xfrm>
              <a:off x="7611562" y="1272920"/>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30" name="矩形 29">
              <a:extLst>
                <a:ext uri="{FF2B5EF4-FFF2-40B4-BE49-F238E27FC236}">
                  <a16:creationId xmlns:a16="http://schemas.microsoft.com/office/drawing/2014/main" id="{54F54FAE-538E-46F4-B896-B9FCA6BD2CFD}"/>
                </a:ext>
              </a:extLst>
            </p:cNvPr>
            <p:cNvSpPr/>
            <p:nvPr/>
          </p:nvSpPr>
          <p:spPr>
            <a:xfrm>
              <a:off x="7409857" y="1333424"/>
              <a:ext cx="57743" cy="2761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a:extLst>
              <a:ext uri="{FF2B5EF4-FFF2-40B4-BE49-F238E27FC236}">
                <a16:creationId xmlns:a16="http://schemas.microsoft.com/office/drawing/2014/main" id="{75A58680-8905-4561-8ECA-16350D90841F}"/>
              </a:ext>
            </a:extLst>
          </p:cNvPr>
          <p:cNvGrpSpPr/>
          <p:nvPr/>
        </p:nvGrpSpPr>
        <p:grpSpPr>
          <a:xfrm>
            <a:off x="7409857" y="4924552"/>
            <a:ext cx="2266373" cy="360612"/>
            <a:chOff x="7409857" y="1272920"/>
            <a:chExt cx="2266373" cy="360612"/>
          </a:xfrm>
        </p:grpSpPr>
        <p:sp>
          <p:nvSpPr>
            <p:cNvPr id="32" name="文本框 31">
              <a:extLst>
                <a:ext uri="{FF2B5EF4-FFF2-40B4-BE49-F238E27FC236}">
                  <a16:creationId xmlns:a16="http://schemas.microsoft.com/office/drawing/2014/main" id="{A8C589DD-8CD2-4313-97E4-BA2C16CBDDA9}"/>
                </a:ext>
              </a:extLst>
            </p:cNvPr>
            <p:cNvSpPr txBox="1"/>
            <p:nvPr/>
          </p:nvSpPr>
          <p:spPr>
            <a:xfrm>
              <a:off x="7611562" y="1272920"/>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33" name="矩形 32">
              <a:extLst>
                <a:ext uri="{FF2B5EF4-FFF2-40B4-BE49-F238E27FC236}">
                  <a16:creationId xmlns:a16="http://schemas.microsoft.com/office/drawing/2014/main" id="{FFEAA84C-98BA-4518-8012-495BBDC59028}"/>
                </a:ext>
              </a:extLst>
            </p:cNvPr>
            <p:cNvSpPr/>
            <p:nvPr/>
          </p:nvSpPr>
          <p:spPr>
            <a:xfrm>
              <a:off x="7409857" y="1333424"/>
              <a:ext cx="57743" cy="2761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558020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CF9EE7-04CF-4CA5-8FAB-FA7A41927E87}"/>
              </a:ext>
            </a:extLst>
          </p:cNvPr>
          <p:cNvSpPr>
            <a:spLocks noGrp="1"/>
          </p:cNvSpPr>
          <p:nvPr>
            <p:ph type="title" idx="4294967295"/>
          </p:nvPr>
        </p:nvSpPr>
        <p:spPr>
          <a:xfrm>
            <a:off x="2419750" y="433744"/>
            <a:ext cx="10515600" cy="766300"/>
          </a:xfrm>
          <a:prstGeom prst="rect">
            <a:avLst/>
          </a:prstGeom>
        </p:spPr>
        <p:txBody>
          <a:bodyPr>
            <a:normAutofit/>
          </a:bodyPr>
          <a:lstStyle/>
          <a:p>
            <a:pPr>
              <a:lnSpc>
                <a:spcPct val="130000"/>
              </a:lnSpc>
            </a:pPr>
            <a:r>
              <a:rPr lang="zh-CN" altLang="en-US" sz="2800" spc="300" dirty="0">
                <a:latin typeface="+mn-lt"/>
                <a:ea typeface="+mn-ea"/>
                <a:cs typeface="+mn-ea"/>
                <a:sym typeface="+mn-lt"/>
              </a:rPr>
              <a:t>一个简单的扇形图</a:t>
            </a:r>
          </a:p>
        </p:txBody>
      </p:sp>
      <p:graphicFrame>
        <p:nvGraphicFramePr>
          <p:cNvPr id="6" name="图表 5">
            <a:extLst>
              <a:ext uri="{FF2B5EF4-FFF2-40B4-BE49-F238E27FC236}">
                <a16:creationId xmlns:a16="http://schemas.microsoft.com/office/drawing/2014/main" id="{103F1A7D-71F6-4085-B427-B9228BDCBBD6}"/>
              </a:ext>
            </a:extLst>
          </p:cNvPr>
          <p:cNvGraphicFramePr/>
          <p:nvPr>
            <p:extLst>
              <p:ext uri="{D42A27DB-BD31-4B8C-83A1-F6EECF244321}">
                <p14:modId xmlns:p14="http://schemas.microsoft.com/office/powerpoint/2010/main" val="158963280"/>
              </p:ext>
            </p:extLst>
          </p:nvPr>
        </p:nvGraphicFramePr>
        <p:xfrm>
          <a:off x="-523115" y="1699963"/>
          <a:ext cx="5866438" cy="3914065"/>
        </p:xfrm>
        <a:graphic>
          <a:graphicData uri="http://schemas.openxmlformats.org/drawingml/2006/chart">
            <c:chart xmlns:c="http://schemas.openxmlformats.org/drawingml/2006/chart" xmlns:r="http://schemas.openxmlformats.org/officeDocument/2006/relationships" r:id="rId4"/>
          </a:graphicData>
        </a:graphic>
      </p:graphicFrame>
      <p:sp>
        <p:nvSpPr>
          <p:cNvPr id="16" name="文本框 15">
            <a:extLst>
              <a:ext uri="{FF2B5EF4-FFF2-40B4-BE49-F238E27FC236}">
                <a16:creationId xmlns:a16="http://schemas.microsoft.com/office/drawing/2014/main" id="{3D47B6DA-06C2-4FE2-95BB-39B546441AF4}"/>
              </a:ext>
            </a:extLst>
          </p:cNvPr>
          <p:cNvSpPr txBox="1"/>
          <p:nvPr/>
        </p:nvSpPr>
        <p:spPr>
          <a:xfrm>
            <a:off x="4822143" y="1650987"/>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17" name="文本框 16">
            <a:extLst>
              <a:ext uri="{FF2B5EF4-FFF2-40B4-BE49-F238E27FC236}">
                <a16:creationId xmlns:a16="http://schemas.microsoft.com/office/drawing/2014/main" id="{785EC40D-9C12-4EF3-8898-E6ADCE44AF8C}"/>
              </a:ext>
            </a:extLst>
          </p:cNvPr>
          <p:cNvSpPr txBox="1"/>
          <p:nvPr/>
        </p:nvSpPr>
        <p:spPr>
          <a:xfrm>
            <a:off x="4822142" y="2380273"/>
            <a:ext cx="3377750" cy="1034521"/>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关于这个图表的说明传承</a:t>
            </a:r>
            <a:r>
              <a:rPr lang="en-US" altLang="zh-CN" sz="1600" spc="300" dirty="0">
                <a:solidFill>
                  <a:schemeClr val="tx1">
                    <a:lumMod val="65000"/>
                    <a:lumOff val="35000"/>
                  </a:schemeClr>
                </a:solidFill>
                <a:cs typeface="+mn-ea"/>
                <a:sym typeface="+mn-lt"/>
              </a:rPr>
              <a:t>67</a:t>
            </a:r>
            <a:r>
              <a:rPr lang="zh-CN" altLang="en-US" sz="1600" spc="300" dirty="0">
                <a:solidFill>
                  <a:schemeClr val="tx1">
                    <a:lumMod val="65000"/>
                    <a:lumOff val="35000"/>
                  </a:schemeClr>
                </a:solidFill>
                <a:cs typeface="+mn-ea"/>
                <a:sym typeface="+mn-lt"/>
              </a:rPr>
              <a:t>年的办学历史文化和</a:t>
            </a:r>
            <a:r>
              <a:rPr lang="en-US" altLang="zh-CN" sz="1600" spc="300" dirty="0">
                <a:solidFill>
                  <a:schemeClr val="tx1">
                    <a:lumMod val="65000"/>
                    <a:lumOff val="35000"/>
                  </a:schemeClr>
                </a:solidFill>
                <a:cs typeface="+mn-ea"/>
                <a:sym typeface="+mn-lt"/>
              </a:rPr>
              <a:t>33</a:t>
            </a:r>
            <a:r>
              <a:rPr lang="zh-CN" altLang="en-US" sz="1600" spc="300" dirty="0">
                <a:solidFill>
                  <a:schemeClr val="tx1">
                    <a:lumMod val="65000"/>
                    <a:lumOff val="35000"/>
                  </a:schemeClr>
                </a:solidFill>
                <a:cs typeface="+mn-ea"/>
                <a:sym typeface="+mn-lt"/>
              </a:rPr>
              <a:t>年的专科发展积淀学院主动站位</a:t>
            </a:r>
          </a:p>
        </p:txBody>
      </p:sp>
      <p:sp>
        <p:nvSpPr>
          <p:cNvPr id="9" name="矩形 8">
            <a:extLst>
              <a:ext uri="{FF2B5EF4-FFF2-40B4-BE49-F238E27FC236}">
                <a16:creationId xmlns:a16="http://schemas.microsoft.com/office/drawing/2014/main" id="{D37593B9-27BF-4046-A37E-3AE36C9CD27D}"/>
              </a:ext>
            </a:extLst>
          </p:cNvPr>
          <p:cNvSpPr/>
          <p:nvPr/>
        </p:nvSpPr>
        <p:spPr>
          <a:xfrm>
            <a:off x="4822142" y="2195553"/>
            <a:ext cx="727587" cy="536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21" name="文本框 20">
            <a:extLst>
              <a:ext uri="{FF2B5EF4-FFF2-40B4-BE49-F238E27FC236}">
                <a16:creationId xmlns:a16="http://schemas.microsoft.com/office/drawing/2014/main" id="{8F089176-A608-4B07-8010-30C296345FA6}"/>
              </a:ext>
            </a:extLst>
          </p:cNvPr>
          <p:cNvSpPr txBox="1"/>
          <p:nvPr/>
        </p:nvSpPr>
        <p:spPr>
          <a:xfrm>
            <a:off x="8347663" y="1650987"/>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22" name="文本框 21">
            <a:extLst>
              <a:ext uri="{FF2B5EF4-FFF2-40B4-BE49-F238E27FC236}">
                <a16:creationId xmlns:a16="http://schemas.microsoft.com/office/drawing/2014/main" id="{41505903-01CC-4C06-824F-E032A5A2815D}"/>
              </a:ext>
            </a:extLst>
          </p:cNvPr>
          <p:cNvSpPr txBox="1"/>
          <p:nvPr/>
        </p:nvSpPr>
        <p:spPr>
          <a:xfrm>
            <a:off x="8347662" y="2380273"/>
            <a:ext cx="3377750" cy="1034521"/>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关于这个图表的说明传承</a:t>
            </a:r>
            <a:r>
              <a:rPr lang="en-US" altLang="zh-CN" sz="1600" spc="300" dirty="0">
                <a:solidFill>
                  <a:schemeClr val="tx1">
                    <a:lumMod val="65000"/>
                    <a:lumOff val="35000"/>
                  </a:schemeClr>
                </a:solidFill>
                <a:cs typeface="+mn-ea"/>
                <a:sym typeface="+mn-lt"/>
              </a:rPr>
              <a:t>67</a:t>
            </a:r>
            <a:r>
              <a:rPr lang="zh-CN" altLang="en-US" sz="1600" spc="300" dirty="0">
                <a:solidFill>
                  <a:schemeClr val="tx1">
                    <a:lumMod val="65000"/>
                    <a:lumOff val="35000"/>
                  </a:schemeClr>
                </a:solidFill>
                <a:cs typeface="+mn-ea"/>
                <a:sym typeface="+mn-lt"/>
              </a:rPr>
              <a:t>年的办学历史文化和</a:t>
            </a:r>
            <a:r>
              <a:rPr lang="en-US" altLang="zh-CN" sz="1600" spc="300" dirty="0">
                <a:solidFill>
                  <a:schemeClr val="tx1">
                    <a:lumMod val="65000"/>
                    <a:lumOff val="35000"/>
                  </a:schemeClr>
                </a:solidFill>
                <a:cs typeface="+mn-ea"/>
                <a:sym typeface="+mn-lt"/>
              </a:rPr>
              <a:t>33</a:t>
            </a:r>
            <a:r>
              <a:rPr lang="zh-CN" altLang="en-US" sz="1600" spc="300" dirty="0">
                <a:solidFill>
                  <a:schemeClr val="tx1">
                    <a:lumMod val="65000"/>
                    <a:lumOff val="35000"/>
                  </a:schemeClr>
                </a:solidFill>
                <a:cs typeface="+mn-ea"/>
                <a:sym typeface="+mn-lt"/>
              </a:rPr>
              <a:t>年的专科发展积淀学院主动站位</a:t>
            </a:r>
          </a:p>
        </p:txBody>
      </p:sp>
      <p:sp>
        <p:nvSpPr>
          <p:cNvPr id="23" name="矩形 22">
            <a:extLst>
              <a:ext uri="{FF2B5EF4-FFF2-40B4-BE49-F238E27FC236}">
                <a16:creationId xmlns:a16="http://schemas.microsoft.com/office/drawing/2014/main" id="{E309E8F5-3C33-4DE2-BD61-7335C674F19D}"/>
              </a:ext>
            </a:extLst>
          </p:cNvPr>
          <p:cNvSpPr/>
          <p:nvPr/>
        </p:nvSpPr>
        <p:spPr>
          <a:xfrm>
            <a:off x="8347662" y="2195553"/>
            <a:ext cx="727587" cy="536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27" name="文本框 26">
            <a:extLst>
              <a:ext uri="{FF2B5EF4-FFF2-40B4-BE49-F238E27FC236}">
                <a16:creationId xmlns:a16="http://schemas.microsoft.com/office/drawing/2014/main" id="{6C1A4946-216E-43E7-9995-7AE6D5ABDC7F}"/>
              </a:ext>
            </a:extLst>
          </p:cNvPr>
          <p:cNvSpPr txBox="1"/>
          <p:nvPr/>
        </p:nvSpPr>
        <p:spPr>
          <a:xfrm>
            <a:off x="4822143" y="3947812"/>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28" name="文本框 27">
            <a:extLst>
              <a:ext uri="{FF2B5EF4-FFF2-40B4-BE49-F238E27FC236}">
                <a16:creationId xmlns:a16="http://schemas.microsoft.com/office/drawing/2014/main" id="{1B0A4D62-EF85-40EB-B49B-BCF0436FB933}"/>
              </a:ext>
            </a:extLst>
          </p:cNvPr>
          <p:cNvSpPr txBox="1"/>
          <p:nvPr/>
        </p:nvSpPr>
        <p:spPr>
          <a:xfrm>
            <a:off x="4822142" y="4677098"/>
            <a:ext cx="3377750" cy="1034521"/>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关于这个图表的说明传承</a:t>
            </a:r>
            <a:r>
              <a:rPr lang="en-US" altLang="zh-CN" sz="1600" spc="300" dirty="0">
                <a:solidFill>
                  <a:schemeClr val="tx1">
                    <a:lumMod val="65000"/>
                    <a:lumOff val="35000"/>
                  </a:schemeClr>
                </a:solidFill>
                <a:cs typeface="+mn-ea"/>
                <a:sym typeface="+mn-lt"/>
              </a:rPr>
              <a:t>67</a:t>
            </a:r>
            <a:r>
              <a:rPr lang="zh-CN" altLang="en-US" sz="1600" spc="300" dirty="0">
                <a:solidFill>
                  <a:schemeClr val="tx1">
                    <a:lumMod val="65000"/>
                    <a:lumOff val="35000"/>
                  </a:schemeClr>
                </a:solidFill>
                <a:cs typeface="+mn-ea"/>
                <a:sym typeface="+mn-lt"/>
              </a:rPr>
              <a:t>年的办学历史文化和</a:t>
            </a:r>
            <a:r>
              <a:rPr lang="en-US" altLang="zh-CN" sz="1600" spc="300" dirty="0">
                <a:solidFill>
                  <a:schemeClr val="tx1">
                    <a:lumMod val="65000"/>
                    <a:lumOff val="35000"/>
                  </a:schemeClr>
                </a:solidFill>
                <a:cs typeface="+mn-ea"/>
                <a:sym typeface="+mn-lt"/>
              </a:rPr>
              <a:t>33</a:t>
            </a:r>
            <a:r>
              <a:rPr lang="zh-CN" altLang="en-US" sz="1600" spc="300" dirty="0">
                <a:solidFill>
                  <a:schemeClr val="tx1">
                    <a:lumMod val="65000"/>
                    <a:lumOff val="35000"/>
                  </a:schemeClr>
                </a:solidFill>
                <a:cs typeface="+mn-ea"/>
                <a:sym typeface="+mn-lt"/>
              </a:rPr>
              <a:t>年的专科发展积淀学院主动站位</a:t>
            </a:r>
          </a:p>
        </p:txBody>
      </p:sp>
      <p:sp>
        <p:nvSpPr>
          <p:cNvPr id="29" name="矩形 28">
            <a:extLst>
              <a:ext uri="{FF2B5EF4-FFF2-40B4-BE49-F238E27FC236}">
                <a16:creationId xmlns:a16="http://schemas.microsoft.com/office/drawing/2014/main" id="{6F33028F-5E91-4726-B53C-7FF040A2476E}"/>
              </a:ext>
            </a:extLst>
          </p:cNvPr>
          <p:cNvSpPr/>
          <p:nvPr/>
        </p:nvSpPr>
        <p:spPr>
          <a:xfrm>
            <a:off x="4822142" y="4492378"/>
            <a:ext cx="727587" cy="536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36" name="文本框 35">
            <a:extLst>
              <a:ext uri="{FF2B5EF4-FFF2-40B4-BE49-F238E27FC236}">
                <a16:creationId xmlns:a16="http://schemas.microsoft.com/office/drawing/2014/main" id="{2C39369E-C1C9-41FF-9F26-048BC8C05841}"/>
              </a:ext>
            </a:extLst>
          </p:cNvPr>
          <p:cNvSpPr txBox="1"/>
          <p:nvPr/>
        </p:nvSpPr>
        <p:spPr>
          <a:xfrm>
            <a:off x="8347663" y="3947812"/>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37" name="文本框 36">
            <a:extLst>
              <a:ext uri="{FF2B5EF4-FFF2-40B4-BE49-F238E27FC236}">
                <a16:creationId xmlns:a16="http://schemas.microsoft.com/office/drawing/2014/main" id="{9470E60A-5B7C-4D9A-9375-A2F467CFA08D}"/>
              </a:ext>
            </a:extLst>
          </p:cNvPr>
          <p:cNvSpPr txBox="1"/>
          <p:nvPr/>
        </p:nvSpPr>
        <p:spPr>
          <a:xfrm>
            <a:off x="8347662" y="4677098"/>
            <a:ext cx="3377750" cy="1034521"/>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关于这个图表的说明传承</a:t>
            </a:r>
            <a:r>
              <a:rPr lang="en-US" altLang="zh-CN" sz="1600" spc="300" dirty="0">
                <a:solidFill>
                  <a:schemeClr val="tx1">
                    <a:lumMod val="65000"/>
                    <a:lumOff val="35000"/>
                  </a:schemeClr>
                </a:solidFill>
                <a:cs typeface="+mn-ea"/>
                <a:sym typeface="+mn-lt"/>
              </a:rPr>
              <a:t>67</a:t>
            </a:r>
            <a:r>
              <a:rPr lang="zh-CN" altLang="en-US" sz="1600" spc="300" dirty="0">
                <a:solidFill>
                  <a:schemeClr val="tx1">
                    <a:lumMod val="65000"/>
                    <a:lumOff val="35000"/>
                  </a:schemeClr>
                </a:solidFill>
                <a:cs typeface="+mn-ea"/>
                <a:sym typeface="+mn-lt"/>
              </a:rPr>
              <a:t>年的办学历史文化和</a:t>
            </a:r>
            <a:r>
              <a:rPr lang="en-US" altLang="zh-CN" sz="1600" spc="300" dirty="0">
                <a:solidFill>
                  <a:schemeClr val="tx1">
                    <a:lumMod val="65000"/>
                    <a:lumOff val="35000"/>
                  </a:schemeClr>
                </a:solidFill>
                <a:cs typeface="+mn-ea"/>
                <a:sym typeface="+mn-lt"/>
              </a:rPr>
              <a:t>33</a:t>
            </a:r>
            <a:r>
              <a:rPr lang="zh-CN" altLang="en-US" sz="1600" spc="300" dirty="0">
                <a:solidFill>
                  <a:schemeClr val="tx1">
                    <a:lumMod val="65000"/>
                    <a:lumOff val="35000"/>
                  </a:schemeClr>
                </a:solidFill>
                <a:cs typeface="+mn-ea"/>
                <a:sym typeface="+mn-lt"/>
              </a:rPr>
              <a:t>年的专科发展积淀学院主动站位</a:t>
            </a:r>
          </a:p>
        </p:txBody>
      </p:sp>
      <p:sp>
        <p:nvSpPr>
          <p:cNvPr id="41" name="矩形 40">
            <a:extLst>
              <a:ext uri="{FF2B5EF4-FFF2-40B4-BE49-F238E27FC236}">
                <a16:creationId xmlns:a16="http://schemas.microsoft.com/office/drawing/2014/main" id="{65CBE588-2523-478D-B826-9EEB87C9CBE4}"/>
              </a:ext>
            </a:extLst>
          </p:cNvPr>
          <p:cNvSpPr/>
          <p:nvPr/>
        </p:nvSpPr>
        <p:spPr>
          <a:xfrm>
            <a:off x="8347662" y="4492378"/>
            <a:ext cx="727587" cy="536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Tree>
    <p:extLst>
      <p:ext uri="{BB962C8B-B14F-4D97-AF65-F5344CB8AC3E}">
        <p14:creationId xmlns:p14="http://schemas.microsoft.com/office/powerpoint/2010/main" val="13189287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32BECEA5-5F4D-4374-9C2B-D423E62253A8}"/>
              </a:ext>
            </a:extLst>
          </p:cNvPr>
          <p:cNvSpPr txBox="1"/>
          <p:nvPr/>
        </p:nvSpPr>
        <p:spPr>
          <a:xfrm>
            <a:off x="-114200" y="1733511"/>
            <a:ext cx="4134465" cy="952633"/>
          </a:xfrm>
          <a:prstGeom prst="rect">
            <a:avLst/>
          </a:prstGeom>
          <a:noFill/>
        </p:spPr>
        <p:txBody>
          <a:bodyPr wrap="none" rtlCol="0">
            <a:spAutoFit/>
          </a:bodyPr>
          <a:lstStyle/>
          <a:p>
            <a:pPr>
              <a:lnSpc>
                <a:spcPct val="130000"/>
              </a:lnSpc>
            </a:pPr>
            <a:r>
              <a:rPr lang="en-US" altLang="zh-CN" sz="4800" b="1" spc="1200" dirty="0">
                <a:solidFill>
                  <a:schemeClr val="bg2">
                    <a:lumMod val="90000"/>
                    <a:alpha val="60000"/>
                  </a:schemeClr>
                </a:solidFill>
                <a:cs typeface="+mn-ea"/>
                <a:sym typeface="+mn-lt"/>
              </a:rPr>
              <a:t>SUBJECT</a:t>
            </a:r>
            <a:endParaRPr lang="zh-CN" altLang="en-US" sz="4800" b="1" spc="1200" dirty="0">
              <a:solidFill>
                <a:schemeClr val="bg2">
                  <a:lumMod val="90000"/>
                  <a:alpha val="60000"/>
                </a:schemeClr>
              </a:solidFill>
              <a:cs typeface="+mn-ea"/>
              <a:sym typeface="+mn-lt"/>
            </a:endParaRPr>
          </a:p>
        </p:txBody>
      </p:sp>
      <p:sp>
        <p:nvSpPr>
          <p:cNvPr id="8" name="文本框 7">
            <a:extLst>
              <a:ext uri="{FF2B5EF4-FFF2-40B4-BE49-F238E27FC236}">
                <a16:creationId xmlns:a16="http://schemas.microsoft.com/office/drawing/2014/main" id="{8A9918B8-3F32-49FF-9A7E-913483A51918}"/>
              </a:ext>
            </a:extLst>
          </p:cNvPr>
          <p:cNvSpPr txBox="1"/>
          <p:nvPr/>
        </p:nvSpPr>
        <p:spPr>
          <a:xfrm>
            <a:off x="4064685" y="5201367"/>
            <a:ext cx="8494633" cy="1382814"/>
          </a:xfrm>
          <a:prstGeom prst="rect">
            <a:avLst/>
          </a:prstGeom>
          <a:noFill/>
        </p:spPr>
        <p:txBody>
          <a:bodyPr wrap="none" rtlCol="0">
            <a:spAutoFit/>
          </a:bodyPr>
          <a:lstStyle/>
          <a:p>
            <a:pPr>
              <a:lnSpc>
                <a:spcPct val="130000"/>
              </a:lnSpc>
            </a:pPr>
            <a:r>
              <a:rPr lang="en-US" altLang="zh-CN" sz="7200" b="1" spc="1200" dirty="0">
                <a:solidFill>
                  <a:schemeClr val="bg2">
                    <a:lumMod val="90000"/>
                    <a:alpha val="60000"/>
                  </a:schemeClr>
                </a:solidFill>
                <a:cs typeface="+mn-ea"/>
                <a:sym typeface="+mn-lt"/>
              </a:rPr>
              <a:t>BACKGROUND</a:t>
            </a:r>
            <a:endParaRPr lang="zh-CN" altLang="en-US" sz="7200" b="1" spc="1200" dirty="0">
              <a:solidFill>
                <a:schemeClr val="bg2">
                  <a:lumMod val="90000"/>
                  <a:alpha val="60000"/>
                </a:schemeClr>
              </a:solidFill>
              <a:cs typeface="+mn-ea"/>
              <a:sym typeface="+mn-lt"/>
            </a:endParaRPr>
          </a:p>
        </p:txBody>
      </p:sp>
      <p:sp>
        <p:nvSpPr>
          <p:cNvPr id="35" name="文本框 34">
            <a:extLst>
              <a:ext uri="{FF2B5EF4-FFF2-40B4-BE49-F238E27FC236}">
                <a16:creationId xmlns:a16="http://schemas.microsoft.com/office/drawing/2014/main" id="{AE787466-5311-4000-AFB1-6282CC51687B}"/>
              </a:ext>
            </a:extLst>
          </p:cNvPr>
          <p:cNvSpPr txBox="1"/>
          <p:nvPr/>
        </p:nvSpPr>
        <p:spPr>
          <a:xfrm>
            <a:off x="5409423" y="1763641"/>
            <a:ext cx="1373155" cy="1720664"/>
          </a:xfrm>
          <a:prstGeom prst="rect">
            <a:avLst/>
          </a:prstGeom>
          <a:noFill/>
        </p:spPr>
        <p:txBody>
          <a:bodyPr wrap="square" lIns="0" tIns="0" rIns="0" bIns="0" rtlCol="0">
            <a:spAutoFit/>
          </a:bodyPr>
          <a:lstStyle/>
          <a:p>
            <a:pPr algn="ctr">
              <a:lnSpc>
                <a:spcPct val="130000"/>
              </a:lnSpc>
            </a:pPr>
            <a:r>
              <a:rPr lang="en-US" altLang="zh-CN" sz="9600" b="1" dirty="0">
                <a:gradFill flip="none" rotWithShape="1">
                  <a:gsLst>
                    <a:gs pos="30000">
                      <a:schemeClr val="accent1"/>
                    </a:gs>
                    <a:gs pos="100000">
                      <a:schemeClr val="accent1">
                        <a:lumMod val="60000"/>
                        <a:lumOff val="40000"/>
                        <a:alpha val="0"/>
                      </a:schemeClr>
                    </a:gs>
                  </a:gsLst>
                  <a:lin ang="5400000" scaled="1"/>
                  <a:tileRect/>
                </a:gradFill>
                <a:cs typeface="+mn-ea"/>
                <a:sym typeface="+mn-lt"/>
              </a:rPr>
              <a:t>01</a:t>
            </a:r>
            <a:endParaRPr lang="zh-CN" altLang="en-US" sz="9600" b="1" dirty="0">
              <a:gradFill flip="none" rotWithShape="1">
                <a:gsLst>
                  <a:gs pos="30000">
                    <a:schemeClr val="accent1"/>
                  </a:gs>
                  <a:gs pos="100000">
                    <a:schemeClr val="accent1">
                      <a:lumMod val="60000"/>
                      <a:lumOff val="40000"/>
                      <a:alpha val="0"/>
                    </a:schemeClr>
                  </a:gs>
                </a:gsLst>
                <a:lin ang="5400000" scaled="1"/>
                <a:tileRect/>
              </a:gradFill>
              <a:cs typeface="+mn-ea"/>
              <a:sym typeface="+mn-lt"/>
            </a:endParaRPr>
          </a:p>
        </p:txBody>
      </p:sp>
      <p:sp>
        <p:nvSpPr>
          <p:cNvPr id="36" name="文本框 35">
            <a:extLst>
              <a:ext uri="{FF2B5EF4-FFF2-40B4-BE49-F238E27FC236}">
                <a16:creationId xmlns:a16="http://schemas.microsoft.com/office/drawing/2014/main" id="{ED9330A5-5491-433F-B6C7-D3EA33050779}"/>
              </a:ext>
            </a:extLst>
          </p:cNvPr>
          <p:cNvSpPr txBox="1"/>
          <p:nvPr/>
        </p:nvSpPr>
        <p:spPr>
          <a:xfrm>
            <a:off x="5332664" y="2942461"/>
            <a:ext cx="1526673" cy="432683"/>
          </a:xfrm>
          <a:prstGeom prst="rect">
            <a:avLst/>
          </a:prstGeom>
          <a:noFill/>
        </p:spPr>
        <p:txBody>
          <a:bodyPr wrap="square" lIns="0" tIns="0" rIns="0" bIns="0" rtlCol="0">
            <a:spAutoFit/>
          </a:bodyPr>
          <a:lstStyle/>
          <a:p>
            <a:pPr>
              <a:lnSpc>
                <a:spcPct val="130000"/>
              </a:lnSpc>
            </a:pPr>
            <a:r>
              <a:rPr lang="zh-CN" altLang="en-US" sz="2400" b="1" spc="600" dirty="0">
                <a:solidFill>
                  <a:schemeClr val="tx1">
                    <a:lumMod val="85000"/>
                    <a:lumOff val="15000"/>
                  </a:schemeClr>
                </a:solidFill>
                <a:cs typeface="+mn-ea"/>
                <a:sym typeface="+mn-lt"/>
              </a:rPr>
              <a:t>课题背景</a:t>
            </a:r>
          </a:p>
        </p:txBody>
      </p:sp>
      <p:sp>
        <p:nvSpPr>
          <p:cNvPr id="37" name="文本框 36">
            <a:extLst>
              <a:ext uri="{FF2B5EF4-FFF2-40B4-BE49-F238E27FC236}">
                <a16:creationId xmlns:a16="http://schemas.microsoft.com/office/drawing/2014/main" id="{30A3AF52-B780-45A9-A192-7B24C750E282}"/>
              </a:ext>
            </a:extLst>
          </p:cNvPr>
          <p:cNvSpPr txBox="1"/>
          <p:nvPr/>
        </p:nvSpPr>
        <p:spPr>
          <a:xfrm>
            <a:off x="4683826" y="3485028"/>
            <a:ext cx="2824348" cy="197170"/>
          </a:xfrm>
          <a:prstGeom prst="rect">
            <a:avLst/>
          </a:prstGeom>
          <a:noFill/>
        </p:spPr>
        <p:txBody>
          <a:bodyPr wrap="square" lIns="0" tIns="0" rIns="0" bIns="0" rtlCol="0">
            <a:spAutoFit/>
          </a:bodyPr>
          <a:lstStyle/>
          <a:p>
            <a:pPr algn="ctr">
              <a:lnSpc>
                <a:spcPct val="130000"/>
              </a:lnSpc>
            </a:pPr>
            <a:r>
              <a:rPr lang="en-US" altLang="zh-CN" sz="1100" spc="300" dirty="0">
                <a:solidFill>
                  <a:schemeClr val="tx1">
                    <a:lumMod val="50000"/>
                    <a:lumOff val="50000"/>
                  </a:schemeClr>
                </a:solidFill>
                <a:cs typeface="+mn-ea"/>
                <a:sym typeface="+mn-lt"/>
              </a:rPr>
              <a:t>SUBJECT BACKGROUND</a:t>
            </a:r>
            <a:endParaRPr lang="zh-CN" altLang="en-US" sz="1100" spc="300" dirty="0">
              <a:solidFill>
                <a:schemeClr val="tx1">
                  <a:lumMod val="50000"/>
                  <a:lumOff val="50000"/>
                </a:schemeClr>
              </a:solidFill>
              <a:cs typeface="+mn-ea"/>
              <a:sym typeface="+mn-lt"/>
            </a:endParaRPr>
          </a:p>
        </p:txBody>
      </p:sp>
      <p:sp>
        <p:nvSpPr>
          <p:cNvPr id="38" name="矩形 2">
            <a:extLst>
              <a:ext uri="{FF2B5EF4-FFF2-40B4-BE49-F238E27FC236}">
                <a16:creationId xmlns:a16="http://schemas.microsoft.com/office/drawing/2014/main" id="{7C1833AA-EB77-4C69-BC0E-E4D2B1B0A379}"/>
              </a:ext>
            </a:extLst>
          </p:cNvPr>
          <p:cNvSpPr/>
          <p:nvPr/>
        </p:nvSpPr>
        <p:spPr>
          <a:xfrm rot="16200000">
            <a:off x="5442645" y="1122776"/>
            <a:ext cx="1306711" cy="4657880"/>
          </a:xfrm>
          <a:custGeom>
            <a:avLst/>
            <a:gdLst>
              <a:gd name="connsiteX0" fmla="*/ 0 w 1838528"/>
              <a:gd name="connsiteY0" fmla="*/ 0 h 3674184"/>
              <a:gd name="connsiteX1" fmla="*/ 1838528 w 1838528"/>
              <a:gd name="connsiteY1" fmla="*/ 0 h 3674184"/>
              <a:gd name="connsiteX2" fmla="*/ 1838528 w 1838528"/>
              <a:gd name="connsiteY2" fmla="*/ 3674184 h 3674184"/>
              <a:gd name="connsiteX3" fmla="*/ 0 w 1838528"/>
              <a:gd name="connsiteY3" fmla="*/ 3674184 h 3674184"/>
              <a:gd name="connsiteX4" fmla="*/ 0 w 1838528"/>
              <a:gd name="connsiteY4" fmla="*/ 0 h 3674184"/>
              <a:gd name="connsiteX0" fmla="*/ 0 w 1838528"/>
              <a:gd name="connsiteY0" fmla="*/ 0 h 3674184"/>
              <a:gd name="connsiteX1" fmla="*/ 1838528 w 1838528"/>
              <a:gd name="connsiteY1" fmla="*/ 0 h 3674184"/>
              <a:gd name="connsiteX2" fmla="*/ 1838528 w 1838528"/>
              <a:gd name="connsiteY2" fmla="*/ 775341 h 3674184"/>
              <a:gd name="connsiteX3" fmla="*/ 1838528 w 1838528"/>
              <a:gd name="connsiteY3" fmla="*/ 3674184 h 3674184"/>
              <a:gd name="connsiteX4" fmla="*/ 0 w 1838528"/>
              <a:gd name="connsiteY4" fmla="*/ 3674184 h 3674184"/>
              <a:gd name="connsiteX5" fmla="*/ 0 w 1838528"/>
              <a:gd name="connsiteY5" fmla="*/ 0 h 3674184"/>
              <a:gd name="connsiteX0" fmla="*/ 0 w 1838528"/>
              <a:gd name="connsiteY0" fmla="*/ 0 h 3674184"/>
              <a:gd name="connsiteX1" fmla="*/ 1838528 w 1838528"/>
              <a:gd name="connsiteY1" fmla="*/ 0 h 3674184"/>
              <a:gd name="connsiteX2" fmla="*/ 1838528 w 1838528"/>
              <a:gd name="connsiteY2" fmla="*/ 775341 h 3674184"/>
              <a:gd name="connsiteX3" fmla="*/ 1828800 w 1838528"/>
              <a:gd name="connsiteY3" fmla="*/ 3032158 h 3674184"/>
              <a:gd name="connsiteX4" fmla="*/ 1838528 w 1838528"/>
              <a:gd name="connsiteY4" fmla="*/ 3674184 h 3674184"/>
              <a:gd name="connsiteX5" fmla="*/ 0 w 1838528"/>
              <a:gd name="connsiteY5" fmla="*/ 3674184 h 3674184"/>
              <a:gd name="connsiteX6" fmla="*/ 0 w 1838528"/>
              <a:gd name="connsiteY6" fmla="*/ 0 h 3674184"/>
              <a:gd name="connsiteX0" fmla="*/ 0 w 1838528"/>
              <a:gd name="connsiteY0" fmla="*/ 0 h 3674184"/>
              <a:gd name="connsiteX1" fmla="*/ 1838528 w 1838528"/>
              <a:gd name="connsiteY1" fmla="*/ 0 h 3674184"/>
              <a:gd name="connsiteX2" fmla="*/ 1838528 w 1838528"/>
              <a:gd name="connsiteY2" fmla="*/ 775341 h 3674184"/>
              <a:gd name="connsiteX3" fmla="*/ 1828800 w 1838528"/>
              <a:gd name="connsiteY3" fmla="*/ 1680014 h 3674184"/>
              <a:gd name="connsiteX4" fmla="*/ 1828800 w 1838528"/>
              <a:gd name="connsiteY4" fmla="*/ 3032158 h 3674184"/>
              <a:gd name="connsiteX5" fmla="*/ 1838528 w 1838528"/>
              <a:gd name="connsiteY5" fmla="*/ 3674184 h 3674184"/>
              <a:gd name="connsiteX6" fmla="*/ 0 w 1838528"/>
              <a:gd name="connsiteY6" fmla="*/ 3674184 h 3674184"/>
              <a:gd name="connsiteX7" fmla="*/ 0 w 1838528"/>
              <a:gd name="connsiteY7" fmla="*/ 0 h 3674184"/>
              <a:gd name="connsiteX0" fmla="*/ 1828800 w 1920240"/>
              <a:gd name="connsiteY0" fmla="*/ 1680014 h 3674184"/>
              <a:gd name="connsiteX1" fmla="*/ 1828800 w 1920240"/>
              <a:gd name="connsiteY1" fmla="*/ 3032158 h 3674184"/>
              <a:gd name="connsiteX2" fmla="*/ 1838528 w 1920240"/>
              <a:gd name="connsiteY2" fmla="*/ 3674184 h 3674184"/>
              <a:gd name="connsiteX3" fmla="*/ 0 w 1920240"/>
              <a:gd name="connsiteY3" fmla="*/ 3674184 h 3674184"/>
              <a:gd name="connsiteX4" fmla="*/ 0 w 1920240"/>
              <a:gd name="connsiteY4" fmla="*/ 0 h 3674184"/>
              <a:gd name="connsiteX5" fmla="*/ 1838528 w 1920240"/>
              <a:gd name="connsiteY5" fmla="*/ 0 h 3674184"/>
              <a:gd name="connsiteX6" fmla="*/ 1838528 w 1920240"/>
              <a:gd name="connsiteY6" fmla="*/ 775341 h 3674184"/>
              <a:gd name="connsiteX7" fmla="*/ 1920240 w 1920240"/>
              <a:gd name="connsiteY7" fmla="*/ 1771454 h 3674184"/>
              <a:gd name="connsiteX0" fmla="*/ 1828800 w 1838528"/>
              <a:gd name="connsiteY0" fmla="*/ 1680014 h 3674184"/>
              <a:gd name="connsiteX1" fmla="*/ 1828800 w 1838528"/>
              <a:gd name="connsiteY1" fmla="*/ 3032158 h 3674184"/>
              <a:gd name="connsiteX2" fmla="*/ 1838528 w 1838528"/>
              <a:gd name="connsiteY2" fmla="*/ 3674184 h 3674184"/>
              <a:gd name="connsiteX3" fmla="*/ 0 w 1838528"/>
              <a:gd name="connsiteY3" fmla="*/ 3674184 h 3674184"/>
              <a:gd name="connsiteX4" fmla="*/ 0 w 1838528"/>
              <a:gd name="connsiteY4" fmla="*/ 0 h 3674184"/>
              <a:gd name="connsiteX5" fmla="*/ 1838528 w 1838528"/>
              <a:gd name="connsiteY5" fmla="*/ 0 h 3674184"/>
              <a:gd name="connsiteX6" fmla="*/ 1838528 w 1838528"/>
              <a:gd name="connsiteY6" fmla="*/ 775341 h 3674184"/>
              <a:gd name="connsiteX0" fmla="*/ 1828800 w 1838528"/>
              <a:gd name="connsiteY0" fmla="*/ 3032158 h 3674184"/>
              <a:gd name="connsiteX1" fmla="*/ 1838528 w 1838528"/>
              <a:gd name="connsiteY1" fmla="*/ 3674184 h 3674184"/>
              <a:gd name="connsiteX2" fmla="*/ 0 w 1838528"/>
              <a:gd name="connsiteY2" fmla="*/ 3674184 h 3674184"/>
              <a:gd name="connsiteX3" fmla="*/ 0 w 1838528"/>
              <a:gd name="connsiteY3" fmla="*/ 0 h 3674184"/>
              <a:gd name="connsiteX4" fmla="*/ 1838528 w 1838528"/>
              <a:gd name="connsiteY4" fmla="*/ 0 h 3674184"/>
              <a:gd name="connsiteX5" fmla="*/ 1838528 w 1838528"/>
              <a:gd name="connsiteY5" fmla="*/ 775341 h 3674184"/>
              <a:gd name="connsiteX0" fmla="*/ 1840541 w 1840541"/>
              <a:gd name="connsiteY0" fmla="*/ 3032158 h 3674184"/>
              <a:gd name="connsiteX1" fmla="*/ 1838528 w 1840541"/>
              <a:gd name="connsiteY1" fmla="*/ 3674184 h 3674184"/>
              <a:gd name="connsiteX2" fmla="*/ 0 w 1840541"/>
              <a:gd name="connsiteY2" fmla="*/ 3674184 h 3674184"/>
              <a:gd name="connsiteX3" fmla="*/ 0 w 1840541"/>
              <a:gd name="connsiteY3" fmla="*/ 0 h 3674184"/>
              <a:gd name="connsiteX4" fmla="*/ 1838528 w 1840541"/>
              <a:gd name="connsiteY4" fmla="*/ 0 h 3674184"/>
              <a:gd name="connsiteX5" fmla="*/ 1838528 w 1840541"/>
              <a:gd name="connsiteY5" fmla="*/ 775341 h 3674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0541" h="3674184">
                <a:moveTo>
                  <a:pt x="1840541" y="3032158"/>
                </a:moveTo>
                <a:lnTo>
                  <a:pt x="1838528" y="3674184"/>
                </a:lnTo>
                <a:lnTo>
                  <a:pt x="0" y="3674184"/>
                </a:lnTo>
                <a:lnTo>
                  <a:pt x="0" y="0"/>
                </a:lnTo>
                <a:lnTo>
                  <a:pt x="1838528" y="0"/>
                </a:lnTo>
                <a:lnTo>
                  <a:pt x="1838528" y="775341"/>
                </a:lnTo>
              </a:path>
            </a:pathLst>
          </a:custGeom>
          <a:noFill/>
          <a:ln w="50800">
            <a:gradFill>
              <a:gsLst>
                <a:gs pos="0">
                  <a:schemeClr val="accent1"/>
                </a:gs>
                <a:gs pos="100000">
                  <a:schemeClr val="accent1">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Tree>
    <p:extLst>
      <p:ext uri="{BB962C8B-B14F-4D97-AF65-F5344CB8AC3E}">
        <p14:creationId xmlns:p14="http://schemas.microsoft.com/office/powerpoint/2010/main" val="13340895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CF9EE7-04CF-4CA5-8FAB-FA7A41927E87}"/>
              </a:ext>
            </a:extLst>
          </p:cNvPr>
          <p:cNvSpPr>
            <a:spLocks noGrp="1"/>
          </p:cNvSpPr>
          <p:nvPr>
            <p:ph type="title" idx="4294967295"/>
          </p:nvPr>
        </p:nvSpPr>
        <p:spPr>
          <a:xfrm>
            <a:off x="2419750" y="417313"/>
            <a:ext cx="10515600" cy="766300"/>
          </a:xfrm>
          <a:prstGeom prst="rect">
            <a:avLst/>
          </a:prstGeom>
        </p:spPr>
        <p:txBody>
          <a:bodyPr>
            <a:normAutofit/>
          </a:bodyPr>
          <a:lstStyle/>
          <a:p>
            <a:pPr>
              <a:lnSpc>
                <a:spcPct val="130000"/>
              </a:lnSpc>
            </a:pPr>
            <a:r>
              <a:rPr lang="zh-CN" altLang="en-US" sz="2800" spc="300" dirty="0">
                <a:latin typeface="+mn-lt"/>
                <a:ea typeface="+mn-ea"/>
                <a:cs typeface="+mn-ea"/>
                <a:sym typeface="+mn-lt"/>
              </a:rPr>
              <a:t>一个简单的曲线图</a:t>
            </a:r>
          </a:p>
        </p:txBody>
      </p:sp>
      <p:graphicFrame>
        <p:nvGraphicFramePr>
          <p:cNvPr id="5" name="图表 4">
            <a:extLst>
              <a:ext uri="{FF2B5EF4-FFF2-40B4-BE49-F238E27FC236}">
                <a16:creationId xmlns:a16="http://schemas.microsoft.com/office/drawing/2014/main" id="{199FC1A5-CA27-4195-9EC1-F279A1C64C2E}"/>
              </a:ext>
            </a:extLst>
          </p:cNvPr>
          <p:cNvGraphicFramePr/>
          <p:nvPr>
            <p:extLst>
              <p:ext uri="{D42A27DB-BD31-4B8C-83A1-F6EECF244321}">
                <p14:modId xmlns:p14="http://schemas.microsoft.com/office/powerpoint/2010/main" val="3539943192"/>
              </p:ext>
            </p:extLst>
          </p:nvPr>
        </p:nvGraphicFramePr>
        <p:xfrm>
          <a:off x="614100" y="1690015"/>
          <a:ext cx="5636229" cy="4339743"/>
        </p:xfrm>
        <a:graphic>
          <a:graphicData uri="http://schemas.openxmlformats.org/drawingml/2006/chart">
            <c:chart xmlns:c="http://schemas.openxmlformats.org/drawingml/2006/chart" xmlns:r="http://schemas.openxmlformats.org/officeDocument/2006/relationships" r:id="rId4"/>
          </a:graphicData>
        </a:graphic>
      </p:graphicFrame>
      <p:sp>
        <p:nvSpPr>
          <p:cNvPr id="10" name="文本框 9">
            <a:extLst>
              <a:ext uri="{FF2B5EF4-FFF2-40B4-BE49-F238E27FC236}">
                <a16:creationId xmlns:a16="http://schemas.microsoft.com/office/drawing/2014/main" id="{6FCA69A3-6632-4891-89BA-8AF108E59E53}"/>
              </a:ext>
            </a:extLst>
          </p:cNvPr>
          <p:cNvSpPr txBox="1"/>
          <p:nvPr/>
        </p:nvSpPr>
        <p:spPr>
          <a:xfrm>
            <a:off x="7375132" y="2394479"/>
            <a:ext cx="4340538" cy="1034521"/>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关于这个图表的说明传承</a:t>
            </a:r>
            <a:r>
              <a:rPr lang="en-US" altLang="zh-CN" sz="1600" spc="300" dirty="0">
                <a:solidFill>
                  <a:schemeClr val="tx1">
                    <a:lumMod val="65000"/>
                    <a:lumOff val="35000"/>
                  </a:schemeClr>
                </a:solidFill>
                <a:cs typeface="+mn-ea"/>
                <a:sym typeface="+mn-lt"/>
              </a:rPr>
              <a:t>67</a:t>
            </a:r>
            <a:r>
              <a:rPr lang="zh-CN" altLang="en-US" sz="1600" spc="300" dirty="0">
                <a:solidFill>
                  <a:schemeClr val="tx1">
                    <a:lumMod val="65000"/>
                    <a:lumOff val="35000"/>
                  </a:schemeClr>
                </a:solidFill>
                <a:cs typeface="+mn-ea"/>
                <a:sym typeface="+mn-lt"/>
              </a:rPr>
              <a:t>年的办学历史文化和</a:t>
            </a:r>
            <a:r>
              <a:rPr lang="en-US" altLang="zh-CN" sz="1600" spc="300" dirty="0">
                <a:solidFill>
                  <a:schemeClr val="tx1">
                    <a:lumMod val="65000"/>
                    <a:lumOff val="35000"/>
                  </a:schemeClr>
                </a:solidFill>
                <a:cs typeface="+mn-ea"/>
                <a:sym typeface="+mn-lt"/>
              </a:rPr>
              <a:t>33</a:t>
            </a:r>
            <a:r>
              <a:rPr lang="zh-CN" altLang="en-US" sz="1600" spc="300" dirty="0">
                <a:solidFill>
                  <a:schemeClr val="tx1">
                    <a:lumMod val="65000"/>
                    <a:lumOff val="35000"/>
                  </a:schemeClr>
                </a:solidFill>
                <a:cs typeface="+mn-ea"/>
                <a:sym typeface="+mn-lt"/>
              </a:rPr>
              <a:t>年的专科发展积淀学院主动站位</a:t>
            </a:r>
          </a:p>
        </p:txBody>
      </p:sp>
      <p:sp>
        <p:nvSpPr>
          <p:cNvPr id="11" name="文本框 10">
            <a:extLst>
              <a:ext uri="{FF2B5EF4-FFF2-40B4-BE49-F238E27FC236}">
                <a16:creationId xmlns:a16="http://schemas.microsoft.com/office/drawing/2014/main" id="{A040011A-3778-4EF7-9A4F-C2A440472FC5}"/>
              </a:ext>
            </a:extLst>
          </p:cNvPr>
          <p:cNvSpPr txBox="1"/>
          <p:nvPr/>
        </p:nvSpPr>
        <p:spPr>
          <a:xfrm>
            <a:off x="7375132" y="4216327"/>
            <a:ext cx="4340538" cy="1034521"/>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关于这个图表的说明传承</a:t>
            </a:r>
            <a:r>
              <a:rPr lang="en-US" altLang="zh-CN" sz="1600" spc="300" dirty="0">
                <a:solidFill>
                  <a:schemeClr val="tx1">
                    <a:lumMod val="65000"/>
                    <a:lumOff val="35000"/>
                  </a:schemeClr>
                </a:solidFill>
                <a:cs typeface="+mn-ea"/>
                <a:sym typeface="+mn-lt"/>
              </a:rPr>
              <a:t>67</a:t>
            </a:r>
            <a:r>
              <a:rPr lang="zh-CN" altLang="en-US" sz="1600" spc="300" dirty="0">
                <a:solidFill>
                  <a:schemeClr val="tx1">
                    <a:lumMod val="65000"/>
                    <a:lumOff val="35000"/>
                  </a:schemeClr>
                </a:solidFill>
                <a:cs typeface="+mn-ea"/>
                <a:sym typeface="+mn-lt"/>
              </a:rPr>
              <a:t>年的办学历史文化和</a:t>
            </a:r>
            <a:r>
              <a:rPr lang="en-US" altLang="zh-CN" sz="1600" spc="300" dirty="0">
                <a:solidFill>
                  <a:schemeClr val="tx1">
                    <a:lumMod val="65000"/>
                    <a:lumOff val="35000"/>
                  </a:schemeClr>
                </a:solidFill>
                <a:cs typeface="+mn-ea"/>
                <a:sym typeface="+mn-lt"/>
              </a:rPr>
              <a:t>33</a:t>
            </a:r>
            <a:r>
              <a:rPr lang="zh-CN" altLang="en-US" sz="1600" spc="300" dirty="0">
                <a:solidFill>
                  <a:schemeClr val="tx1">
                    <a:lumMod val="65000"/>
                    <a:lumOff val="35000"/>
                  </a:schemeClr>
                </a:solidFill>
                <a:cs typeface="+mn-ea"/>
                <a:sym typeface="+mn-lt"/>
              </a:rPr>
              <a:t>年的专科发展积淀学院主动站位</a:t>
            </a:r>
          </a:p>
        </p:txBody>
      </p:sp>
      <p:grpSp>
        <p:nvGrpSpPr>
          <p:cNvPr id="12" name="组合 11">
            <a:extLst>
              <a:ext uri="{FF2B5EF4-FFF2-40B4-BE49-F238E27FC236}">
                <a16:creationId xmlns:a16="http://schemas.microsoft.com/office/drawing/2014/main" id="{1E1CAC75-D5DE-4110-BCC8-C4AF3E9C225C}"/>
              </a:ext>
            </a:extLst>
          </p:cNvPr>
          <p:cNvGrpSpPr/>
          <p:nvPr/>
        </p:nvGrpSpPr>
        <p:grpSpPr>
          <a:xfrm>
            <a:off x="7409857" y="1953158"/>
            <a:ext cx="2266373" cy="360612"/>
            <a:chOff x="7409857" y="1272920"/>
            <a:chExt cx="2266373" cy="360612"/>
          </a:xfrm>
        </p:grpSpPr>
        <p:sp>
          <p:nvSpPr>
            <p:cNvPr id="13" name="文本框 12">
              <a:extLst>
                <a:ext uri="{FF2B5EF4-FFF2-40B4-BE49-F238E27FC236}">
                  <a16:creationId xmlns:a16="http://schemas.microsoft.com/office/drawing/2014/main" id="{65883237-EC4F-4C70-B41E-D345E2ACFD5C}"/>
                </a:ext>
              </a:extLst>
            </p:cNvPr>
            <p:cNvSpPr txBox="1"/>
            <p:nvPr/>
          </p:nvSpPr>
          <p:spPr>
            <a:xfrm>
              <a:off x="7611562" y="1272920"/>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14" name="矩形 13">
              <a:extLst>
                <a:ext uri="{FF2B5EF4-FFF2-40B4-BE49-F238E27FC236}">
                  <a16:creationId xmlns:a16="http://schemas.microsoft.com/office/drawing/2014/main" id="{17945B0B-4453-4F93-BD9F-07D489043627}"/>
                </a:ext>
              </a:extLst>
            </p:cNvPr>
            <p:cNvSpPr/>
            <p:nvPr/>
          </p:nvSpPr>
          <p:spPr>
            <a:xfrm>
              <a:off x="7409857" y="1333424"/>
              <a:ext cx="57743" cy="2761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a:extLst>
              <a:ext uri="{FF2B5EF4-FFF2-40B4-BE49-F238E27FC236}">
                <a16:creationId xmlns:a16="http://schemas.microsoft.com/office/drawing/2014/main" id="{7A40EC4F-15D5-4765-8F01-603984FAAFBB}"/>
              </a:ext>
            </a:extLst>
          </p:cNvPr>
          <p:cNvGrpSpPr/>
          <p:nvPr/>
        </p:nvGrpSpPr>
        <p:grpSpPr>
          <a:xfrm>
            <a:off x="7409857" y="3779063"/>
            <a:ext cx="2266373" cy="360612"/>
            <a:chOff x="7409857" y="1272920"/>
            <a:chExt cx="2266373" cy="360612"/>
          </a:xfrm>
        </p:grpSpPr>
        <p:sp>
          <p:nvSpPr>
            <p:cNvPr id="16" name="文本框 15">
              <a:extLst>
                <a:ext uri="{FF2B5EF4-FFF2-40B4-BE49-F238E27FC236}">
                  <a16:creationId xmlns:a16="http://schemas.microsoft.com/office/drawing/2014/main" id="{89193764-2702-4484-BB01-C3DBC18DAE0D}"/>
                </a:ext>
              </a:extLst>
            </p:cNvPr>
            <p:cNvSpPr txBox="1"/>
            <p:nvPr/>
          </p:nvSpPr>
          <p:spPr>
            <a:xfrm>
              <a:off x="7611562" y="1272920"/>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17" name="矩形 16">
              <a:extLst>
                <a:ext uri="{FF2B5EF4-FFF2-40B4-BE49-F238E27FC236}">
                  <a16:creationId xmlns:a16="http://schemas.microsoft.com/office/drawing/2014/main" id="{00BBD02C-B7D8-4D00-AEFC-4554A1D451F3}"/>
                </a:ext>
              </a:extLst>
            </p:cNvPr>
            <p:cNvSpPr/>
            <p:nvPr/>
          </p:nvSpPr>
          <p:spPr>
            <a:xfrm>
              <a:off x="7409857" y="1333424"/>
              <a:ext cx="57743" cy="2761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644863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等腰三角形 7">
            <a:extLst>
              <a:ext uri="{FF2B5EF4-FFF2-40B4-BE49-F238E27FC236}">
                <a16:creationId xmlns:a16="http://schemas.microsoft.com/office/drawing/2014/main" id="{A0E40E48-9662-44C1-A287-5FE66B3950A5}"/>
              </a:ext>
            </a:extLst>
          </p:cNvPr>
          <p:cNvSpPr/>
          <p:nvPr/>
        </p:nvSpPr>
        <p:spPr>
          <a:xfrm rot="17798999">
            <a:off x="4969851" y="909031"/>
            <a:ext cx="2110060" cy="1935748"/>
          </a:xfrm>
          <a:custGeom>
            <a:avLst/>
            <a:gdLst>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0 w 2987305"/>
              <a:gd name="connsiteY0" fmla="*/ 2575263 h 2575263"/>
              <a:gd name="connsiteX1" fmla="*/ 1493653 w 2987305"/>
              <a:gd name="connsiteY1" fmla="*/ 0 h 2575263"/>
              <a:gd name="connsiteX2" fmla="*/ 2209400 w 2987305"/>
              <a:gd name="connsiteY2" fmla="*/ 1259840 h 2575263"/>
              <a:gd name="connsiteX3" fmla="*/ 2987305 w 2987305"/>
              <a:gd name="connsiteY3" fmla="*/ 2575263 h 2575263"/>
              <a:gd name="connsiteX4" fmla="*/ 0 w 2987305"/>
              <a:gd name="connsiteY4" fmla="*/ 2575263 h 2575263"/>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32553 w 3052411"/>
              <a:gd name="connsiteY0" fmla="*/ 2575263 h 2575263"/>
              <a:gd name="connsiteX1" fmla="*/ 1526206 w 3052411"/>
              <a:gd name="connsiteY1" fmla="*/ 0 h 2575263"/>
              <a:gd name="connsiteX2" fmla="*/ 3019858 w 3052411"/>
              <a:gd name="connsiteY2" fmla="*/ 2575263 h 2575263"/>
              <a:gd name="connsiteX3" fmla="*/ 32553 w 3052411"/>
              <a:gd name="connsiteY3" fmla="*/ 2575263 h 2575263"/>
              <a:gd name="connsiteX0" fmla="*/ 32553 w 3052411"/>
              <a:gd name="connsiteY0" fmla="*/ 2575263 h 2766023"/>
              <a:gd name="connsiteX1" fmla="*/ 1526206 w 3052411"/>
              <a:gd name="connsiteY1" fmla="*/ 0 h 2766023"/>
              <a:gd name="connsiteX2" fmla="*/ 3019858 w 3052411"/>
              <a:gd name="connsiteY2" fmla="*/ 2575263 h 2766023"/>
              <a:gd name="connsiteX3" fmla="*/ 32553 w 3052411"/>
              <a:gd name="connsiteY3" fmla="*/ 2575263 h 2766023"/>
              <a:gd name="connsiteX0" fmla="*/ 32553 w 3294831"/>
              <a:gd name="connsiteY0" fmla="*/ 2575263 h 2766023"/>
              <a:gd name="connsiteX1" fmla="*/ 1526206 w 3294831"/>
              <a:gd name="connsiteY1" fmla="*/ 0 h 2766023"/>
              <a:gd name="connsiteX2" fmla="*/ 3019858 w 3294831"/>
              <a:gd name="connsiteY2" fmla="*/ 2575263 h 2766023"/>
              <a:gd name="connsiteX3" fmla="*/ 32553 w 3294831"/>
              <a:gd name="connsiteY3" fmla="*/ 2575263 h 2766023"/>
              <a:gd name="connsiteX0" fmla="*/ 32553 w 3241746"/>
              <a:gd name="connsiteY0" fmla="*/ 2575263 h 2915527"/>
              <a:gd name="connsiteX1" fmla="*/ 1526206 w 3241746"/>
              <a:gd name="connsiteY1" fmla="*/ 0 h 2915527"/>
              <a:gd name="connsiteX2" fmla="*/ 3019858 w 3241746"/>
              <a:gd name="connsiteY2" fmla="*/ 2575263 h 2915527"/>
              <a:gd name="connsiteX3" fmla="*/ 32553 w 3241746"/>
              <a:gd name="connsiteY3" fmla="*/ 2575263 h 2915527"/>
              <a:gd name="connsiteX0" fmla="*/ 49177 w 3309295"/>
              <a:gd name="connsiteY0" fmla="*/ 2578672 h 2918936"/>
              <a:gd name="connsiteX1" fmla="*/ 1542830 w 3309295"/>
              <a:gd name="connsiteY1" fmla="*/ 3409 h 2918936"/>
              <a:gd name="connsiteX2" fmla="*/ 3036482 w 3309295"/>
              <a:gd name="connsiteY2" fmla="*/ 2578672 h 2918936"/>
              <a:gd name="connsiteX3" fmla="*/ 49177 w 3309295"/>
              <a:gd name="connsiteY3" fmla="*/ 2578672 h 2918936"/>
              <a:gd name="connsiteX0" fmla="*/ 92220 w 3352338"/>
              <a:gd name="connsiteY0" fmla="*/ 2578672 h 3025549"/>
              <a:gd name="connsiteX1" fmla="*/ 1585873 w 3352338"/>
              <a:gd name="connsiteY1" fmla="*/ 3409 h 3025549"/>
              <a:gd name="connsiteX2" fmla="*/ 3079525 w 3352338"/>
              <a:gd name="connsiteY2" fmla="*/ 2578672 h 3025549"/>
              <a:gd name="connsiteX3" fmla="*/ 92220 w 3352338"/>
              <a:gd name="connsiteY3" fmla="*/ 2578672 h 3025549"/>
              <a:gd name="connsiteX0" fmla="*/ 92220 w 3385419"/>
              <a:gd name="connsiteY0" fmla="*/ 2579040 h 3105754"/>
              <a:gd name="connsiteX1" fmla="*/ 1585873 w 3385419"/>
              <a:gd name="connsiteY1" fmla="*/ 3777 h 3105754"/>
              <a:gd name="connsiteX2" fmla="*/ 3079525 w 3385419"/>
              <a:gd name="connsiteY2" fmla="*/ 2579040 h 3105754"/>
              <a:gd name="connsiteX3" fmla="*/ 92220 w 3385419"/>
              <a:gd name="connsiteY3" fmla="*/ 2579040 h 3105754"/>
            </a:gdLst>
            <a:ahLst/>
            <a:cxnLst>
              <a:cxn ang="0">
                <a:pos x="connsiteX0" y="connsiteY0"/>
              </a:cxn>
              <a:cxn ang="0">
                <a:pos x="connsiteX1" y="connsiteY1"/>
              </a:cxn>
              <a:cxn ang="0">
                <a:pos x="connsiteX2" y="connsiteY2"/>
              </a:cxn>
              <a:cxn ang="0">
                <a:pos x="connsiteX3" y="connsiteY3"/>
              </a:cxn>
            </a:cxnLst>
            <a:rect l="l" t="t" r="r" b="b"/>
            <a:pathLst>
              <a:path w="3385419" h="3105754">
                <a:moveTo>
                  <a:pt x="92220" y="2579040"/>
                </a:moveTo>
                <a:cubicBezTo>
                  <a:pt x="-288802" y="1875510"/>
                  <a:pt x="569829" y="105377"/>
                  <a:pt x="1585873" y="3777"/>
                </a:cubicBezTo>
                <a:cubicBezTo>
                  <a:pt x="2601917" y="-97823"/>
                  <a:pt x="4014333" y="1878000"/>
                  <a:pt x="3079525" y="2579040"/>
                </a:cubicBezTo>
                <a:cubicBezTo>
                  <a:pt x="2144717" y="3280080"/>
                  <a:pt x="473242" y="3282570"/>
                  <a:pt x="92220" y="2579040"/>
                </a:cubicBezTo>
                <a:close/>
              </a:path>
            </a:pathLst>
          </a:custGeom>
          <a:solidFill>
            <a:schemeClr val="bg2">
              <a:lumMod val="9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8" name="等腰三角形 7">
            <a:extLst>
              <a:ext uri="{FF2B5EF4-FFF2-40B4-BE49-F238E27FC236}">
                <a16:creationId xmlns:a16="http://schemas.microsoft.com/office/drawing/2014/main" id="{3EB1CB9E-F145-4B4D-8C04-392100D43EC4}"/>
              </a:ext>
            </a:extLst>
          </p:cNvPr>
          <p:cNvSpPr/>
          <p:nvPr/>
        </p:nvSpPr>
        <p:spPr>
          <a:xfrm>
            <a:off x="5252748" y="1052513"/>
            <a:ext cx="1686504" cy="1547184"/>
          </a:xfrm>
          <a:custGeom>
            <a:avLst/>
            <a:gdLst>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0 w 2987305"/>
              <a:gd name="connsiteY0" fmla="*/ 2575263 h 2575263"/>
              <a:gd name="connsiteX1" fmla="*/ 1493653 w 2987305"/>
              <a:gd name="connsiteY1" fmla="*/ 0 h 2575263"/>
              <a:gd name="connsiteX2" fmla="*/ 2209400 w 2987305"/>
              <a:gd name="connsiteY2" fmla="*/ 1259840 h 2575263"/>
              <a:gd name="connsiteX3" fmla="*/ 2987305 w 2987305"/>
              <a:gd name="connsiteY3" fmla="*/ 2575263 h 2575263"/>
              <a:gd name="connsiteX4" fmla="*/ 0 w 2987305"/>
              <a:gd name="connsiteY4" fmla="*/ 2575263 h 2575263"/>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32553 w 3052411"/>
              <a:gd name="connsiteY0" fmla="*/ 2575263 h 2575263"/>
              <a:gd name="connsiteX1" fmla="*/ 1526206 w 3052411"/>
              <a:gd name="connsiteY1" fmla="*/ 0 h 2575263"/>
              <a:gd name="connsiteX2" fmla="*/ 3019858 w 3052411"/>
              <a:gd name="connsiteY2" fmla="*/ 2575263 h 2575263"/>
              <a:gd name="connsiteX3" fmla="*/ 32553 w 3052411"/>
              <a:gd name="connsiteY3" fmla="*/ 2575263 h 2575263"/>
              <a:gd name="connsiteX0" fmla="*/ 32553 w 3052411"/>
              <a:gd name="connsiteY0" fmla="*/ 2575263 h 2766023"/>
              <a:gd name="connsiteX1" fmla="*/ 1526206 w 3052411"/>
              <a:gd name="connsiteY1" fmla="*/ 0 h 2766023"/>
              <a:gd name="connsiteX2" fmla="*/ 3019858 w 3052411"/>
              <a:gd name="connsiteY2" fmla="*/ 2575263 h 2766023"/>
              <a:gd name="connsiteX3" fmla="*/ 32553 w 3052411"/>
              <a:gd name="connsiteY3" fmla="*/ 2575263 h 2766023"/>
              <a:gd name="connsiteX0" fmla="*/ 32553 w 3294831"/>
              <a:gd name="connsiteY0" fmla="*/ 2575263 h 2766023"/>
              <a:gd name="connsiteX1" fmla="*/ 1526206 w 3294831"/>
              <a:gd name="connsiteY1" fmla="*/ 0 h 2766023"/>
              <a:gd name="connsiteX2" fmla="*/ 3019858 w 3294831"/>
              <a:gd name="connsiteY2" fmla="*/ 2575263 h 2766023"/>
              <a:gd name="connsiteX3" fmla="*/ 32553 w 3294831"/>
              <a:gd name="connsiteY3" fmla="*/ 2575263 h 2766023"/>
              <a:gd name="connsiteX0" fmla="*/ 32553 w 3241746"/>
              <a:gd name="connsiteY0" fmla="*/ 2575263 h 2915527"/>
              <a:gd name="connsiteX1" fmla="*/ 1526206 w 3241746"/>
              <a:gd name="connsiteY1" fmla="*/ 0 h 2915527"/>
              <a:gd name="connsiteX2" fmla="*/ 3019858 w 3241746"/>
              <a:gd name="connsiteY2" fmla="*/ 2575263 h 2915527"/>
              <a:gd name="connsiteX3" fmla="*/ 32553 w 3241746"/>
              <a:gd name="connsiteY3" fmla="*/ 2575263 h 2915527"/>
              <a:gd name="connsiteX0" fmla="*/ 49177 w 3309295"/>
              <a:gd name="connsiteY0" fmla="*/ 2578672 h 2918936"/>
              <a:gd name="connsiteX1" fmla="*/ 1542830 w 3309295"/>
              <a:gd name="connsiteY1" fmla="*/ 3409 h 2918936"/>
              <a:gd name="connsiteX2" fmla="*/ 3036482 w 3309295"/>
              <a:gd name="connsiteY2" fmla="*/ 2578672 h 2918936"/>
              <a:gd name="connsiteX3" fmla="*/ 49177 w 3309295"/>
              <a:gd name="connsiteY3" fmla="*/ 2578672 h 2918936"/>
              <a:gd name="connsiteX0" fmla="*/ 92220 w 3352338"/>
              <a:gd name="connsiteY0" fmla="*/ 2578672 h 3025549"/>
              <a:gd name="connsiteX1" fmla="*/ 1585873 w 3352338"/>
              <a:gd name="connsiteY1" fmla="*/ 3409 h 3025549"/>
              <a:gd name="connsiteX2" fmla="*/ 3079525 w 3352338"/>
              <a:gd name="connsiteY2" fmla="*/ 2578672 h 3025549"/>
              <a:gd name="connsiteX3" fmla="*/ 92220 w 3352338"/>
              <a:gd name="connsiteY3" fmla="*/ 2578672 h 3025549"/>
              <a:gd name="connsiteX0" fmla="*/ 92220 w 3385419"/>
              <a:gd name="connsiteY0" fmla="*/ 2579040 h 3105754"/>
              <a:gd name="connsiteX1" fmla="*/ 1585873 w 3385419"/>
              <a:gd name="connsiteY1" fmla="*/ 3777 h 3105754"/>
              <a:gd name="connsiteX2" fmla="*/ 3079525 w 3385419"/>
              <a:gd name="connsiteY2" fmla="*/ 2579040 h 3105754"/>
              <a:gd name="connsiteX3" fmla="*/ 92220 w 3385419"/>
              <a:gd name="connsiteY3" fmla="*/ 2579040 h 3105754"/>
            </a:gdLst>
            <a:ahLst/>
            <a:cxnLst>
              <a:cxn ang="0">
                <a:pos x="connsiteX0" y="connsiteY0"/>
              </a:cxn>
              <a:cxn ang="0">
                <a:pos x="connsiteX1" y="connsiteY1"/>
              </a:cxn>
              <a:cxn ang="0">
                <a:pos x="connsiteX2" y="connsiteY2"/>
              </a:cxn>
              <a:cxn ang="0">
                <a:pos x="connsiteX3" y="connsiteY3"/>
              </a:cxn>
            </a:cxnLst>
            <a:rect l="l" t="t" r="r" b="b"/>
            <a:pathLst>
              <a:path w="3385419" h="3105754">
                <a:moveTo>
                  <a:pt x="92220" y="2579040"/>
                </a:moveTo>
                <a:cubicBezTo>
                  <a:pt x="-288802" y="1875510"/>
                  <a:pt x="569829" y="105377"/>
                  <a:pt x="1585873" y="3777"/>
                </a:cubicBezTo>
                <a:cubicBezTo>
                  <a:pt x="2601917" y="-97823"/>
                  <a:pt x="4014333" y="1878000"/>
                  <a:pt x="3079525" y="2579040"/>
                </a:cubicBezTo>
                <a:cubicBezTo>
                  <a:pt x="2144717" y="3280080"/>
                  <a:pt x="473242" y="3282570"/>
                  <a:pt x="92220" y="2579040"/>
                </a:cubicBezTo>
                <a:close/>
              </a:path>
            </a:pathLst>
          </a:custGeom>
          <a:gradFill>
            <a:gsLst>
              <a:gs pos="0">
                <a:schemeClr val="accent1"/>
              </a:gs>
              <a:gs pos="100000">
                <a:schemeClr val="accent1">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2" name="文本框 1">
            <a:extLst>
              <a:ext uri="{FF2B5EF4-FFF2-40B4-BE49-F238E27FC236}">
                <a16:creationId xmlns:a16="http://schemas.microsoft.com/office/drawing/2014/main" id="{7BA9962D-F4EA-46C1-B13F-B880FFB02762}"/>
              </a:ext>
            </a:extLst>
          </p:cNvPr>
          <p:cNvSpPr txBox="1"/>
          <p:nvPr/>
        </p:nvSpPr>
        <p:spPr>
          <a:xfrm>
            <a:off x="3787677" y="3074278"/>
            <a:ext cx="4616649" cy="865430"/>
          </a:xfrm>
          <a:prstGeom prst="rect">
            <a:avLst/>
          </a:prstGeom>
          <a:noFill/>
        </p:spPr>
        <p:txBody>
          <a:bodyPr wrap="none" rtlCol="0">
            <a:spAutoFit/>
          </a:bodyPr>
          <a:lstStyle>
            <a:defPPr>
              <a:defRPr lang="zh-CN"/>
            </a:defPPr>
            <a:lvl1pPr algn="ctr">
              <a:lnSpc>
                <a:spcPct val="130000"/>
              </a:lnSpc>
              <a:defRPr sz="4800" b="1" spc="600">
                <a:gradFill>
                  <a:gsLst>
                    <a:gs pos="0">
                      <a:schemeClr val="accent1"/>
                    </a:gs>
                    <a:gs pos="100000">
                      <a:schemeClr val="accent1">
                        <a:lumMod val="60000"/>
                        <a:lumOff val="40000"/>
                      </a:schemeClr>
                    </a:gs>
                  </a:gsLst>
                  <a:lin ang="2700000" scaled="1"/>
                </a:gradFill>
                <a:cs typeface="+mn-ea"/>
              </a:defRPr>
            </a:lvl1pPr>
          </a:lstStyle>
          <a:p>
            <a:r>
              <a:rPr lang="zh-CN" altLang="en-US" dirty="0">
                <a:sym typeface="+mn-lt"/>
              </a:rPr>
              <a:t>逻辑图示版式</a:t>
            </a:r>
          </a:p>
        </p:txBody>
      </p:sp>
      <p:sp>
        <p:nvSpPr>
          <p:cNvPr id="3" name="文本框 2">
            <a:extLst>
              <a:ext uri="{FF2B5EF4-FFF2-40B4-BE49-F238E27FC236}">
                <a16:creationId xmlns:a16="http://schemas.microsoft.com/office/drawing/2014/main" id="{63338C46-4486-41F6-94D0-1A20DEF7235E}"/>
              </a:ext>
            </a:extLst>
          </p:cNvPr>
          <p:cNvSpPr txBox="1"/>
          <p:nvPr/>
        </p:nvSpPr>
        <p:spPr>
          <a:xfrm>
            <a:off x="5349642" y="1683603"/>
            <a:ext cx="1492716" cy="597215"/>
          </a:xfrm>
          <a:prstGeom prst="rect">
            <a:avLst/>
          </a:prstGeom>
          <a:noFill/>
        </p:spPr>
        <p:txBody>
          <a:bodyPr wrap="none" rtlCol="0">
            <a:spAutoFit/>
          </a:bodyPr>
          <a:lstStyle/>
          <a:p>
            <a:pPr algn="ctr">
              <a:lnSpc>
                <a:spcPct val="130000"/>
              </a:lnSpc>
            </a:pPr>
            <a:r>
              <a:rPr lang="zh-CN" altLang="en-US" sz="2800" b="1" spc="600" dirty="0">
                <a:solidFill>
                  <a:schemeClr val="bg1"/>
                </a:solidFill>
                <a:cs typeface="+mn-ea"/>
                <a:sym typeface="+mn-lt"/>
              </a:rPr>
              <a:t>版式库</a:t>
            </a:r>
          </a:p>
        </p:txBody>
      </p:sp>
      <p:sp>
        <p:nvSpPr>
          <p:cNvPr id="11" name="等腰三角形 7_1">
            <a:extLst>
              <a:ext uri="{FF2B5EF4-FFF2-40B4-BE49-F238E27FC236}">
                <a16:creationId xmlns:a16="http://schemas.microsoft.com/office/drawing/2014/main" id="{F4373625-74D9-4DB2-A772-7BD34D2B35C1}"/>
              </a:ext>
            </a:extLst>
          </p:cNvPr>
          <p:cNvSpPr/>
          <p:nvPr/>
        </p:nvSpPr>
        <p:spPr>
          <a:xfrm rot="2143914">
            <a:off x="5191760" y="996564"/>
            <a:ext cx="1808480" cy="1659082"/>
          </a:xfrm>
          <a:custGeom>
            <a:avLst/>
            <a:gdLst>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0 w 2987305"/>
              <a:gd name="connsiteY0" fmla="*/ 2575263 h 2575263"/>
              <a:gd name="connsiteX1" fmla="*/ 1493653 w 2987305"/>
              <a:gd name="connsiteY1" fmla="*/ 0 h 2575263"/>
              <a:gd name="connsiteX2" fmla="*/ 2209400 w 2987305"/>
              <a:gd name="connsiteY2" fmla="*/ 1259840 h 2575263"/>
              <a:gd name="connsiteX3" fmla="*/ 2987305 w 2987305"/>
              <a:gd name="connsiteY3" fmla="*/ 2575263 h 2575263"/>
              <a:gd name="connsiteX4" fmla="*/ 0 w 2987305"/>
              <a:gd name="connsiteY4" fmla="*/ 2575263 h 2575263"/>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32553 w 3052411"/>
              <a:gd name="connsiteY0" fmla="*/ 2575263 h 2575263"/>
              <a:gd name="connsiteX1" fmla="*/ 1526206 w 3052411"/>
              <a:gd name="connsiteY1" fmla="*/ 0 h 2575263"/>
              <a:gd name="connsiteX2" fmla="*/ 3019858 w 3052411"/>
              <a:gd name="connsiteY2" fmla="*/ 2575263 h 2575263"/>
              <a:gd name="connsiteX3" fmla="*/ 32553 w 3052411"/>
              <a:gd name="connsiteY3" fmla="*/ 2575263 h 2575263"/>
              <a:gd name="connsiteX0" fmla="*/ 32553 w 3052411"/>
              <a:gd name="connsiteY0" fmla="*/ 2575263 h 2766023"/>
              <a:gd name="connsiteX1" fmla="*/ 1526206 w 3052411"/>
              <a:gd name="connsiteY1" fmla="*/ 0 h 2766023"/>
              <a:gd name="connsiteX2" fmla="*/ 3019858 w 3052411"/>
              <a:gd name="connsiteY2" fmla="*/ 2575263 h 2766023"/>
              <a:gd name="connsiteX3" fmla="*/ 32553 w 3052411"/>
              <a:gd name="connsiteY3" fmla="*/ 2575263 h 2766023"/>
              <a:gd name="connsiteX0" fmla="*/ 32553 w 3294831"/>
              <a:gd name="connsiteY0" fmla="*/ 2575263 h 2766023"/>
              <a:gd name="connsiteX1" fmla="*/ 1526206 w 3294831"/>
              <a:gd name="connsiteY1" fmla="*/ 0 h 2766023"/>
              <a:gd name="connsiteX2" fmla="*/ 3019858 w 3294831"/>
              <a:gd name="connsiteY2" fmla="*/ 2575263 h 2766023"/>
              <a:gd name="connsiteX3" fmla="*/ 32553 w 3294831"/>
              <a:gd name="connsiteY3" fmla="*/ 2575263 h 2766023"/>
              <a:gd name="connsiteX0" fmla="*/ 32553 w 3241746"/>
              <a:gd name="connsiteY0" fmla="*/ 2575263 h 2915527"/>
              <a:gd name="connsiteX1" fmla="*/ 1526206 w 3241746"/>
              <a:gd name="connsiteY1" fmla="*/ 0 h 2915527"/>
              <a:gd name="connsiteX2" fmla="*/ 3019858 w 3241746"/>
              <a:gd name="connsiteY2" fmla="*/ 2575263 h 2915527"/>
              <a:gd name="connsiteX3" fmla="*/ 32553 w 3241746"/>
              <a:gd name="connsiteY3" fmla="*/ 2575263 h 2915527"/>
              <a:gd name="connsiteX0" fmla="*/ 49177 w 3309295"/>
              <a:gd name="connsiteY0" fmla="*/ 2578672 h 2918936"/>
              <a:gd name="connsiteX1" fmla="*/ 1542830 w 3309295"/>
              <a:gd name="connsiteY1" fmla="*/ 3409 h 2918936"/>
              <a:gd name="connsiteX2" fmla="*/ 3036482 w 3309295"/>
              <a:gd name="connsiteY2" fmla="*/ 2578672 h 2918936"/>
              <a:gd name="connsiteX3" fmla="*/ 49177 w 3309295"/>
              <a:gd name="connsiteY3" fmla="*/ 2578672 h 2918936"/>
              <a:gd name="connsiteX0" fmla="*/ 92220 w 3352338"/>
              <a:gd name="connsiteY0" fmla="*/ 2578672 h 3025549"/>
              <a:gd name="connsiteX1" fmla="*/ 1585873 w 3352338"/>
              <a:gd name="connsiteY1" fmla="*/ 3409 h 3025549"/>
              <a:gd name="connsiteX2" fmla="*/ 3079525 w 3352338"/>
              <a:gd name="connsiteY2" fmla="*/ 2578672 h 3025549"/>
              <a:gd name="connsiteX3" fmla="*/ 92220 w 3352338"/>
              <a:gd name="connsiteY3" fmla="*/ 2578672 h 3025549"/>
              <a:gd name="connsiteX0" fmla="*/ 92220 w 3385419"/>
              <a:gd name="connsiteY0" fmla="*/ 2579040 h 3105754"/>
              <a:gd name="connsiteX1" fmla="*/ 1585873 w 3385419"/>
              <a:gd name="connsiteY1" fmla="*/ 3777 h 3105754"/>
              <a:gd name="connsiteX2" fmla="*/ 3079525 w 3385419"/>
              <a:gd name="connsiteY2" fmla="*/ 2579040 h 3105754"/>
              <a:gd name="connsiteX3" fmla="*/ 92220 w 3385419"/>
              <a:gd name="connsiteY3" fmla="*/ 2579040 h 3105754"/>
            </a:gdLst>
            <a:ahLst/>
            <a:cxnLst>
              <a:cxn ang="0">
                <a:pos x="connsiteX0" y="connsiteY0"/>
              </a:cxn>
              <a:cxn ang="0">
                <a:pos x="connsiteX1" y="connsiteY1"/>
              </a:cxn>
              <a:cxn ang="0">
                <a:pos x="connsiteX2" y="connsiteY2"/>
              </a:cxn>
              <a:cxn ang="0">
                <a:pos x="connsiteX3" y="connsiteY3"/>
              </a:cxn>
            </a:cxnLst>
            <a:rect l="l" t="t" r="r" b="b"/>
            <a:pathLst>
              <a:path w="3385419" h="3105754">
                <a:moveTo>
                  <a:pt x="92220" y="2579040"/>
                </a:moveTo>
                <a:cubicBezTo>
                  <a:pt x="-288802" y="1875510"/>
                  <a:pt x="569829" y="105377"/>
                  <a:pt x="1585873" y="3777"/>
                </a:cubicBezTo>
                <a:cubicBezTo>
                  <a:pt x="2601917" y="-97823"/>
                  <a:pt x="4014333" y="1878000"/>
                  <a:pt x="3079525" y="2579040"/>
                </a:cubicBezTo>
                <a:cubicBezTo>
                  <a:pt x="2144717" y="3280080"/>
                  <a:pt x="473242" y="3282570"/>
                  <a:pt x="92220" y="2579040"/>
                </a:cubicBez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12" name="文本框 11">
            <a:extLst>
              <a:ext uri="{FF2B5EF4-FFF2-40B4-BE49-F238E27FC236}">
                <a16:creationId xmlns:a16="http://schemas.microsoft.com/office/drawing/2014/main" id="{ACCFA6E3-3F21-4E5C-9AA4-B2D5B4D0AD4D}"/>
              </a:ext>
            </a:extLst>
          </p:cNvPr>
          <p:cNvSpPr txBox="1"/>
          <p:nvPr/>
        </p:nvSpPr>
        <p:spPr>
          <a:xfrm>
            <a:off x="2625717" y="4341535"/>
            <a:ext cx="6940567" cy="700898"/>
          </a:xfrm>
          <a:prstGeom prst="rect">
            <a:avLst/>
          </a:prstGeom>
          <a:noFill/>
        </p:spPr>
        <p:txBody>
          <a:bodyPr wrap="square" rtlCol="0">
            <a:spAutoFit/>
          </a:bodyPr>
          <a:lstStyle/>
          <a:p>
            <a:pPr algn="ctr">
              <a:lnSpc>
                <a:spcPct val="130000"/>
              </a:lnSpc>
            </a:pPr>
            <a:r>
              <a:rPr lang="zh-CN" altLang="en-US" sz="1600" spc="300" dirty="0">
                <a:solidFill>
                  <a:schemeClr val="tx1">
                    <a:lumMod val="50000"/>
                    <a:lumOff val="50000"/>
                  </a:schemeClr>
                </a:solidFill>
                <a:cs typeface="+mn-ea"/>
                <a:sym typeface="+mn-lt"/>
              </a:rPr>
              <a:t>当您需要用到一些逻辑图示或者逻辑分析模型时，请在本单元中选择合适版式使用</a:t>
            </a:r>
          </a:p>
        </p:txBody>
      </p:sp>
    </p:spTree>
    <p:extLst>
      <p:ext uri="{BB962C8B-B14F-4D97-AF65-F5344CB8AC3E}">
        <p14:creationId xmlns:p14="http://schemas.microsoft.com/office/powerpoint/2010/main" val="18526830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CF9EE7-04CF-4CA5-8FAB-FA7A41927E87}"/>
              </a:ext>
            </a:extLst>
          </p:cNvPr>
          <p:cNvSpPr>
            <a:spLocks noGrp="1"/>
          </p:cNvSpPr>
          <p:nvPr>
            <p:ph type="title" idx="4294967295"/>
          </p:nvPr>
        </p:nvSpPr>
        <p:spPr>
          <a:xfrm>
            <a:off x="2419750" y="430303"/>
            <a:ext cx="10515600" cy="766300"/>
          </a:xfrm>
          <a:prstGeom prst="rect">
            <a:avLst/>
          </a:prstGeom>
        </p:spPr>
        <p:txBody>
          <a:bodyPr>
            <a:normAutofit/>
          </a:bodyPr>
          <a:lstStyle/>
          <a:p>
            <a:pPr>
              <a:lnSpc>
                <a:spcPct val="130000"/>
              </a:lnSpc>
            </a:pPr>
            <a:r>
              <a:rPr lang="zh-CN" altLang="en-US" sz="2800" spc="300" dirty="0">
                <a:latin typeface="+mn-lt"/>
                <a:ea typeface="+mn-ea"/>
                <a:cs typeface="+mn-ea"/>
                <a:sym typeface="+mn-lt"/>
              </a:rPr>
              <a:t>项目时间进度规划</a:t>
            </a:r>
          </a:p>
        </p:txBody>
      </p:sp>
      <p:sp>
        <p:nvSpPr>
          <p:cNvPr id="10" name="任意多边形: 形状 9">
            <a:extLst>
              <a:ext uri="{FF2B5EF4-FFF2-40B4-BE49-F238E27FC236}">
                <a16:creationId xmlns:a16="http://schemas.microsoft.com/office/drawing/2014/main" id="{F3C87793-0657-481C-8B56-321DEDDE2C98}"/>
              </a:ext>
            </a:extLst>
          </p:cNvPr>
          <p:cNvSpPr/>
          <p:nvPr/>
        </p:nvSpPr>
        <p:spPr>
          <a:xfrm>
            <a:off x="1148601" y="1277723"/>
            <a:ext cx="9894798" cy="766300"/>
          </a:xfrm>
          <a:custGeom>
            <a:avLst/>
            <a:gdLst>
              <a:gd name="connsiteX0" fmla="*/ 0 w 6879035"/>
              <a:gd name="connsiteY0" fmla="*/ 0 h 1722121"/>
              <a:gd name="connsiteX1" fmla="*/ 6879035 w 6879035"/>
              <a:gd name="connsiteY1" fmla="*/ 0 h 1722121"/>
              <a:gd name="connsiteX2" fmla="*/ 6865854 w 6879035"/>
              <a:gd name="connsiteY2" fmla="*/ 24980 h 1722121"/>
              <a:gd name="connsiteX3" fmla="*/ 3439517 w 6879035"/>
              <a:gd name="connsiteY3" fmla="*/ 1722121 h 1722121"/>
              <a:gd name="connsiteX4" fmla="*/ 13180 w 6879035"/>
              <a:gd name="connsiteY4" fmla="*/ 24980 h 1722121"/>
              <a:gd name="connsiteX5" fmla="*/ 0 w 6879035"/>
              <a:gd name="connsiteY5" fmla="*/ 0 h 1722121"/>
              <a:gd name="connsiteX0" fmla="*/ 0 w 6879035"/>
              <a:gd name="connsiteY0" fmla="*/ 7621 h 1729742"/>
              <a:gd name="connsiteX1" fmla="*/ 3157576 w 6879035"/>
              <a:gd name="connsiteY1" fmla="*/ 0 h 1729742"/>
              <a:gd name="connsiteX2" fmla="*/ 6879035 w 6879035"/>
              <a:gd name="connsiteY2" fmla="*/ 7621 h 1729742"/>
              <a:gd name="connsiteX3" fmla="*/ 6865854 w 6879035"/>
              <a:gd name="connsiteY3" fmla="*/ 32601 h 1729742"/>
              <a:gd name="connsiteX4" fmla="*/ 3439517 w 6879035"/>
              <a:gd name="connsiteY4" fmla="*/ 1729742 h 1729742"/>
              <a:gd name="connsiteX5" fmla="*/ 13180 w 6879035"/>
              <a:gd name="connsiteY5" fmla="*/ 32601 h 1729742"/>
              <a:gd name="connsiteX6" fmla="*/ 0 w 6879035"/>
              <a:gd name="connsiteY6" fmla="*/ 7621 h 1729742"/>
              <a:gd name="connsiteX0" fmla="*/ 3157576 w 6879035"/>
              <a:gd name="connsiteY0" fmla="*/ 0 h 1729742"/>
              <a:gd name="connsiteX1" fmla="*/ 6879035 w 6879035"/>
              <a:gd name="connsiteY1" fmla="*/ 7621 h 1729742"/>
              <a:gd name="connsiteX2" fmla="*/ 6865854 w 6879035"/>
              <a:gd name="connsiteY2" fmla="*/ 32601 h 1729742"/>
              <a:gd name="connsiteX3" fmla="*/ 3439517 w 6879035"/>
              <a:gd name="connsiteY3" fmla="*/ 1729742 h 1729742"/>
              <a:gd name="connsiteX4" fmla="*/ 13180 w 6879035"/>
              <a:gd name="connsiteY4" fmla="*/ 32601 h 1729742"/>
              <a:gd name="connsiteX5" fmla="*/ 0 w 6879035"/>
              <a:gd name="connsiteY5" fmla="*/ 7621 h 1729742"/>
              <a:gd name="connsiteX6" fmla="*/ 3249016 w 6879035"/>
              <a:gd name="connsiteY6" fmla="*/ 91440 h 1729742"/>
              <a:gd name="connsiteX0" fmla="*/ 3157576 w 6879035"/>
              <a:gd name="connsiteY0" fmla="*/ 0 h 1729742"/>
              <a:gd name="connsiteX1" fmla="*/ 6879035 w 6879035"/>
              <a:gd name="connsiteY1" fmla="*/ 7621 h 1729742"/>
              <a:gd name="connsiteX2" fmla="*/ 6865854 w 6879035"/>
              <a:gd name="connsiteY2" fmla="*/ 32601 h 1729742"/>
              <a:gd name="connsiteX3" fmla="*/ 3439517 w 6879035"/>
              <a:gd name="connsiteY3" fmla="*/ 1729742 h 1729742"/>
              <a:gd name="connsiteX4" fmla="*/ 13180 w 6879035"/>
              <a:gd name="connsiteY4" fmla="*/ 32601 h 1729742"/>
              <a:gd name="connsiteX5" fmla="*/ 0 w 6879035"/>
              <a:gd name="connsiteY5" fmla="*/ 7621 h 1729742"/>
              <a:gd name="connsiteX0" fmla="*/ 6879035 w 6879035"/>
              <a:gd name="connsiteY0" fmla="*/ 0 h 1722121"/>
              <a:gd name="connsiteX1" fmla="*/ 6865854 w 6879035"/>
              <a:gd name="connsiteY1" fmla="*/ 24980 h 1722121"/>
              <a:gd name="connsiteX2" fmla="*/ 3439517 w 6879035"/>
              <a:gd name="connsiteY2" fmla="*/ 1722121 h 1722121"/>
              <a:gd name="connsiteX3" fmla="*/ 13180 w 6879035"/>
              <a:gd name="connsiteY3" fmla="*/ 24980 h 1722121"/>
              <a:gd name="connsiteX4" fmla="*/ 0 w 6879035"/>
              <a:gd name="connsiteY4" fmla="*/ 0 h 17221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9035" h="1722121">
                <a:moveTo>
                  <a:pt x="6879035" y="0"/>
                </a:moveTo>
                <a:lnTo>
                  <a:pt x="6865854" y="24980"/>
                </a:lnTo>
                <a:cubicBezTo>
                  <a:pt x="6301346" y="1022319"/>
                  <a:pt x="4979795" y="1722121"/>
                  <a:pt x="3439517" y="1722121"/>
                </a:cubicBezTo>
                <a:cubicBezTo>
                  <a:pt x="1899239" y="1722121"/>
                  <a:pt x="577688" y="1022319"/>
                  <a:pt x="13180" y="24980"/>
                </a:cubicBezTo>
                <a:lnTo>
                  <a:pt x="0" y="0"/>
                </a:lnTo>
              </a:path>
            </a:pathLst>
          </a:custGeom>
          <a:noFill/>
          <a:ln w="95250">
            <a:gradFill flip="none" rotWithShape="1">
              <a:gsLst>
                <a:gs pos="54000">
                  <a:schemeClr val="accent1"/>
                </a:gs>
                <a:gs pos="100000">
                  <a:schemeClr val="accent1">
                    <a:lumMod val="60000"/>
                    <a:lumOff val="40000"/>
                  </a:schemeClr>
                </a:gs>
              </a:gsLst>
              <a:lin ang="2700000" scaled="1"/>
              <a:tileRect/>
            </a:gradFill>
            <a:headEnd type="stealth"/>
            <a:tailEnd type="none"/>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sz="1600" dirty="0">
              <a:cs typeface="+mn-ea"/>
              <a:sym typeface="+mn-lt"/>
            </a:endParaRPr>
          </a:p>
        </p:txBody>
      </p:sp>
      <p:sp>
        <p:nvSpPr>
          <p:cNvPr id="23" name="任意多边形: 形状 22">
            <a:extLst>
              <a:ext uri="{FF2B5EF4-FFF2-40B4-BE49-F238E27FC236}">
                <a16:creationId xmlns:a16="http://schemas.microsoft.com/office/drawing/2014/main" id="{00C26A2D-83BD-4527-98F7-CDAA398A7130}"/>
              </a:ext>
            </a:extLst>
          </p:cNvPr>
          <p:cNvSpPr/>
          <p:nvPr/>
        </p:nvSpPr>
        <p:spPr>
          <a:xfrm>
            <a:off x="660401" y="3965152"/>
            <a:ext cx="2233270" cy="1771573"/>
          </a:xfrm>
          <a:custGeom>
            <a:avLst/>
            <a:gdLst>
              <a:gd name="connsiteX0" fmla="*/ 7220018 w 7750410"/>
              <a:gd name="connsiteY0" fmla="*/ 0 h 3165422"/>
              <a:gd name="connsiteX1" fmla="*/ 7750410 w 7750410"/>
              <a:gd name="connsiteY1" fmla="*/ 0 h 3165422"/>
              <a:gd name="connsiteX2" fmla="*/ 7750410 w 7750410"/>
              <a:gd name="connsiteY2" fmla="*/ 480739 h 3165422"/>
              <a:gd name="connsiteX3" fmla="*/ 0 w 7750410"/>
              <a:gd name="connsiteY3" fmla="*/ 0 h 3165422"/>
              <a:gd name="connsiteX4" fmla="*/ 7091871 w 7750410"/>
              <a:gd name="connsiteY4" fmla="*/ 0 h 3165422"/>
              <a:gd name="connsiteX5" fmla="*/ 7750410 w 7750410"/>
              <a:gd name="connsiteY5" fmla="*/ 596889 h 3165422"/>
              <a:gd name="connsiteX6" fmla="*/ 7750410 w 7750410"/>
              <a:gd name="connsiteY6" fmla="*/ 3165422 h 3165422"/>
              <a:gd name="connsiteX7" fmla="*/ 0 w 7750410"/>
              <a:gd name="connsiteY7" fmla="*/ 3165422 h 316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0410" h="3165422">
                <a:moveTo>
                  <a:pt x="7220018" y="0"/>
                </a:moveTo>
                <a:lnTo>
                  <a:pt x="7750410" y="0"/>
                </a:lnTo>
                <a:lnTo>
                  <a:pt x="7750410" y="480739"/>
                </a:lnTo>
                <a:close/>
                <a:moveTo>
                  <a:pt x="0" y="0"/>
                </a:moveTo>
                <a:lnTo>
                  <a:pt x="7091871" y="0"/>
                </a:lnTo>
                <a:lnTo>
                  <a:pt x="7750410" y="596889"/>
                </a:lnTo>
                <a:lnTo>
                  <a:pt x="7750410" y="3165422"/>
                </a:lnTo>
                <a:lnTo>
                  <a:pt x="0" y="3165422"/>
                </a:lnTo>
                <a:close/>
              </a:path>
            </a:pathLst>
          </a:custGeom>
          <a:gradFill flip="none" rotWithShape="1">
            <a:gsLst>
              <a:gs pos="0">
                <a:schemeClr val="accent1"/>
              </a:gs>
              <a:gs pos="100000">
                <a:schemeClr val="accent1">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180000" rIns="216000" bIns="36000" numCol="1" spcCol="0" rtlCol="0" fromWordArt="0" anchor="t" anchorCtr="0" forceAA="0" compatLnSpc="1">
            <a:prstTxWarp prst="textNoShape">
              <a:avLst/>
            </a:prstTxWarp>
            <a:noAutofit/>
          </a:bodyPr>
          <a:lstStyle/>
          <a:p>
            <a:pPr algn="just">
              <a:lnSpc>
                <a:spcPct val="130000"/>
              </a:lnSpc>
            </a:pPr>
            <a:r>
              <a:rPr lang="zh-CN" altLang="en-US" sz="1600" spc="300" dirty="0">
                <a:solidFill>
                  <a:schemeClr val="bg1"/>
                </a:solidFill>
                <a:cs typeface="+mn-ea"/>
                <a:sym typeface="+mn-lt"/>
              </a:rPr>
              <a:t>简单的介绍下项目这个阶段需要达成的重要事项</a:t>
            </a:r>
          </a:p>
        </p:txBody>
      </p:sp>
      <p:sp>
        <p:nvSpPr>
          <p:cNvPr id="30" name="文本框 29">
            <a:extLst>
              <a:ext uri="{FF2B5EF4-FFF2-40B4-BE49-F238E27FC236}">
                <a16:creationId xmlns:a16="http://schemas.microsoft.com/office/drawing/2014/main" id="{6A3243EF-6218-4B16-9A0F-1051141F66B4}"/>
              </a:ext>
            </a:extLst>
          </p:cNvPr>
          <p:cNvSpPr txBox="1"/>
          <p:nvPr/>
        </p:nvSpPr>
        <p:spPr>
          <a:xfrm>
            <a:off x="1090459" y="2704630"/>
            <a:ext cx="1373155" cy="1075423"/>
          </a:xfrm>
          <a:prstGeom prst="rect">
            <a:avLst/>
          </a:prstGeom>
          <a:noFill/>
        </p:spPr>
        <p:txBody>
          <a:bodyPr wrap="square" lIns="0" tIns="0" rIns="0" bIns="0" rtlCol="0">
            <a:spAutoFit/>
          </a:bodyPr>
          <a:lstStyle/>
          <a:p>
            <a:pPr algn="ctr">
              <a:lnSpc>
                <a:spcPct val="130000"/>
              </a:lnSpc>
            </a:pPr>
            <a:r>
              <a:rPr lang="en-US" altLang="zh-CN" sz="6000" b="1" dirty="0">
                <a:gradFill flip="none" rotWithShape="1">
                  <a:gsLst>
                    <a:gs pos="46000">
                      <a:schemeClr val="accent1"/>
                    </a:gs>
                    <a:gs pos="100000">
                      <a:schemeClr val="accent2">
                        <a:alpha val="0"/>
                        <a:lumMod val="0"/>
                        <a:lumOff val="100000"/>
                      </a:schemeClr>
                    </a:gs>
                  </a:gsLst>
                  <a:lin ang="5400000" scaled="1"/>
                  <a:tileRect/>
                </a:gradFill>
                <a:cs typeface="+mn-ea"/>
                <a:sym typeface="+mn-lt"/>
              </a:rPr>
              <a:t>01</a:t>
            </a:r>
            <a:endParaRPr lang="zh-CN" altLang="en-US" sz="6000" b="1" dirty="0">
              <a:gradFill flip="none" rotWithShape="1">
                <a:gsLst>
                  <a:gs pos="46000">
                    <a:schemeClr val="accent1"/>
                  </a:gs>
                  <a:gs pos="100000">
                    <a:schemeClr val="accent2">
                      <a:alpha val="0"/>
                      <a:lumMod val="0"/>
                      <a:lumOff val="100000"/>
                    </a:schemeClr>
                  </a:gs>
                </a:gsLst>
                <a:lin ang="5400000" scaled="1"/>
                <a:tileRect/>
              </a:gradFill>
              <a:cs typeface="+mn-ea"/>
              <a:sym typeface="+mn-lt"/>
            </a:endParaRPr>
          </a:p>
        </p:txBody>
      </p:sp>
      <p:sp>
        <p:nvSpPr>
          <p:cNvPr id="33" name="任意多边形: 形状 32">
            <a:extLst>
              <a:ext uri="{FF2B5EF4-FFF2-40B4-BE49-F238E27FC236}">
                <a16:creationId xmlns:a16="http://schemas.microsoft.com/office/drawing/2014/main" id="{5B699A1E-9D0F-40CC-A104-F13D1E20C2F6}"/>
              </a:ext>
            </a:extLst>
          </p:cNvPr>
          <p:cNvSpPr/>
          <p:nvPr/>
        </p:nvSpPr>
        <p:spPr>
          <a:xfrm>
            <a:off x="3539710" y="3965152"/>
            <a:ext cx="2233270" cy="1771573"/>
          </a:xfrm>
          <a:custGeom>
            <a:avLst/>
            <a:gdLst>
              <a:gd name="connsiteX0" fmla="*/ 7220018 w 7750410"/>
              <a:gd name="connsiteY0" fmla="*/ 0 h 3165422"/>
              <a:gd name="connsiteX1" fmla="*/ 7750410 w 7750410"/>
              <a:gd name="connsiteY1" fmla="*/ 0 h 3165422"/>
              <a:gd name="connsiteX2" fmla="*/ 7750410 w 7750410"/>
              <a:gd name="connsiteY2" fmla="*/ 480739 h 3165422"/>
              <a:gd name="connsiteX3" fmla="*/ 0 w 7750410"/>
              <a:gd name="connsiteY3" fmla="*/ 0 h 3165422"/>
              <a:gd name="connsiteX4" fmla="*/ 7091871 w 7750410"/>
              <a:gd name="connsiteY4" fmla="*/ 0 h 3165422"/>
              <a:gd name="connsiteX5" fmla="*/ 7750410 w 7750410"/>
              <a:gd name="connsiteY5" fmla="*/ 596889 h 3165422"/>
              <a:gd name="connsiteX6" fmla="*/ 7750410 w 7750410"/>
              <a:gd name="connsiteY6" fmla="*/ 3165422 h 3165422"/>
              <a:gd name="connsiteX7" fmla="*/ 0 w 7750410"/>
              <a:gd name="connsiteY7" fmla="*/ 3165422 h 316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0410" h="3165422">
                <a:moveTo>
                  <a:pt x="7220018" y="0"/>
                </a:moveTo>
                <a:lnTo>
                  <a:pt x="7750410" y="0"/>
                </a:lnTo>
                <a:lnTo>
                  <a:pt x="7750410" y="480739"/>
                </a:lnTo>
                <a:close/>
                <a:moveTo>
                  <a:pt x="0" y="0"/>
                </a:moveTo>
                <a:lnTo>
                  <a:pt x="7091871" y="0"/>
                </a:lnTo>
                <a:lnTo>
                  <a:pt x="7750410" y="596889"/>
                </a:lnTo>
                <a:lnTo>
                  <a:pt x="7750410" y="3165422"/>
                </a:lnTo>
                <a:lnTo>
                  <a:pt x="0" y="3165422"/>
                </a:lnTo>
                <a:close/>
              </a:path>
            </a:pathLst>
          </a:custGeom>
          <a:gradFill flip="none" rotWithShape="1">
            <a:gsLst>
              <a:gs pos="0">
                <a:schemeClr val="accent1"/>
              </a:gs>
              <a:gs pos="100000">
                <a:schemeClr val="accent1">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180000" rIns="216000" bIns="36000" numCol="1" spcCol="0" rtlCol="0" fromWordArt="0" anchor="t" anchorCtr="0" forceAA="0" compatLnSpc="1">
            <a:prstTxWarp prst="textNoShape">
              <a:avLst/>
            </a:prstTxWarp>
            <a:noAutofit/>
          </a:bodyPr>
          <a:lstStyle/>
          <a:p>
            <a:pPr algn="just">
              <a:lnSpc>
                <a:spcPct val="130000"/>
              </a:lnSpc>
            </a:pPr>
            <a:r>
              <a:rPr lang="zh-CN" altLang="en-US" sz="1600" spc="300" dirty="0">
                <a:solidFill>
                  <a:schemeClr val="bg1"/>
                </a:solidFill>
                <a:cs typeface="+mn-ea"/>
                <a:sym typeface="+mn-lt"/>
              </a:rPr>
              <a:t>简单的介绍下项目这个阶段需要达成的重要事项</a:t>
            </a:r>
          </a:p>
        </p:txBody>
      </p:sp>
      <p:sp>
        <p:nvSpPr>
          <p:cNvPr id="34" name="文本框 33">
            <a:extLst>
              <a:ext uri="{FF2B5EF4-FFF2-40B4-BE49-F238E27FC236}">
                <a16:creationId xmlns:a16="http://schemas.microsoft.com/office/drawing/2014/main" id="{1DAD89FB-CF6A-47A5-8B2D-A7D60AA4616C}"/>
              </a:ext>
            </a:extLst>
          </p:cNvPr>
          <p:cNvSpPr txBox="1"/>
          <p:nvPr/>
        </p:nvSpPr>
        <p:spPr>
          <a:xfrm>
            <a:off x="3969768" y="2704630"/>
            <a:ext cx="1373155" cy="1075423"/>
          </a:xfrm>
          <a:prstGeom prst="rect">
            <a:avLst/>
          </a:prstGeom>
          <a:noFill/>
        </p:spPr>
        <p:txBody>
          <a:bodyPr wrap="square" lIns="0" tIns="0" rIns="0" bIns="0" rtlCol="0">
            <a:spAutoFit/>
          </a:bodyPr>
          <a:lstStyle/>
          <a:p>
            <a:pPr algn="ctr">
              <a:lnSpc>
                <a:spcPct val="130000"/>
              </a:lnSpc>
            </a:pPr>
            <a:r>
              <a:rPr lang="en-US" altLang="zh-CN" sz="6000" b="1" dirty="0">
                <a:gradFill flip="none" rotWithShape="1">
                  <a:gsLst>
                    <a:gs pos="46000">
                      <a:schemeClr val="accent1"/>
                    </a:gs>
                    <a:gs pos="100000">
                      <a:schemeClr val="accent2">
                        <a:alpha val="0"/>
                        <a:lumMod val="0"/>
                        <a:lumOff val="100000"/>
                      </a:schemeClr>
                    </a:gs>
                  </a:gsLst>
                  <a:lin ang="5400000" scaled="1"/>
                  <a:tileRect/>
                </a:gradFill>
                <a:cs typeface="+mn-ea"/>
                <a:sym typeface="+mn-lt"/>
              </a:rPr>
              <a:t>02</a:t>
            </a:r>
            <a:endParaRPr lang="zh-CN" altLang="en-US" sz="6000" b="1" dirty="0">
              <a:gradFill flip="none" rotWithShape="1">
                <a:gsLst>
                  <a:gs pos="46000">
                    <a:schemeClr val="accent1"/>
                  </a:gs>
                  <a:gs pos="100000">
                    <a:schemeClr val="accent2">
                      <a:alpha val="0"/>
                      <a:lumMod val="0"/>
                      <a:lumOff val="100000"/>
                    </a:schemeClr>
                  </a:gs>
                </a:gsLst>
                <a:lin ang="5400000" scaled="1"/>
                <a:tileRect/>
              </a:gradFill>
              <a:cs typeface="+mn-ea"/>
              <a:sym typeface="+mn-lt"/>
            </a:endParaRPr>
          </a:p>
        </p:txBody>
      </p:sp>
      <p:sp>
        <p:nvSpPr>
          <p:cNvPr id="37" name="任意多边形: 形状 36">
            <a:extLst>
              <a:ext uri="{FF2B5EF4-FFF2-40B4-BE49-F238E27FC236}">
                <a16:creationId xmlns:a16="http://schemas.microsoft.com/office/drawing/2014/main" id="{BF066BC2-537D-4B15-A117-45AFB0CEAD8E}"/>
              </a:ext>
            </a:extLst>
          </p:cNvPr>
          <p:cNvSpPr/>
          <p:nvPr/>
        </p:nvSpPr>
        <p:spPr>
          <a:xfrm>
            <a:off x="6419019" y="3965152"/>
            <a:ext cx="2233270" cy="1771573"/>
          </a:xfrm>
          <a:custGeom>
            <a:avLst/>
            <a:gdLst>
              <a:gd name="connsiteX0" fmla="*/ 7220018 w 7750410"/>
              <a:gd name="connsiteY0" fmla="*/ 0 h 3165422"/>
              <a:gd name="connsiteX1" fmla="*/ 7750410 w 7750410"/>
              <a:gd name="connsiteY1" fmla="*/ 0 h 3165422"/>
              <a:gd name="connsiteX2" fmla="*/ 7750410 w 7750410"/>
              <a:gd name="connsiteY2" fmla="*/ 480739 h 3165422"/>
              <a:gd name="connsiteX3" fmla="*/ 0 w 7750410"/>
              <a:gd name="connsiteY3" fmla="*/ 0 h 3165422"/>
              <a:gd name="connsiteX4" fmla="*/ 7091871 w 7750410"/>
              <a:gd name="connsiteY4" fmla="*/ 0 h 3165422"/>
              <a:gd name="connsiteX5" fmla="*/ 7750410 w 7750410"/>
              <a:gd name="connsiteY5" fmla="*/ 596889 h 3165422"/>
              <a:gd name="connsiteX6" fmla="*/ 7750410 w 7750410"/>
              <a:gd name="connsiteY6" fmla="*/ 3165422 h 3165422"/>
              <a:gd name="connsiteX7" fmla="*/ 0 w 7750410"/>
              <a:gd name="connsiteY7" fmla="*/ 3165422 h 316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0410" h="3165422">
                <a:moveTo>
                  <a:pt x="7220018" y="0"/>
                </a:moveTo>
                <a:lnTo>
                  <a:pt x="7750410" y="0"/>
                </a:lnTo>
                <a:lnTo>
                  <a:pt x="7750410" y="480739"/>
                </a:lnTo>
                <a:close/>
                <a:moveTo>
                  <a:pt x="0" y="0"/>
                </a:moveTo>
                <a:lnTo>
                  <a:pt x="7091871" y="0"/>
                </a:lnTo>
                <a:lnTo>
                  <a:pt x="7750410" y="596889"/>
                </a:lnTo>
                <a:lnTo>
                  <a:pt x="7750410" y="3165422"/>
                </a:lnTo>
                <a:lnTo>
                  <a:pt x="0" y="3165422"/>
                </a:lnTo>
                <a:close/>
              </a:path>
            </a:pathLst>
          </a:custGeom>
          <a:gradFill flip="none" rotWithShape="1">
            <a:gsLst>
              <a:gs pos="0">
                <a:schemeClr val="accent1"/>
              </a:gs>
              <a:gs pos="100000">
                <a:schemeClr val="accent1">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180000" rIns="216000" bIns="36000" numCol="1" spcCol="0" rtlCol="0" fromWordArt="0" anchor="t" anchorCtr="0" forceAA="0" compatLnSpc="1">
            <a:prstTxWarp prst="textNoShape">
              <a:avLst/>
            </a:prstTxWarp>
            <a:noAutofit/>
          </a:bodyPr>
          <a:lstStyle/>
          <a:p>
            <a:pPr algn="just">
              <a:lnSpc>
                <a:spcPct val="130000"/>
              </a:lnSpc>
            </a:pPr>
            <a:r>
              <a:rPr lang="zh-CN" altLang="en-US" sz="1600" spc="300" dirty="0">
                <a:solidFill>
                  <a:schemeClr val="bg1"/>
                </a:solidFill>
                <a:cs typeface="+mn-ea"/>
                <a:sym typeface="+mn-lt"/>
              </a:rPr>
              <a:t>简单的介绍下项目这个阶段需要达成的重要事项</a:t>
            </a:r>
          </a:p>
        </p:txBody>
      </p:sp>
      <p:sp>
        <p:nvSpPr>
          <p:cNvPr id="38" name="文本框 37">
            <a:extLst>
              <a:ext uri="{FF2B5EF4-FFF2-40B4-BE49-F238E27FC236}">
                <a16:creationId xmlns:a16="http://schemas.microsoft.com/office/drawing/2014/main" id="{0234733A-0791-4076-B821-11AB599E384C}"/>
              </a:ext>
            </a:extLst>
          </p:cNvPr>
          <p:cNvSpPr txBox="1"/>
          <p:nvPr/>
        </p:nvSpPr>
        <p:spPr>
          <a:xfrm>
            <a:off x="6849077" y="2704630"/>
            <a:ext cx="1373155" cy="1075423"/>
          </a:xfrm>
          <a:prstGeom prst="rect">
            <a:avLst/>
          </a:prstGeom>
          <a:noFill/>
        </p:spPr>
        <p:txBody>
          <a:bodyPr wrap="square" lIns="0" tIns="0" rIns="0" bIns="0" rtlCol="0">
            <a:spAutoFit/>
          </a:bodyPr>
          <a:lstStyle/>
          <a:p>
            <a:pPr algn="ctr">
              <a:lnSpc>
                <a:spcPct val="130000"/>
              </a:lnSpc>
            </a:pPr>
            <a:r>
              <a:rPr lang="en-US" altLang="zh-CN" sz="6000" b="1" dirty="0">
                <a:gradFill flip="none" rotWithShape="1">
                  <a:gsLst>
                    <a:gs pos="46000">
                      <a:schemeClr val="accent1"/>
                    </a:gs>
                    <a:gs pos="100000">
                      <a:schemeClr val="accent2">
                        <a:alpha val="0"/>
                        <a:lumMod val="0"/>
                        <a:lumOff val="100000"/>
                      </a:schemeClr>
                    </a:gs>
                  </a:gsLst>
                  <a:lin ang="5400000" scaled="1"/>
                  <a:tileRect/>
                </a:gradFill>
                <a:cs typeface="+mn-ea"/>
                <a:sym typeface="+mn-lt"/>
              </a:rPr>
              <a:t>03</a:t>
            </a:r>
            <a:endParaRPr lang="zh-CN" altLang="en-US" sz="6000" b="1" dirty="0">
              <a:gradFill flip="none" rotWithShape="1">
                <a:gsLst>
                  <a:gs pos="46000">
                    <a:schemeClr val="accent1"/>
                  </a:gs>
                  <a:gs pos="100000">
                    <a:schemeClr val="accent2">
                      <a:alpha val="0"/>
                      <a:lumMod val="0"/>
                      <a:lumOff val="100000"/>
                    </a:schemeClr>
                  </a:gs>
                </a:gsLst>
                <a:lin ang="5400000" scaled="1"/>
                <a:tileRect/>
              </a:gradFill>
              <a:cs typeface="+mn-ea"/>
              <a:sym typeface="+mn-lt"/>
            </a:endParaRPr>
          </a:p>
        </p:txBody>
      </p:sp>
      <p:grpSp>
        <p:nvGrpSpPr>
          <p:cNvPr id="5" name="组合 4">
            <a:extLst>
              <a:ext uri="{FF2B5EF4-FFF2-40B4-BE49-F238E27FC236}">
                <a16:creationId xmlns:a16="http://schemas.microsoft.com/office/drawing/2014/main" id="{95582716-48D7-4277-AF53-75A9BB38DFBD}"/>
              </a:ext>
            </a:extLst>
          </p:cNvPr>
          <p:cNvGrpSpPr/>
          <p:nvPr/>
        </p:nvGrpSpPr>
        <p:grpSpPr>
          <a:xfrm>
            <a:off x="1777036" y="1691820"/>
            <a:ext cx="8637928" cy="1155050"/>
            <a:chOff x="1777036" y="1691820"/>
            <a:chExt cx="8637928" cy="1909252"/>
          </a:xfrm>
        </p:grpSpPr>
        <p:cxnSp>
          <p:nvCxnSpPr>
            <p:cNvPr id="13" name="直接连接符 12">
              <a:extLst>
                <a:ext uri="{FF2B5EF4-FFF2-40B4-BE49-F238E27FC236}">
                  <a16:creationId xmlns:a16="http://schemas.microsoft.com/office/drawing/2014/main" id="{568382AF-E6D3-47ED-95FB-78192E93D571}"/>
                </a:ext>
              </a:extLst>
            </p:cNvPr>
            <p:cNvCxnSpPr>
              <a:cxnSpLocks/>
            </p:cNvCxnSpPr>
            <p:nvPr/>
          </p:nvCxnSpPr>
          <p:spPr>
            <a:xfrm>
              <a:off x="1777036" y="1691820"/>
              <a:ext cx="0" cy="1674136"/>
            </a:xfrm>
            <a:prstGeom prst="line">
              <a:avLst/>
            </a:prstGeom>
            <a:ln w="19050" cap="rnd">
              <a:solidFill>
                <a:schemeClr val="accent1"/>
              </a:solidFill>
              <a:round/>
              <a:headEnd type="oval"/>
              <a:tailEnd type="oval"/>
            </a:ln>
          </p:spPr>
          <p:style>
            <a:lnRef idx="1">
              <a:schemeClr val="accent1"/>
            </a:lnRef>
            <a:fillRef idx="0">
              <a:schemeClr val="accent1"/>
            </a:fillRef>
            <a:effectRef idx="0">
              <a:schemeClr val="accent1"/>
            </a:effectRef>
            <a:fontRef idx="minor">
              <a:schemeClr val="tx1"/>
            </a:fontRef>
          </p:style>
        </p:cxnSp>
        <p:grpSp>
          <p:nvGrpSpPr>
            <p:cNvPr id="17" name="组合 16">
              <a:extLst>
                <a:ext uri="{FF2B5EF4-FFF2-40B4-BE49-F238E27FC236}">
                  <a16:creationId xmlns:a16="http://schemas.microsoft.com/office/drawing/2014/main" id="{974C9470-5BA9-46CE-B189-4F036DC932E6}"/>
                </a:ext>
              </a:extLst>
            </p:cNvPr>
            <p:cNvGrpSpPr/>
            <p:nvPr/>
          </p:nvGrpSpPr>
          <p:grpSpPr>
            <a:xfrm>
              <a:off x="4656345" y="2514734"/>
              <a:ext cx="2879309" cy="1086338"/>
              <a:chOff x="4656345" y="2054154"/>
              <a:chExt cx="2879309" cy="1674136"/>
            </a:xfrm>
          </p:grpSpPr>
          <p:cxnSp>
            <p:nvCxnSpPr>
              <p:cNvPr id="32" name="直接连接符 31">
                <a:extLst>
                  <a:ext uri="{FF2B5EF4-FFF2-40B4-BE49-F238E27FC236}">
                    <a16:creationId xmlns:a16="http://schemas.microsoft.com/office/drawing/2014/main" id="{A0B098D9-45D6-468A-A260-DF2FD0281739}"/>
                  </a:ext>
                </a:extLst>
              </p:cNvPr>
              <p:cNvCxnSpPr>
                <a:cxnSpLocks/>
              </p:cNvCxnSpPr>
              <p:nvPr/>
            </p:nvCxnSpPr>
            <p:spPr>
              <a:xfrm>
                <a:off x="4656345" y="2054154"/>
                <a:ext cx="0" cy="1674136"/>
              </a:xfrm>
              <a:prstGeom prst="line">
                <a:avLst/>
              </a:prstGeom>
              <a:ln w="19050" cap="rnd">
                <a:solidFill>
                  <a:schemeClr val="accent1"/>
                </a:solidFill>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405F17C1-4B8B-4119-AD12-0073F3F41FEA}"/>
                  </a:ext>
                </a:extLst>
              </p:cNvPr>
              <p:cNvCxnSpPr>
                <a:cxnSpLocks/>
              </p:cNvCxnSpPr>
              <p:nvPr/>
            </p:nvCxnSpPr>
            <p:spPr>
              <a:xfrm>
                <a:off x="7535654" y="2054154"/>
                <a:ext cx="0" cy="1674136"/>
              </a:xfrm>
              <a:prstGeom prst="line">
                <a:avLst/>
              </a:prstGeom>
              <a:ln w="19050" cap="rnd">
                <a:solidFill>
                  <a:schemeClr val="accent1"/>
                </a:solidFill>
                <a:round/>
                <a:headEnd type="oval"/>
                <a:tailEnd type="oval"/>
              </a:ln>
            </p:spPr>
            <p:style>
              <a:lnRef idx="1">
                <a:schemeClr val="accent1"/>
              </a:lnRef>
              <a:fillRef idx="0">
                <a:schemeClr val="accent1"/>
              </a:fillRef>
              <a:effectRef idx="0">
                <a:schemeClr val="accent1"/>
              </a:effectRef>
              <a:fontRef idx="minor">
                <a:schemeClr val="tx1"/>
              </a:fontRef>
            </p:style>
          </p:cxnSp>
        </p:grpSp>
        <p:cxnSp>
          <p:nvCxnSpPr>
            <p:cNvPr id="40" name="直接连接符 39">
              <a:extLst>
                <a:ext uri="{FF2B5EF4-FFF2-40B4-BE49-F238E27FC236}">
                  <a16:creationId xmlns:a16="http://schemas.microsoft.com/office/drawing/2014/main" id="{6E167718-DBEC-41B0-9DF5-73E7B0399750}"/>
                </a:ext>
              </a:extLst>
            </p:cNvPr>
            <p:cNvCxnSpPr>
              <a:cxnSpLocks/>
            </p:cNvCxnSpPr>
            <p:nvPr/>
          </p:nvCxnSpPr>
          <p:spPr>
            <a:xfrm>
              <a:off x="10414964" y="1691820"/>
              <a:ext cx="0" cy="1674136"/>
            </a:xfrm>
            <a:prstGeom prst="line">
              <a:avLst/>
            </a:prstGeom>
            <a:ln w="19050" cap="rnd">
              <a:solidFill>
                <a:schemeClr val="accent1"/>
              </a:solidFill>
              <a:round/>
              <a:headEnd type="oval"/>
              <a:tailEnd type="oval"/>
            </a:ln>
          </p:spPr>
          <p:style>
            <a:lnRef idx="1">
              <a:schemeClr val="accent1"/>
            </a:lnRef>
            <a:fillRef idx="0">
              <a:schemeClr val="accent1"/>
            </a:fillRef>
            <a:effectRef idx="0">
              <a:schemeClr val="accent1"/>
            </a:effectRef>
            <a:fontRef idx="minor">
              <a:schemeClr val="tx1"/>
            </a:fontRef>
          </p:style>
        </p:cxnSp>
      </p:grpSp>
      <p:sp>
        <p:nvSpPr>
          <p:cNvPr id="41" name="任意多边形: 形状 40">
            <a:extLst>
              <a:ext uri="{FF2B5EF4-FFF2-40B4-BE49-F238E27FC236}">
                <a16:creationId xmlns:a16="http://schemas.microsoft.com/office/drawing/2014/main" id="{F6909E96-C4EC-48E3-A48F-744DF98FE340}"/>
              </a:ext>
            </a:extLst>
          </p:cNvPr>
          <p:cNvSpPr/>
          <p:nvPr/>
        </p:nvSpPr>
        <p:spPr>
          <a:xfrm>
            <a:off x="9298329" y="3965152"/>
            <a:ext cx="2233270" cy="1771573"/>
          </a:xfrm>
          <a:custGeom>
            <a:avLst/>
            <a:gdLst>
              <a:gd name="connsiteX0" fmla="*/ 7220018 w 7750410"/>
              <a:gd name="connsiteY0" fmla="*/ 0 h 3165422"/>
              <a:gd name="connsiteX1" fmla="*/ 7750410 w 7750410"/>
              <a:gd name="connsiteY1" fmla="*/ 0 h 3165422"/>
              <a:gd name="connsiteX2" fmla="*/ 7750410 w 7750410"/>
              <a:gd name="connsiteY2" fmla="*/ 480739 h 3165422"/>
              <a:gd name="connsiteX3" fmla="*/ 0 w 7750410"/>
              <a:gd name="connsiteY3" fmla="*/ 0 h 3165422"/>
              <a:gd name="connsiteX4" fmla="*/ 7091871 w 7750410"/>
              <a:gd name="connsiteY4" fmla="*/ 0 h 3165422"/>
              <a:gd name="connsiteX5" fmla="*/ 7750410 w 7750410"/>
              <a:gd name="connsiteY5" fmla="*/ 596889 h 3165422"/>
              <a:gd name="connsiteX6" fmla="*/ 7750410 w 7750410"/>
              <a:gd name="connsiteY6" fmla="*/ 3165422 h 3165422"/>
              <a:gd name="connsiteX7" fmla="*/ 0 w 7750410"/>
              <a:gd name="connsiteY7" fmla="*/ 3165422 h 3165422"/>
              <a:gd name="connsiteX0" fmla="*/ 7750410 w 7750410"/>
              <a:gd name="connsiteY0" fmla="*/ 480739 h 3165422"/>
              <a:gd name="connsiteX1" fmla="*/ 7750410 w 7750410"/>
              <a:gd name="connsiteY1" fmla="*/ 0 h 3165422"/>
              <a:gd name="connsiteX2" fmla="*/ 7750410 w 7750410"/>
              <a:gd name="connsiteY2" fmla="*/ 480739 h 3165422"/>
              <a:gd name="connsiteX3" fmla="*/ 0 w 7750410"/>
              <a:gd name="connsiteY3" fmla="*/ 0 h 3165422"/>
              <a:gd name="connsiteX4" fmla="*/ 7091871 w 7750410"/>
              <a:gd name="connsiteY4" fmla="*/ 0 h 3165422"/>
              <a:gd name="connsiteX5" fmla="*/ 7750410 w 7750410"/>
              <a:gd name="connsiteY5" fmla="*/ 596889 h 3165422"/>
              <a:gd name="connsiteX6" fmla="*/ 7750410 w 7750410"/>
              <a:gd name="connsiteY6" fmla="*/ 3165422 h 3165422"/>
              <a:gd name="connsiteX7" fmla="*/ 0 w 7750410"/>
              <a:gd name="connsiteY7" fmla="*/ 3165422 h 3165422"/>
              <a:gd name="connsiteX8" fmla="*/ 0 w 7750410"/>
              <a:gd name="connsiteY8" fmla="*/ 0 h 3165422"/>
              <a:gd name="connsiteX0" fmla="*/ 0 w 7750410"/>
              <a:gd name="connsiteY0" fmla="*/ 0 h 3165422"/>
              <a:gd name="connsiteX1" fmla="*/ 7091871 w 7750410"/>
              <a:gd name="connsiteY1" fmla="*/ 0 h 3165422"/>
              <a:gd name="connsiteX2" fmla="*/ 7750410 w 7750410"/>
              <a:gd name="connsiteY2" fmla="*/ 596889 h 3165422"/>
              <a:gd name="connsiteX3" fmla="*/ 7750410 w 7750410"/>
              <a:gd name="connsiteY3" fmla="*/ 3165422 h 3165422"/>
              <a:gd name="connsiteX4" fmla="*/ 0 w 7750410"/>
              <a:gd name="connsiteY4" fmla="*/ 3165422 h 3165422"/>
              <a:gd name="connsiteX5" fmla="*/ 0 w 7750410"/>
              <a:gd name="connsiteY5" fmla="*/ 0 h 316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50410" h="3165422">
                <a:moveTo>
                  <a:pt x="0" y="0"/>
                </a:moveTo>
                <a:lnTo>
                  <a:pt x="7091871" y="0"/>
                </a:lnTo>
                <a:lnTo>
                  <a:pt x="7750410" y="596889"/>
                </a:lnTo>
                <a:lnTo>
                  <a:pt x="7750410" y="3165422"/>
                </a:lnTo>
                <a:lnTo>
                  <a:pt x="0" y="3165422"/>
                </a:lnTo>
                <a:lnTo>
                  <a:pt x="0" y="0"/>
                </a:lnTo>
                <a:close/>
              </a:path>
            </a:pathLst>
          </a:custGeom>
          <a:gradFill flip="none" rotWithShape="1">
            <a:gsLst>
              <a:gs pos="0">
                <a:schemeClr val="accent1"/>
              </a:gs>
              <a:gs pos="100000">
                <a:schemeClr val="accent1">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180000" rIns="216000" bIns="36000" numCol="1" spcCol="0" rtlCol="0" fromWordArt="0" anchor="t" anchorCtr="0" forceAA="0" compatLnSpc="1">
            <a:prstTxWarp prst="textNoShape">
              <a:avLst/>
            </a:prstTxWarp>
            <a:noAutofit/>
          </a:bodyPr>
          <a:lstStyle/>
          <a:p>
            <a:pPr algn="just">
              <a:lnSpc>
                <a:spcPct val="130000"/>
              </a:lnSpc>
            </a:pPr>
            <a:r>
              <a:rPr lang="zh-CN" altLang="en-US" sz="1600" spc="300" dirty="0">
                <a:solidFill>
                  <a:schemeClr val="bg1"/>
                </a:solidFill>
                <a:cs typeface="+mn-ea"/>
                <a:sym typeface="+mn-lt"/>
              </a:rPr>
              <a:t>简单的介绍下项目这个阶段需要达成的重要事项</a:t>
            </a:r>
          </a:p>
        </p:txBody>
      </p:sp>
      <p:sp>
        <p:nvSpPr>
          <p:cNvPr id="42" name="文本框 41">
            <a:extLst>
              <a:ext uri="{FF2B5EF4-FFF2-40B4-BE49-F238E27FC236}">
                <a16:creationId xmlns:a16="http://schemas.microsoft.com/office/drawing/2014/main" id="{8681C1D3-9BE3-4252-B134-94DBEFB4CB66}"/>
              </a:ext>
            </a:extLst>
          </p:cNvPr>
          <p:cNvSpPr txBox="1"/>
          <p:nvPr/>
        </p:nvSpPr>
        <p:spPr>
          <a:xfrm>
            <a:off x="9728387" y="2704630"/>
            <a:ext cx="1373155" cy="1075423"/>
          </a:xfrm>
          <a:prstGeom prst="rect">
            <a:avLst/>
          </a:prstGeom>
          <a:noFill/>
        </p:spPr>
        <p:txBody>
          <a:bodyPr wrap="square" lIns="0" tIns="0" rIns="0" bIns="0" rtlCol="0">
            <a:spAutoFit/>
          </a:bodyPr>
          <a:lstStyle/>
          <a:p>
            <a:pPr algn="ctr">
              <a:lnSpc>
                <a:spcPct val="130000"/>
              </a:lnSpc>
            </a:pPr>
            <a:r>
              <a:rPr lang="en-US" altLang="zh-CN" sz="6000" b="1" dirty="0">
                <a:gradFill flip="none" rotWithShape="1">
                  <a:gsLst>
                    <a:gs pos="46000">
                      <a:schemeClr val="accent1"/>
                    </a:gs>
                    <a:gs pos="100000">
                      <a:schemeClr val="accent2">
                        <a:alpha val="0"/>
                        <a:lumMod val="0"/>
                        <a:lumOff val="100000"/>
                      </a:schemeClr>
                    </a:gs>
                  </a:gsLst>
                  <a:lin ang="5400000" scaled="1"/>
                  <a:tileRect/>
                </a:gradFill>
                <a:cs typeface="+mn-ea"/>
                <a:sym typeface="+mn-lt"/>
              </a:rPr>
              <a:t>04</a:t>
            </a:r>
            <a:endParaRPr lang="zh-CN" altLang="en-US" sz="6000" b="1" dirty="0">
              <a:gradFill flip="none" rotWithShape="1">
                <a:gsLst>
                  <a:gs pos="46000">
                    <a:schemeClr val="accent1"/>
                  </a:gs>
                  <a:gs pos="100000">
                    <a:schemeClr val="accent2">
                      <a:alpha val="0"/>
                      <a:lumMod val="0"/>
                      <a:lumOff val="100000"/>
                    </a:schemeClr>
                  </a:gs>
                </a:gsLst>
                <a:lin ang="5400000" scaled="1"/>
                <a:tileRect/>
              </a:gradFill>
              <a:cs typeface="+mn-ea"/>
              <a:sym typeface="+mn-lt"/>
            </a:endParaRPr>
          </a:p>
        </p:txBody>
      </p:sp>
      <p:sp>
        <p:nvSpPr>
          <p:cNvPr id="4" name="矩形: 圆角 3">
            <a:extLst>
              <a:ext uri="{FF2B5EF4-FFF2-40B4-BE49-F238E27FC236}">
                <a16:creationId xmlns:a16="http://schemas.microsoft.com/office/drawing/2014/main" id="{E8B1CF7F-6E9F-4D28-B09E-11EFBF1C92E2}"/>
              </a:ext>
            </a:extLst>
          </p:cNvPr>
          <p:cNvSpPr/>
          <p:nvPr/>
        </p:nvSpPr>
        <p:spPr>
          <a:xfrm>
            <a:off x="5458462" y="1368712"/>
            <a:ext cx="1275077" cy="460088"/>
          </a:xfrm>
          <a:prstGeom prst="roundRect">
            <a:avLst>
              <a:gd name="adj" fmla="val 4758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dirty="0">
                <a:cs typeface="+mn-ea"/>
                <a:sym typeface="+mn-lt"/>
              </a:rPr>
              <a:t>输入变量</a:t>
            </a:r>
          </a:p>
        </p:txBody>
      </p:sp>
    </p:spTree>
    <p:extLst>
      <p:ext uri="{BB962C8B-B14F-4D97-AF65-F5344CB8AC3E}">
        <p14:creationId xmlns:p14="http://schemas.microsoft.com/office/powerpoint/2010/main" val="5681734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CF9EE7-04CF-4CA5-8FAB-FA7A41927E87}"/>
              </a:ext>
            </a:extLst>
          </p:cNvPr>
          <p:cNvSpPr>
            <a:spLocks noGrp="1"/>
          </p:cNvSpPr>
          <p:nvPr>
            <p:ph type="title" idx="4294967295"/>
          </p:nvPr>
        </p:nvSpPr>
        <p:spPr>
          <a:xfrm>
            <a:off x="2419750" y="439730"/>
            <a:ext cx="10515600" cy="766300"/>
          </a:xfrm>
          <a:prstGeom prst="rect">
            <a:avLst/>
          </a:prstGeom>
        </p:spPr>
        <p:txBody>
          <a:bodyPr>
            <a:normAutofit/>
          </a:bodyPr>
          <a:lstStyle/>
          <a:p>
            <a:pPr>
              <a:lnSpc>
                <a:spcPct val="130000"/>
              </a:lnSpc>
            </a:pPr>
            <a:r>
              <a:rPr lang="zh-CN" altLang="en-US" sz="2800" spc="300" dirty="0">
                <a:latin typeface="+mn-lt"/>
                <a:ea typeface="+mn-ea"/>
                <a:cs typeface="+mn-ea"/>
                <a:sym typeface="+mn-lt"/>
              </a:rPr>
              <a:t>过程中发生的问题</a:t>
            </a:r>
          </a:p>
        </p:txBody>
      </p:sp>
      <p:grpSp>
        <p:nvGrpSpPr>
          <p:cNvPr id="28" name="24120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0F142788-9052-42F8-9E3E-B0C532DFE476}"/>
              </a:ext>
            </a:extLst>
          </p:cNvPr>
          <p:cNvGrpSpPr>
            <a:grpSpLocks noChangeAspect="1"/>
          </p:cNvGrpSpPr>
          <p:nvPr>
            <p:custDataLst>
              <p:tags r:id="rId2"/>
            </p:custDataLst>
          </p:nvPr>
        </p:nvGrpSpPr>
        <p:grpSpPr>
          <a:xfrm>
            <a:off x="654608" y="1584325"/>
            <a:ext cx="10882784" cy="4549775"/>
            <a:chOff x="637703" y="1584324"/>
            <a:chExt cx="10882784" cy="4549775"/>
          </a:xfrm>
        </p:grpSpPr>
        <p:grpSp>
          <p:nvGrpSpPr>
            <p:cNvPr id="29" name="íṥľïḋe">
              <a:extLst>
                <a:ext uri="{FF2B5EF4-FFF2-40B4-BE49-F238E27FC236}">
                  <a16:creationId xmlns:a16="http://schemas.microsoft.com/office/drawing/2014/main" id="{8517BEC0-BD63-4759-BCA3-F8B14371AFAF}"/>
                </a:ext>
              </a:extLst>
            </p:cNvPr>
            <p:cNvGrpSpPr/>
            <p:nvPr/>
          </p:nvGrpSpPr>
          <p:grpSpPr>
            <a:xfrm>
              <a:off x="3885009" y="1584324"/>
              <a:ext cx="4421982" cy="3689351"/>
              <a:chOff x="3885009" y="1584324"/>
              <a:chExt cx="4421982" cy="3689351"/>
            </a:xfrm>
          </p:grpSpPr>
          <p:sp>
            <p:nvSpPr>
              <p:cNvPr id="38" name="iṩ1ídè">
                <a:extLst>
                  <a:ext uri="{FF2B5EF4-FFF2-40B4-BE49-F238E27FC236}">
                    <a16:creationId xmlns:a16="http://schemas.microsoft.com/office/drawing/2014/main" id="{E2B3E45B-7DD4-40D0-B258-7F0F884AAC94}"/>
                  </a:ext>
                </a:extLst>
              </p:cNvPr>
              <p:cNvSpPr/>
              <p:nvPr/>
            </p:nvSpPr>
            <p:spPr bwMode="auto">
              <a:xfrm>
                <a:off x="5485209" y="1584324"/>
                <a:ext cx="1236663" cy="861219"/>
              </a:xfrm>
              <a:prstGeom prst="roundRect">
                <a:avLst>
                  <a:gd name="adj" fmla="val 10000"/>
                </a:avLst>
              </a:prstGeom>
              <a:gradFill>
                <a:gsLst>
                  <a:gs pos="50000">
                    <a:schemeClr val="accent1"/>
                  </a:gs>
                  <a:gs pos="100000">
                    <a:schemeClr val="accent1">
                      <a:lumMod val="60000"/>
                      <a:lumOff val="40000"/>
                    </a:schemeClr>
                  </a:gs>
                </a:gsLst>
                <a:lin ang="2700000" scaled="0"/>
              </a:gradFill>
              <a:ln>
                <a:noFill/>
              </a:ln>
              <a:effectLst/>
              <a:extLst/>
            </p:spPr>
            <p:txBody>
              <a:bodyPr wrap="square" lIns="91440" tIns="45720" rIns="91440" bIns="45720" anchor="ctr">
                <a:normAutofit/>
              </a:bodyPr>
              <a:lstStyle>
                <a:lvl1pPr>
                  <a:defRPr sz="7600">
                    <a:solidFill>
                      <a:srgbClr val="777776"/>
                    </a:solidFill>
                  </a:defRPr>
                </a:lvl1pPr>
                <a:lvl2pPr>
                  <a:defRPr sz="7600">
                    <a:solidFill>
                      <a:srgbClr val="777776"/>
                    </a:solidFill>
                  </a:defRPr>
                </a:lvl2pPr>
                <a:lvl3pPr>
                  <a:defRPr sz="7600">
                    <a:solidFill>
                      <a:srgbClr val="777776"/>
                    </a:solidFill>
                  </a:defRPr>
                </a:lvl3pPr>
                <a:lvl4pPr>
                  <a:defRPr sz="7600">
                    <a:solidFill>
                      <a:srgbClr val="777776"/>
                    </a:solidFill>
                  </a:defRPr>
                </a:lvl4pPr>
                <a:lvl5pPr>
                  <a:defRPr sz="7600">
                    <a:solidFill>
                      <a:srgbClr val="777776"/>
                    </a:solidFill>
                  </a:defRPr>
                </a:lvl5pPr>
                <a:lvl6pPr marL="3924300" indent="-927100" algn="ctr" defTabSz="825500" fontAlgn="base" hangingPunct="0">
                  <a:lnSpc>
                    <a:spcPct val="90000"/>
                  </a:lnSpc>
                  <a:spcBef>
                    <a:spcPct val="0"/>
                  </a:spcBef>
                  <a:spcAft>
                    <a:spcPct val="0"/>
                  </a:spcAft>
                  <a:buSzPct val="75000"/>
                  <a:buChar char="•"/>
                  <a:defRPr sz="7600">
                    <a:solidFill>
                      <a:srgbClr val="777776"/>
                    </a:solidFill>
                  </a:defRPr>
                </a:lvl6pPr>
                <a:lvl7pPr marL="4381500" indent="-927100" algn="ctr" defTabSz="825500" fontAlgn="base" hangingPunct="0">
                  <a:lnSpc>
                    <a:spcPct val="90000"/>
                  </a:lnSpc>
                  <a:spcBef>
                    <a:spcPct val="0"/>
                  </a:spcBef>
                  <a:spcAft>
                    <a:spcPct val="0"/>
                  </a:spcAft>
                  <a:buSzPct val="75000"/>
                  <a:buChar char="•"/>
                  <a:defRPr sz="7600">
                    <a:solidFill>
                      <a:srgbClr val="777776"/>
                    </a:solidFill>
                  </a:defRPr>
                </a:lvl7pPr>
                <a:lvl8pPr marL="4838700" indent="-927100" algn="ctr" defTabSz="825500" fontAlgn="base" hangingPunct="0">
                  <a:lnSpc>
                    <a:spcPct val="90000"/>
                  </a:lnSpc>
                  <a:spcBef>
                    <a:spcPct val="0"/>
                  </a:spcBef>
                  <a:spcAft>
                    <a:spcPct val="0"/>
                  </a:spcAft>
                  <a:buSzPct val="75000"/>
                  <a:buChar char="•"/>
                  <a:defRPr sz="7600">
                    <a:solidFill>
                      <a:srgbClr val="777776"/>
                    </a:solidFill>
                  </a:defRPr>
                </a:lvl8pPr>
                <a:lvl9pPr marL="5295900" indent="-927100" algn="ctr" defTabSz="825500" fontAlgn="base" hangingPunct="0">
                  <a:lnSpc>
                    <a:spcPct val="90000"/>
                  </a:lnSpc>
                  <a:spcBef>
                    <a:spcPct val="0"/>
                  </a:spcBef>
                  <a:spcAft>
                    <a:spcPct val="0"/>
                  </a:spcAft>
                  <a:buSzPct val="75000"/>
                  <a:buChar char="•"/>
                  <a:defRPr sz="7600">
                    <a:solidFill>
                      <a:srgbClr val="777776"/>
                    </a:solidFill>
                  </a:defRPr>
                </a:lvl9pPr>
              </a:lstStyle>
              <a:p>
                <a:pPr algn="ctr"/>
                <a:r>
                  <a:rPr lang="zh-CN" altLang="en-US" sz="1800" b="1" spc="300" dirty="0">
                    <a:solidFill>
                      <a:schemeClr val="bg1"/>
                    </a:solidFill>
                    <a:cs typeface="+mn-ea"/>
                    <a:sym typeface="+mn-lt"/>
                  </a:rPr>
                  <a:t>关键词</a:t>
                </a:r>
                <a:endParaRPr lang="id-ID" sz="1800" b="1" spc="300" dirty="0">
                  <a:solidFill>
                    <a:schemeClr val="bg1"/>
                  </a:solidFill>
                  <a:cs typeface="+mn-ea"/>
                  <a:sym typeface="+mn-lt"/>
                </a:endParaRPr>
              </a:p>
            </p:txBody>
          </p:sp>
          <p:sp>
            <p:nvSpPr>
              <p:cNvPr id="39" name="iśḻiḓè">
                <a:extLst>
                  <a:ext uri="{FF2B5EF4-FFF2-40B4-BE49-F238E27FC236}">
                    <a16:creationId xmlns:a16="http://schemas.microsoft.com/office/drawing/2014/main" id="{B74F9452-7EC1-4DEA-BE57-2578BC2ED825}"/>
                  </a:ext>
                </a:extLst>
              </p:cNvPr>
              <p:cNvSpPr/>
              <p:nvPr/>
            </p:nvSpPr>
            <p:spPr bwMode="auto">
              <a:xfrm>
                <a:off x="7070328" y="2956718"/>
                <a:ext cx="1236663" cy="862013"/>
              </a:xfrm>
              <a:prstGeom prst="roundRect">
                <a:avLst>
                  <a:gd name="adj" fmla="val 10000"/>
                </a:avLst>
              </a:prstGeom>
              <a:gradFill>
                <a:gsLst>
                  <a:gs pos="50000">
                    <a:schemeClr val="accent1"/>
                  </a:gs>
                  <a:gs pos="100000">
                    <a:schemeClr val="accent1">
                      <a:lumMod val="60000"/>
                      <a:lumOff val="40000"/>
                    </a:schemeClr>
                  </a:gs>
                </a:gsLst>
                <a:lin ang="2700000" scaled="0"/>
              </a:gradFill>
              <a:ln>
                <a:noFill/>
              </a:ln>
              <a:effectLst/>
              <a:extLst/>
            </p:spPr>
            <p:txBody>
              <a:bodyPr wrap="square" lIns="91440" tIns="45720" rIns="91440" bIns="45720" anchor="ctr">
                <a:normAutofit/>
              </a:bodyPr>
              <a:lstStyle>
                <a:lvl1pPr>
                  <a:defRPr sz="7600">
                    <a:solidFill>
                      <a:srgbClr val="777776"/>
                    </a:solidFill>
                  </a:defRPr>
                </a:lvl1pPr>
                <a:lvl2pPr>
                  <a:defRPr sz="7600">
                    <a:solidFill>
                      <a:srgbClr val="777776"/>
                    </a:solidFill>
                  </a:defRPr>
                </a:lvl2pPr>
                <a:lvl3pPr>
                  <a:defRPr sz="7600">
                    <a:solidFill>
                      <a:srgbClr val="777776"/>
                    </a:solidFill>
                  </a:defRPr>
                </a:lvl3pPr>
                <a:lvl4pPr>
                  <a:defRPr sz="7600">
                    <a:solidFill>
                      <a:srgbClr val="777776"/>
                    </a:solidFill>
                  </a:defRPr>
                </a:lvl4pPr>
                <a:lvl5pPr>
                  <a:defRPr sz="7600">
                    <a:solidFill>
                      <a:srgbClr val="777776"/>
                    </a:solidFill>
                  </a:defRPr>
                </a:lvl5pPr>
                <a:lvl6pPr marL="3924300" indent="-927100" algn="ctr" defTabSz="825500" fontAlgn="base" hangingPunct="0">
                  <a:lnSpc>
                    <a:spcPct val="90000"/>
                  </a:lnSpc>
                  <a:spcBef>
                    <a:spcPct val="0"/>
                  </a:spcBef>
                  <a:spcAft>
                    <a:spcPct val="0"/>
                  </a:spcAft>
                  <a:buSzPct val="75000"/>
                  <a:buChar char="•"/>
                  <a:defRPr sz="7600">
                    <a:solidFill>
                      <a:srgbClr val="777776"/>
                    </a:solidFill>
                  </a:defRPr>
                </a:lvl6pPr>
                <a:lvl7pPr marL="4381500" indent="-927100" algn="ctr" defTabSz="825500" fontAlgn="base" hangingPunct="0">
                  <a:lnSpc>
                    <a:spcPct val="90000"/>
                  </a:lnSpc>
                  <a:spcBef>
                    <a:spcPct val="0"/>
                  </a:spcBef>
                  <a:spcAft>
                    <a:spcPct val="0"/>
                  </a:spcAft>
                  <a:buSzPct val="75000"/>
                  <a:buChar char="•"/>
                  <a:defRPr sz="7600">
                    <a:solidFill>
                      <a:srgbClr val="777776"/>
                    </a:solidFill>
                  </a:defRPr>
                </a:lvl7pPr>
                <a:lvl8pPr marL="4838700" indent="-927100" algn="ctr" defTabSz="825500" fontAlgn="base" hangingPunct="0">
                  <a:lnSpc>
                    <a:spcPct val="90000"/>
                  </a:lnSpc>
                  <a:spcBef>
                    <a:spcPct val="0"/>
                  </a:spcBef>
                  <a:spcAft>
                    <a:spcPct val="0"/>
                  </a:spcAft>
                  <a:buSzPct val="75000"/>
                  <a:buChar char="•"/>
                  <a:defRPr sz="7600">
                    <a:solidFill>
                      <a:srgbClr val="777776"/>
                    </a:solidFill>
                  </a:defRPr>
                </a:lvl8pPr>
                <a:lvl9pPr marL="5295900" indent="-927100" algn="ctr" defTabSz="825500" fontAlgn="base" hangingPunct="0">
                  <a:lnSpc>
                    <a:spcPct val="90000"/>
                  </a:lnSpc>
                  <a:spcBef>
                    <a:spcPct val="0"/>
                  </a:spcBef>
                  <a:spcAft>
                    <a:spcPct val="0"/>
                  </a:spcAft>
                  <a:buSzPct val="75000"/>
                  <a:buChar char="•"/>
                  <a:defRPr sz="7600">
                    <a:solidFill>
                      <a:srgbClr val="777776"/>
                    </a:solidFill>
                  </a:defRPr>
                </a:lvl9pPr>
              </a:lstStyle>
              <a:p>
                <a:pPr algn="ctr"/>
                <a:r>
                  <a:rPr lang="zh-CN" altLang="en-US" sz="1800" b="1" spc="300" dirty="0">
                    <a:solidFill>
                      <a:schemeClr val="bg1"/>
                    </a:solidFill>
                    <a:cs typeface="+mn-ea"/>
                    <a:sym typeface="+mn-lt"/>
                  </a:rPr>
                  <a:t>关键词</a:t>
                </a:r>
                <a:endParaRPr lang="id-ID" altLang="zh-CN" sz="1800" b="1" spc="300" dirty="0">
                  <a:solidFill>
                    <a:schemeClr val="bg1"/>
                  </a:solidFill>
                  <a:cs typeface="+mn-ea"/>
                  <a:sym typeface="+mn-lt"/>
                </a:endParaRPr>
              </a:p>
            </p:txBody>
          </p:sp>
          <p:sp>
            <p:nvSpPr>
              <p:cNvPr id="40" name="isḻïde">
                <a:extLst>
                  <a:ext uri="{FF2B5EF4-FFF2-40B4-BE49-F238E27FC236}">
                    <a16:creationId xmlns:a16="http://schemas.microsoft.com/office/drawing/2014/main" id="{B5391D00-9D8B-46E0-B562-18A2839DE1A4}"/>
                  </a:ext>
                </a:extLst>
              </p:cNvPr>
              <p:cNvSpPr/>
              <p:nvPr/>
            </p:nvSpPr>
            <p:spPr bwMode="auto">
              <a:xfrm>
                <a:off x="5485209" y="4411662"/>
                <a:ext cx="1236663" cy="862013"/>
              </a:xfrm>
              <a:prstGeom prst="roundRect">
                <a:avLst>
                  <a:gd name="adj" fmla="val 10000"/>
                </a:avLst>
              </a:prstGeom>
              <a:gradFill>
                <a:gsLst>
                  <a:gs pos="50000">
                    <a:schemeClr val="accent1"/>
                  </a:gs>
                  <a:gs pos="100000">
                    <a:schemeClr val="accent1">
                      <a:lumMod val="60000"/>
                      <a:lumOff val="40000"/>
                    </a:schemeClr>
                  </a:gs>
                </a:gsLst>
                <a:lin ang="2700000" scaled="0"/>
              </a:gradFill>
              <a:ln>
                <a:noFill/>
              </a:ln>
              <a:effectLst/>
              <a:extLst/>
            </p:spPr>
            <p:txBody>
              <a:bodyPr wrap="square" lIns="91440" tIns="45720" rIns="91440" bIns="45720" anchor="ctr">
                <a:normAutofit/>
              </a:bodyPr>
              <a:lstStyle>
                <a:lvl1pPr>
                  <a:defRPr sz="7600">
                    <a:solidFill>
                      <a:srgbClr val="777776"/>
                    </a:solidFill>
                  </a:defRPr>
                </a:lvl1pPr>
                <a:lvl2pPr>
                  <a:defRPr sz="7600">
                    <a:solidFill>
                      <a:srgbClr val="777776"/>
                    </a:solidFill>
                  </a:defRPr>
                </a:lvl2pPr>
                <a:lvl3pPr>
                  <a:defRPr sz="7600">
                    <a:solidFill>
                      <a:srgbClr val="777776"/>
                    </a:solidFill>
                  </a:defRPr>
                </a:lvl3pPr>
                <a:lvl4pPr>
                  <a:defRPr sz="7600">
                    <a:solidFill>
                      <a:srgbClr val="777776"/>
                    </a:solidFill>
                  </a:defRPr>
                </a:lvl4pPr>
                <a:lvl5pPr>
                  <a:defRPr sz="7600">
                    <a:solidFill>
                      <a:srgbClr val="777776"/>
                    </a:solidFill>
                  </a:defRPr>
                </a:lvl5pPr>
                <a:lvl6pPr marL="3924300" indent="-927100" algn="ctr" defTabSz="825500" fontAlgn="base" hangingPunct="0">
                  <a:lnSpc>
                    <a:spcPct val="90000"/>
                  </a:lnSpc>
                  <a:spcBef>
                    <a:spcPct val="0"/>
                  </a:spcBef>
                  <a:spcAft>
                    <a:spcPct val="0"/>
                  </a:spcAft>
                  <a:buSzPct val="75000"/>
                  <a:buChar char="•"/>
                  <a:defRPr sz="7600">
                    <a:solidFill>
                      <a:srgbClr val="777776"/>
                    </a:solidFill>
                  </a:defRPr>
                </a:lvl6pPr>
                <a:lvl7pPr marL="4381500" indent="-927100" algn="ctr" defTabSz="825500" fontAlgn="base" hangingPunct="0">
                  <a:lnSpc>
                    <a:spcPct val="90000"/>
                  </a:lnSpc>
                  <a:spcBef>
                    <a:spcPct val="0"/>
                  </a:spcBef>
                  <a:spcAft>
                    <a:spcPct val="0"/>
                  </a:spcAft>
                  <a:buSzPct val="75000"/>
                  <a:buChar char="•"/>
                  <a:defRPr sz="7600">
                    <a:solidFill>
                      <a:srgbClr val="777776"/>
                    </a:solidFill>
                  </a:defRPr>
                </a:lvl7pPr>
                <a:lvl8pPr marL="4838700" indent="-927100" algn="ctr" defTabSz="825500" fontAlgn="base" hangingPunct="0">
                  <a:lnSpc>
                    <a:spcPct val="90000"/>
                  </a:lnSpc>
                  <a:spcBef>
                    <a:spcPct val="0"/>
                  </a:spcBef>
                  <a:spcAft>
                    <a:spcPct val="0"/>
                  </a:spcAft>
                  <a:buSzPct val="75000"/>
                  <a:buChar char="•"/>
                  <a:defRPr sz="7600">
                    <a:solidFill>
                      <a:srgbClr val="777776"/>
                    </a:solidFill>
                  </a:defRPr>
                </a:lvl8pPr>
                <a:lvl9pPr marL="5295900" indent="-927100" algn="ctr" defTabSz="825500" fontAlgn="base" hangingPunct="0">
                  <a:lnSpc>
                    <a:spcPct val="90000"/>
                  </a:lnSpc>
                  <a:spcBef>
                    <a:spcPct val="0"/>
                  </a:spcBef>
                  <a:spcAft>
                    <a:spcPct val="0"/>
                  </a:spcAft>
                  <a:buSzPct val="75000"/>
                  <a:buChar char="•"/>
                  <a:defRPr sz="7600">
                    <a:solidFill>
                      <a:srgbClr val="777776"/>
                    </a:solidFill>
                  </a:defRPr>
                </a:lvl9pPr>
              </a:lstStyle>
              <a:p>
                <a:pPr algn="ctr"/>
                <a:r>
                  <a:rPr lang="zh-CN" altLang="en-US" sz="1800" b="1" spc="300" dirty="0">
                    <a:solidFill>
                      <a:schemeClr val="bg1"/>
                    </a:solidFill>
                    <a:cs typeface="+mn-ea"/>
                    <a:sym typeface="+mn-lt"/>
                  </a:rPr>
                  <a:t>关键词</a:t>
                </a:r>
                <a:endParaRPr lang="id-ID" altLang="zh-CN" sz="1800" b="1" spc="300" dirty="0">
                  <a:solidFill>
                    <a:schemeClr val="bg1"/>
                  </a:solidFill>
                  <a:cs typeface="+mn-ea"/>
                  <a:sym typeface="+mn-lt"/>
                </a:endParaRPr>
              </a:p>
            </p:txBody>
          </p:sp>
          <p:sp>
            <p:nvSpPr>
              <p:cNvPr id="41" name="îṧ1íḋê">
                <a:extLst>
                  <a:ext uri="{FF2B5EF4-FFF2-40B4-BE49-F238E27FC236}">
                    <a16:creationId xmlns:a16="http://schemas.microsoft.com/office/drawing/2014/main" id="{6615F923-F77A-4AE8-B65C-16E9198EB1F0}"/>
                  </a:ext>
                </a:extLst>
              </p:cNvPr>
              <p:cNvSpPr/>
              <p:nvPr/>
            </p:nvSpPr>
            <p:spPr bwMode="auto">
              <a:xfrm>
                <a:off x="3885009" y="2956718"/>
                <a:ext cx="1236663" cy="862013"/>
              </a:xfrm>
              <a:prstGeom prst="roundRect">
                <a:avLst>
                  <a:gd name="adj" fmla="val 10000"/>
                </a:avLst>
              </a:prstGeom>
              <a:gradFill>
                <a:gsLst>
                  <a:gs pos="50000">
                    <a:schemeClr val="accent1"/>
                  </a:gs>
                  <a:gs pos="100000">
                    <a:schemeClr val="accent1">
                      <a:lumMod val="60000"/>
                      <a:lumOff val="40000"/>
                    </a:schemeClr>
                  </a:gs>
                </a:gsLst>
                <a:lin ang="2700000" scaled="0"/>
              </a:gradFill>
              <a:ln>
                <a:noFill/>
              </a:ln>
              <a:effectLst/>
              <a:extLst/>
            </p:spPr>
            <p:txBody>
              <a:bodyPr wrap="square" lIns="91440" tIns="45720" rIns="91440" bIns="45720" anchor="ctr">
                <a:normAutofit/>
              </a:bodyPr>
              <a:lstStyle>
                <a:lvl1pPr>
                  <a:defRPr sz="7600">
                    <a:solidFill>
                      <a:srgbClr val="777776"/>
                    </a:solidFill>
                  </a:defRPr>
                </a:lvl1pPr>
                <a:lvl2pPr>
                  <a:defRPr sz="7600">
                    <a:solidFill>
                      <a:srgbClr val="777776"/>
                    </a:solidFill>
                  </a:defRPr>
                </a:lvl2pPr>
                <a:lvl3pPr>
                  <a:defRPr sz="7600">
                    <a:solidFill>
                      <a:srgbClr val="777776"/>
                    </a:solidFill>
                  </a:defRPr>
                </a:lvl3pPr>
                <a:lvl4pPr>
                  <a:defRPr sz="7600">
                    <a:solidFill>
                      <a:srgbClr val="777776"/>
                    </a:solidFill>
                  </a:defRPr>
                </a:lvl4pPr>
                <a:lvl5pPr>
                  <a:defRPr sz="7600">
                    <a:solidFill>
                      <a:srgbClr val="777776"/>
                    </a:solidFill>
                  </a:defRPr>
                </a:lvl5pPr>
                <a:lvl6pPr marL="3924300" indent="-927100" algn="ctr" defTabSz="825500" fontAlgn="base" hangingPunct="0">
                  <a:lnSpc>
                    <a:spcPct val="90000"/>
                  </a:lnSpc>
                  <a:spcBef>
                    <a:spcPct val="0"/>
                  </a:spcBef>
                  <a:spcAft>
                    <a:spcPct val="0"/>
                  </a:spcAft>
                  <a:buSzPct val="75000"/>
                  <a:buChar char="•"/>
                  <a:defRPr sz="7600">
                    <a:solidFill>
                      <a:srgbClr val="777776"/>
                    </a:solidFill>
                  </a:defRPr>
                </a:lvl6pPr>
                <a:lvl7pPr marL="4381500" indent="-927100" algn="ctr" defTabSz="825500" fontAlgn="base" hangingPunct="0">
                  <a:lnSpc>
                    <a:spcPct val="90000"/>
                  </a:lnSpc>
                  <a:spcBef>
                    <a:spcPct val="0"/>
                  </a:spcBef>
                  <a:spcAft>
                    <a:spcPct val="0"/>
                  </a:spcAft>
                  <a:buSzPct val="75000"/>
                  <a:buChar char="•"/>
                  <a:defRPr sz="7600">
                    <a:solidFill>
                      <a:srgbClr val="777776"/>
                    </a:solidFill>
                  </a:defRPr>
                </a:lvl7pPr>
                <a:lvl8pPr marL="4838700" indent="-927100" algn="ctr" defTabSz="825500" fontAlgn="base" hangingPunct="0">
                  <a:lnSpc>
                    <a:spcPct val="90000"/>
                  </a:lnSpc>
                  <a:spcBef>
                    <a:spcPct val="0"/>
                  </a:spcBef>
                  <a:spcAft>
                    <a:spcPct val="0"/>
                  </a:spcAft>
                  <a:buSzPct val="75000"/>
                  <a:buChar char="•"/>
                  <a:defRPr sz="7600">
                    <a:solidFill>
                      <a:srgbClr val="777776"/>
                    </a:solidFill>
                  </a:defRPr>
                </a:lvl8pPr>
                <a:lvl9pPr marL="5295900" indent="-927100" algn="ctr" defTabSz="825500" fontAlgn="base" hangingPunct="0">
                  <a:lnSpc>
                    <a:spcPct val="90000"/>
                  </a:lnSpc>
                  <a:spcBef>
                    <a:spcPct val="0"/>
                  </a:spcBef>
                  <a:spcAft>
                    <a:spcPct val="0"/>
                  </a:spcAft>
                  <a:buSzPct val="75000"/>
                  <a:buChar char="•"/>
                  <a:defRPr sz="7600">
                    <a:solidFill>
                      <a:srgbClr val="777776"/>
                    </a:solidFill>
                  </a:defRPr>
                </a:lvl9pPr>
              </a:lstStyle>
              <a:p>
                <a:pPr algn="ctr"/>
                <a:r>
                  <a:rPr lang="zh-CN" altLang="en-US" sz="1800" b="1" spc="300" dirty="0">
                    <a:solidFill>
                      <a:schemeClr val="bg1"/>
                    </a:solidFill>
                    <a:cs typeface="+mn-ea"/>
                    <a:sym typeface="+mn-lt"/>
                  </a:rPr>
                  <a:t>关键词</a:t>
                </a:r>
                <a:endParaRPr lang="id-ID" altLang="zh-CN" sz="1800" b="1" spc="300" dirty="0">
                  <a:solidFill>
                    <a:schemeClr val="bg1"/>
                  </a:solidFill>
                  <a:cs typeface="+mn-ea"/>
                  <a:sym typeface="+mn-lt"/>
                </a:endParaRPr>
              </a:p>
            </p:txBody>
          </p:sp>
          <p:sp>
            <p:nvSpPr>
              <p:cNvPr id="42" name="íṧľiḓe">
                <a:extLst>
                  <a:ext uri="{FF2B5EF4-FFF2-40B4-BE49-F238E27FC236}">
                    <a16:creationId xmlns:a16="http://schemas.microsoft.com/office/drawing/2014/main" id="{9395C89C-615A-4738-9103-35B0C42659BA}"/>
                  </a:ext>
                </a:extLst>
              </p:cNvPr>
              <p:cNvSpPr/>
              <p:nvPr/>
            </p:nvSpPr>
            <p:spPr bwMode="auto">
              <a:xfrm>
                <a:off x="7066359" y="1912937"/>
                <a:ext cx="840582" cy="883444"/>
              </a:xfrm>
              <a:custGeom>
                <a:avLst/>
                <a:gdLst>
                  <a:gd name="T0" fmla="*/ 10800 w 21600"/>
                  <a:gd name="T1" fmla="+- 0 10876 153"/>
                  <a:gd name="T2" fmla="*/ 10876 h 21447"/>
                  <a:gd name="T3" fmla="*/ 10800 w 21600"/>
                  <a:gd name="T4" fmla="+- 0 10876 153"/>
                  <a:gd name="T5" fmla="*/ 10876 h 21447"/>
                  <a:gd name="T6" fmla="*/ 10800 w 21600"/>
                  <a:gd name="T7" fmla="+- 0 10876 153"/>
                  <a:gd name="T8" fmla="*/ 10876 h 21447"/>
                  <a:gd name="T9" fmla="*/ 10800 w 21600"/>
                  <a:gd name="T10" fmla="+- 0 10876 153"/>
                  <a:gd name="T11" fmla="*/ 10876 h 21447"/>
                </a:gdLst>
                <a:ahLst/>
                <a:cxnLst>
                  <a:cxn ang="0">
                    <a:pos x="T0" y="T2"/>
                  </a:cxn>
                  <a:cxn ang="0">
                    <a:pos x="T3" y="T5"/>
                  </a:cxn>
                  <a:cxn ang="0">
                    <a:pos x="T6" y="T8"/>
                  </a:cxn>
                  <a:cxn ang="0">
                    <a:pos x="T9" y="T11"/>
                  </a:cxn>
                </a:cxnLst>
                <a:rect l="0" t="0" r="r" b="b"/>
                <a:pathLst>
                  <a:path w="21600" h="21447">
                    <a:moveTo>
                      <a:pt x="0" y="9"/>
                    </a:moveTo>
                    <a:lnTo>
                      <a:pt x="9" y="4150"/>
                    </a:lnTo>
                    <a:cubicBezTo>
                      <a:pt x="4847" y="4159"/>
                      <a:pt x="9341" y="6517"/>
                      <a:pt x="11909" y="10392"/>
                    </a:cubicBezTo>
                    <a:cubicBezTo>
                      <a:pt x="13127" y="12230"/>
                      <a:pt x="13820" y="14328"/>
                      <a:pt x="13952" y="16490"/>
                    </a:cubicBezTo>
                    <a:lnTo>
                      <a:pt x="11268" y="16490"/>
                    </a:lnTo>
                    <a:lnTo>
                      <a:pt x="16434" y="21446"/>
                    </a:lnTo>
                    <a:lnTo>
                      <a:pt x="21599" y="16490"/>
                    </a:lnTo>
                    <a:lnTo>
                      <a:pt x="18897" y="16490"/>
                    </a:lnTo>
                    <a:cubicBezTo>
                      <a:pt x="18698" y="12289"/>
                      <a:pt x="16889" y="8298"/>
                      <a:pt x="13791" y="5274"/>
                    </a:cubicBezTo>
                    <a:cubicBezTo>
                      <a:pt x="10187" y="1758"/>
                      <a:pt x="5176" y="-153"/>
                      <a:pt x="0" y="9"/>
                    </a:cubicBezTo>
                    <a:close/>
                  </a:path>
                </a:pathLst>
              </a:custGeom>
              <a:solidFill>
                <a:schemeClr val="accent3"/>
              </a:solidFill>
              <a:ln>
                <a:noFill/>
              </a:ln>
              <a:effectLst/>
              <a:extLst/>
            </p:spPr>
            <p:txBody>
              <a:bodyPr wrap="square" lIns="91440" tIns="45720" rIns="91440" bIns="45720" anchor="ctr">
                <a:normAutofit/>
              </a:bodyPr>
              <a:lstStyle>
                <a:lvl1pPr>
                  <a:defRPr sz="7600">
                    <a:solidFill>
                      <a:srgbClr val="777776"/>
                    </a:solidFill>
                  </a:defRPr>
                </a:lvl1pPr>
                <a:lvl2pPr>
                  <a:defRPr sz="7600">
                    <a:solidFill>
                      <a:srgbClr val="777776"/>
                    </a:solidFill>
                  </a:defRPr>
                </a:lvl2pPr>
                <a:lvl3pPr>
                  <a:defRPr sz="7600">
                    <a:solidFill>
                      <a:srgbClr val="777776"/>
                    </a:solidFill>
                  </a:defRPr>
                </a:lvl3pPr>
                <a:lvl4pPr>
                  <a:defRPr sz="7600">
                    <a:solidFill>
                      <a:srgbClr val="777776"/>
                    </a:solidFill>
                  </a:defRPr>
                </a:lvl4pPr>
                <a:lvl5pPr>
                  <a:defRPr sz="7600">
                    <a:solidFill>
                      <a:srgbClr val="777776"/>
                    </a:solidFill>
                  </a:defRPr>
                </a:lvl5pPr>
                <a:lvl6pPr marL="3924300" indent="-927100" algn="ctr" defTabSz="825500" fontAlgn="base" hangingPunct="0">
                  <a:lnSpc>
                    <a:spcPct val="90000"/>
                  </a:lnSpc>
                  <a:spcBef>
                    <a:spcPct val="0"/>
                  </a:spcBef>
                  <a:spcAft>
                    <a:spcPct val="0"/>
                  </a:spcAft>
                  <a:buSzPct val="75000"/>
                  <a:buChar char="•"/>
                  <a:defRPr sz="7600">
                    <a:solidFill>
                      <a:srgbClr val="777776"/>
                    </a:solidFill>
                  </a:defRPr>
                </a:lvl6pPr>
                <a:lvl7pPr marL="4381500" indent="-927100" algn="ctr" defTabSz="825500" fontAlgn="base" hangingPunct="0">
                  <a:lnSpc>
                    <a:spcPct val="90000"/>
                  </a:lnSpc>
                  <a:spcBef>
                    <a:spcPct val="0"/>
                  </a:spcBef>
                  <a:spcAft>
                    <a:spcPct val="0"/>
                  </a:spcAft>
                  <a:buSzPct val="75000"/>
                  <a:buChar char="•"/>
                  <a:defRPr sz="7600">
                    <a:solidFill>
                      <a:srgbClr val="777776"/>
                    </a:solidFill>
                  </a:defRPr>
                </a:lvl7pPr>
                <a:lvl8pPr marL="4838700" indent="-927100" algn="ctr" defTabSz="825500" fontAlgn="base" hangingPunct="0">
                  <a:lnSpc>
                    <a:spcPct val="90000"/>
                  </a:lnSpc>
                  <a:spcBef>
                    <a:spcPct val="0"/>
                  </a:spcBef>
                  <a:spcAft>
                    <a:spcPct val="0"/>
                  </a:spcAft>
                  <a:buSzPct val="75000"/>
                  <a:buChar char="•"/>
                  <a:defRPr sz="7600">
                    <a:solidFill>
                      <a:srgbClr val="777776"/>
                    </a:solidFill>
                  </a:defRPr>
                </a:lvl8pPr>
                <a:lvl9pPr marL="5295900" indent="-927100" algn="ctr" defTabSz="825500" fontAlgn="base" hangingPunct="0">
                  <a:lnSpc>
                    <a:spcPct val="90000"/>
                  </a:lnSpc>
                  <a:spcBef>
                    <a:spcPct val="0"/>
                  </a:spcBef>
                  <a:spcAft>
                    <a:spcPct val="0"/>
                  </a:spcAft>
                  <a:buSzPct val="75000"/>
                  <a:buChar char="•"/>
                  <a:defRPr sz="7600">
                    <a:solidFill>
                      <a:srgbClr val="777776"/>
                    </a:solidFill>
                  </a:defRPr>
                </a:lvl9pPr>
              </a:lstStyle>
              <a:p>
                <a:endParaRPr lang="id-ID" sz="1600">
                  <a:solidFill>
                    <a:srgbClr val="5484A7"/>
                  </a:solidFill>
                  <a:cs typeface="+mn-ea"/>
                  <a:sym typeface="+mn-lt"/>
                </a:endParaRPr>
              </a:p>
            </p:txBody>
          </p:sp>
          <p:sp>
            <p:nvSpPr>
              <p:cNvPr id="43" name="ïṧḻiḓè">
                <a:extLst>
                  <a:ext uri="{FF2B5EF4-FFF2-40B4-BE49-F238E27FC236}">
                    <a16:creationId xmlns:a16="http://schemas.microsoft.com/office/drawing/2014/main" id="{FEDF92AF-4891-4463-AC91-DD7B3F31A428}"/>
                  </a:ext>
                </a:extLst>
              </p:cNvPr>
              <p:cNvSpPr/>
              <p:nvPr/>
            </p:nvSpPr>
            <p:spPr bwMode="auto">
              <a:xfrm>
                <a:off x="6919515" y="4171949"/>
                <a:ext cx="882650" cy="840581"/>
              </a:xfrm>
              <a:custGeom>
                <a:avLst/>
                <a:gdLst>
                  <a:gd name="T0" fmla="*/ 10723 w 21447"/>
                  <a:gd name="T1" fmla="*/ 10800 h 21600"/>
                  <a:gd name="T2" fmla="*/ 10723 w 21447"/>
                  <a:gd name="T3" fmla="*/ 10800 h 21600"/>
                  <a:gd name="T4" fmla="*/ 10723 w 21447"/>
                  <a:gd name="T5" fmla="*/ 10800 h 21600"/>
                  <a:gd name="T6" fmla="*/ 10723 w 21447"/>
                  <a:gd name="T7" fmla="*/ 10800 h 21600"/>
                </a:gdLst>
                <a:ahLst/>
                <a:cxnLst>
                  <a:cxn ang="0">
                    <a:pos x="T0" y="T1"/>
                  </a:cxn>
                  <a:cxn ang="0">
                    <a:pos x="T2" y="T3"/>
                  </a:cxn>
                  <a:cxn ang="0">
                    <a:pos x="T4" y="T5"/>
                  </a:cxn>
                  <a:cxn ang="0">
                    <a:pos x="T6" y="T7"/>
                  </a:cxn>
                </a:cxnLst>
                <a:rect l="0" t="0" r="r" b="b"/>
                <a:pathLst>
                  <a:path w="21447" h="21600">
                    <a:moveTo>
                      <a:pt x="21437" y="0"/>
                    </a:moveTo>
                    <a:lnTo>
                      <a:pt x="17293" y="9"/>
                    </a:lnTo>
                    <a:cubicBezTo>
                      <a:pt x="17283" y="4848"/>
                      <a:pt x="14931" y="9343"/>
                      <a:pt x="11056" y="11911"/>
                    </a:cubicBezTo>
                    <a:cubicBezTo>
                      <a:pt x="9219" y="13130"/>
                      <a:pt x="7116" y="13818"/>
                      <a:pt x="4955" y="13950"/>
                    </a:cubicBezTo>
                    <a:lnTo>
                      <a:pt x="4955" y="11265"/>
                    </a:lnTo>
                    <a:lnTo>
                      <a:pt x="0" y="16432"/>
                    </a:lnTo>
                    <a:lnTo>
                      <a:pt x="4955" y="21600"/>
                    </a:lnTo>
                    <a:lnTo>
                      <a:pt x="4955" y="18901"/>
                    </a:lnTo>
                    <a:cubicBezTo>
                      <a:pt x="9157" y="18703"/>
                      <a:pt x="13145" y="16889"/>
                      <a:pt x="16168" y="13789"/>
                    </a:cubicBezTo>
                    <a:cubicBezTo>
                      <a:pt x="19684" y="10185"/>
                      <a:pt x="21600" y="5177"/>
                      <a:pt x="21437" y="0"/>
                    </a:cubicBezTo>
                    <a:close/>
                  </a:path>
                </a:pathLst>
              </a:custGeom>
              <a:solidFill>
                <a:schemeClr val="accent3"/>
              </a:solidFill>
              <a:ln>
                <a:noFill/>
              </a:ln>
              <a:effectLst/>
              <a:extLst/>
            </p:spPr>
            <p:txBody>
              <a:bodyPr wrap="square" lIns="91440" tIns="45720" rIns="91440" bIns="45720" anchor="ctr">
                <a:normAutofit/>
              </a:bodyPr>
              <a:lstStyle>
                <a:lvl1pPr>
                  <a:defRPr sz="7600">
                    <a:solidFill>
                      <a:srgbClr val="777776"/>
                    </a:solidFill>
                  </a:defRPr>
                </a:lvl1pPr>
                <a:lvl2pPr>
                  <a:defRPr sz="7600">
                    <a:solidFill>
                      <a:srgbClr val="777776"/>
                    </a:solidFill>
                  </a:defRPr>
                </a:lvl2pPr>
                <a:lvl3pPr>
                  <a:defRPr sz="7600">
                    <a:solidFill>
                      <a:srgbClr val="777776"/>
                    </a:solidFill>
                  </a:defRPr>
                </a:lvl3pPr>
                <a:lvl4pPr>
                  <a:defRPr sz="7600">
                    <a:solidFill>
                      <a:srgbClr val="777776"/>
                    </a:solidFill>
                  </a:defRPr>
                </a:lvl4pPr>
                <a:lvl5pPr>
                  <a:defRPr sz="7600">
                    <a:solidFill>
                      <a:srgbClr val="777776"/>
                    </a:solidFill>
                  </a:defRPr>
                </a:lvl5pPr>
                <a:lvl6pPr marL="3924300" indent="-927100" algn="ctr" defTabSz="825500" fontAlgn="base" hangingPunct="0">
                  <a:lnSpc>
                    <a:spcPct val="90000"/>
                  </a:lnSpc>
                  <a:spcBef>
                    <a:spcPct val="0"/>
                  </a:spcBef>
                  <a:spcAft>
                    <a:spcPct val="0"/>
                  </a:spcAft>
                  <a:buSzPct val="75000"/>
                  <a:buChar char="•"/>
                  <a:defRPr sz="7600">
                    <a:solidFill>
                      <a:srgbClr val="777776"/>
                    </a:solidFill>
                  </a:defRPr>
                </a:lvl6pPr>
                <a:lvl7pPr marL="4381500" indent="-927100" algn="ctr" defTabSz="825500" fontAlgn="base" hangingPunct="0">
                  <a:lnSpc>
                    <a:spcPct val="90000"/>
                  </a:lnSpc>
                  <a:spcBef>
                    <a:spcPct val="0"/>
                  </a:spcBef>
                  <a:spcAft>
                    <a:spcPct val="0"/>
                  </a:spcAft>
                  <a:buSzPct val="75000"/>
                  <a:buChar char="•"/>
                  <a:defRPr sz="7600">
                    <a:solidFill>
                      <a:srgbClr val="777776"/>
                    </a:solidFill>
                  </a:defRPr>
                </a:lvl7pPr>
                <a:lvl8pPr marL="4838700" indent="-927100" algn="ctr" defTabSz="825500" fontAlgn="base" hangingPunct="0">
                  <a:lnSpc>
                    <a:spcPct val="90000"/>
                  </a:lnSpc>
                  <a:spcBef>
                    <a:spcPct val="0"/>
                  </a:spcBef>
                  <a:spcAft>
                    <a:spcPct val="0"/>
                  </a:spcAft>
                  <a:buSzPct val="75000"/>
                  <a:buChar char="•"/>
                  <a:defRPr sz="7600">
                    <a:solidFill>
                      <a:srgbClr val="777776"/>
                    </a:solidFill>
                  </a:defRPr>
                </a:lvl8pPr>
                <a:lvl9pPr marL="5295900" indent="-927100" algn="ctr" defTabSz="825500" fontAlgn="base" hangingPunct="0">
                  <a:lnSpc>
                    <a:spcPct val="90000"/>
                  </a:lnSpc>
                  <a:spcBef>
                    <a:spcPct val="0"/>
                  </a:spcBef>
                  <a:spcAft>
                    <a:spcPct val="0"/>
                  </a:spcAft>
                  <a:buSzPct val="75000"/>
                  <a:buChar char="•"/>
                  <a:defRPr sz="7600">
                    <a:solidFill>
                      <a:srgbClr val="777776"/>
                    </a:solidFill>
                  </a:defRPr>
                </a:lvl9pPr>
              </a:lstStyle>
              <a:p>
                <a:endParaRPr lang="id-ID" sz="1600">
                  <a:solidFill>
                    <a:srgbClr val="5484A7"/>
                  </a:solidFill>
                  <a:cs typeface="+mn-ea"/>
                  <a:sym typeface="+mn-lt"/>
                </a:endParaRPr>
              </a:p>
            </p:txBody>
          </p:sp>
          <p:sp>
            <p:nvSpPr>
              <p:cNvPr id="44" name="ïṥḻîḑe">
                <a:extLst>
                  <a:ext uri="{FF2B5EF4-FFF2-40B4-BE49-F238E27FC236}">
                    <a16:creationId xmlns:a16="http://schemas.microsoft.com/office/drawing/2014/main" id="{1BC166F9-AE3B-4EBA-B481-EBADD0384591}"/>
                  </a:ext>
                </a:extLst>
              </p:cNvPr>
              <p:cNvSpPr/>
              <p:nvPr/>
            </p:nvSpPr>
            <p:spPr bwMode="auto">
              <a:xfrm>
                <a:off x="4281090" y="4046537"/>
                <a:ext cx="840581" cy="883444"/>
              </a:xfrm>
              <a:custGeom>
                <a:avLst/>
                <a:gdLst>
                  <a:gd name="T0" fmla="*/ 10800 w 21600"/>
                  <a:gd name="T1" fmla="*/ 10723 h 21447"/>
                  <a:gd name="T2" fmla="*/ 10800 w 21600"/>
                  <a:gd name="T3" fmla="*/ 10723 h 21447"/>
                  <a:gd name="T4" fmla="*/ 10800 w 21600"/>
                  <a:gd name="T5" fmla="*/ 10723 h 21447"/>
                  <a:gd name="T6" fmla="*/ 10800 w 21600"/>
                  <a:gd name="T7" fmla="*/ 10723 h 21447"/>
                </a:gdLst>
                <a:ahLst/>
                <a:cxnLst>
                  <a:cxn ang="0">
                    <a:pos x="T0" y="T1"/>
                  </a:cxn>
                  <a:cxn ang="0">
                    <a:pos x="T2" y="T3"/>
                  </a:cxn>
                  <a:cxn ang="0">
                    <a:pos x="T4" y="T5"/>
                  </a:cxn>
                  <a:cxn ang="0">
                    <a:pos x="T6" y="T7"/>
                  </a:cxn>
                </a:cxnLst>
                <a:rect l="0" t="0" r="r" b="b"/>
                <a:pathLst>
                  <a:path w="21600" h="21447">
                    <a:moveTo>
                      <a:pt x="5165" y="0"/>
                    </a:moveTo>
                    <a:lnTo>
                      <a:pt x="0" y="4955"/>
                    </a:lnTo>
                    <a:lnTo>
                      <a:pt x="2702" y="4955"/>
                    </a:lnTo>
                    <a:cubicBezTo>
                      <a:pt x="2901" y="9155"/>
                      <a:pt x="4710" y="13146"/>
                      <a:pt x="7808" y="16168"/>
                    </a:cubicBezTo>
                    <a:cubicBezTo>
                      <a:pt x="11412" y="19684"/>
                      <a:pt x="16423" y="21599"/>
                      <a:pt x="21599" y="21437"/>
                    </a:cubicBezTo>
                    <a:lnTo>
                      <a:pt x="21590" y="17293"/>
                    </a:lnTo>
                    <a:cubicBezTo>
                      <a:pt x="16752" y="17283"/>
                      <a:pt x="12258" y="14926"/>
                      <a:pt x="9690" y="11052"/>
                    </a:cubicBezTo>
                    <a:cubicBezTo>
                      <a:pt x="8472" y="9214"/>
                      <a:pt x="7779" y="7116"/>
                      <a:pt x="7647" y="4955"/>
                    </a:cubicBezTo>
                    <a:lnTo>
                      <a:pt x="10331" y="4955"/>
                    </a:lnTo>
                    <a:lnTo>
                      <a:pt x="5165" y="0"/>
                    </a:lnTo>
                    <a:close/>
                  </a:path>
                </a:pathLst>
              </a:custGeom>
              <a:solidFill>
                <a:schemeClr val="accent3"/>
              </a:solidFill>
              <a:ln>
                <a:noFill/>
              </a:ln>
              <a:effectLst/>
              <a:extLst/>
            </p:spPr>
            <p:txBody>
              <a:bodyPr wrap="square" lIns="91440" tIns="45720" rIns="91440" bIns="45720" anchor="ctr">
                <a:normAutofit/>
              </a:bodyPr>
              <a:lstStyle>
                <a:lvl1pPr>
                  <a:defRPr sz="7600">
                    <a:solidFill>
                      <a:srgbClr val="777776"/>
                    </a:solidFill>
                  </a:defRPr>
                </a:lvl1pPr>
                <a:lvl2pPr>
                  <a:defRPr sz="7600">
                    <a:solidFill>
                      <a:srgbClr val="777776"/>
                    </a:solidFill>
                  </a:defRPr>
                </a:lvl2pPr>
                <a:lvl3pPr>
                  <a:defRPr sz="7600">
                    <a:solidFill>
                      <a:srgbClr val="777776"/>
                    </a:solidFill>
                  </a:defRPr>
                </a:lvl3pPr>
                <a:lvl4pPr>
                  <a:defRPr sz="7600">
                    <a:solidFill>
                      <a:srgbClr val="777776"/>
                    </a:solidFill>
                  </a:defRPr>
                </a:lvl4pPr>
                <a:lvl5pPr>
                  <a:defRPr sz="7600">
                    <a:solidFill>
                      <a:srgbClr val="777776"/>
                    </a:solidFill>
                  </a:defRPr>
                </a:lvl5pPr>
                <a:lvl6pPr marL="3924300" indent="-927100" algn="ctr" defTabSz="825500" fontAlgn="base" hangingPunct="0">
                  <a:lnSpc>
                    <a:spcPct val="90000"/>
                  </a:lnSpc>
                  <a:spcBef>
                    <a:spcPct val="0"/>
                  </a:spcBef>
                  <a:spcAft>
                    <a:spcPct val="0"/>
                  </a:spcAft>
                  <a:buSzPct val="75000"/>
                  <a:buChar char="•"/>
                  <a:defRPr sz="7600">
                    <a:solidFill>
                      <a:srgbClr val="777776"/>
                    </a:solidFill>
                  </a:defRPr>
                </a:lvl6pPr>
                <a:lvl7pPr marL="4381500" indent="-927100" algn="ctr" defTabSz="825500" fontAlgn="base" hangingPunct="0">
                  <a:lnSpc>
                    <a:spcPct val="90000"/>
                  </a:lnSpc>
                  <a:spcBef>
                    <a:spcPct val="0"/>
                  </a:spcBef>
                  <a:spcAft>
                    <a:spcPct val="0"/>
                  </a:spcAft>
                  <a:buSzPct val="75000"/>
                  <a:buChar char="•"/>
                  <a:defRPr sz="7600">
                    <a:solidFill>
                      <a:srgbClr val="777776"/>
                    </a:solidFill>
                  </a:defRPr>
                </a:lvl7pPr>
                <a:lvl8pPr marL="4838700" indent="-927100" algn="ctr" defTabSz="825500" fontAlgn="base" hangingPunct="0">
                  <a:lnSpc>
                    <a:spcPct val="90000"/>
                  </a:lnSpc>
                  <a:spcBef>
                    <a:spcPct val="0"/>
                  </a:spcBef>
                  <a:spcAft>
                    <a:spcPct val="0"/>
                  </a:spcAft>
                  <a:buSzPct val="75000"/>
                  <a:buChar char="•"/>
                  <a:defRPr sz="7600">
                    <a:solidFill>
                      <a:srgbClr val="777776"/>
                    </a:solidFill>
                  </a:defRPr>
                </a:lvl8pPr>
                <a:lvl9pPr marL="5295900" indent="-927100" algn="ctr" defTabSz="825500" fontAlgn="base" hangingPunct="0">
                  <a:lnSpc>
                    <a:spcPct val="90000"/>
                  </a:lnSpc>
                  <a:spcBef>
                    <a:spcPct val="0"/>
                  </a:spcBef>
                  <a:spcAft>
                    <a:spcPct val="0"/>
                  </a:spcAft>
                  <a:buSzPct val="75000"/>
                  <a:buChar char="•"/>
                  <a:defRPr sz="7600">
                    <a:solidFill>
                      <a:srgbClr val="777776"/>
                    </a:solidFill>
                  </a:defRPr>
                </a:lvl9pPr>
              </a:lstStyle>
              <a:p>
                <a:endParaRPr lang="id-ID" sz="1600">
                  <a:solidFill>
                    <a:srgbClr val="5484A7"/>
                  </a:solidFill>
                  <a:cs typeface="+mn-ea"/>
                  <a:sym typeface="+mn-lt"/>
                </a:endParaRPr>
              </a:p>
            </p:txBody>
          </p:sp>
          <p:sp>
            <p:nvSpPr>
              <p:cNvPr id="45" name="íṣḷîḋé">
                <a:extLst>
                  <a:ext uri="{FF2B5EF4-FFF2-40B4-BE49-F238E27FC236}">
                    <a16:creationId xmlns:a16="http://schemas.microsoft.com/office/drawing/2014/main" id="{BB0008F9-4961-43EE-A2C2-ADC4C601137C}"/>
                  </a:ext>
                </a:extLst>
              </p:cNvPr>
              <p:cNvSpPr/>
              <p:nvPr/>
            </p:nvSpPr>
            <p:spPr bwMode="auto">
              <a:xfrm>
                <a:off x="4414440" y="1808955"/>
                <a:ext cx="883444" cy="840582"/>
              </a:xfrm>
              <a:custGeom>
                <a:avLst/>
                <a:gdLst>
                  <a:gd name="T0" fmla="+- 0 10876 153"/>
                  <a:gd name="T1" fmla="*/ T0 w 21447"/>
                  <a:gd name="T2" fmla="*/ 10800 h 21600"/>
                  <a:gd name="T3" fmla="+- 0 10876 153"/>
                  <a:gd name="T4" fmla="*/ T3 w 21447"/>
                  <a:gd name="T5" fmla="*/ 10800 h 21600"/>
                  <a:gd name="T6" fmla="+- 0 10876 153"/>
                  <a:gd name="T7" fmla="*/ T6 w 21447"/>
                  <a:gd name="T8" fmla="*/ 10800 h 21600"/>
                  <a:gd name="T9" fmla="+- 0 10876 153"/>
                  <a:gd name="T10" fmla="*/ T9 w 21447"/>
                  <a:gd name="T11" fmla="*/ 10800 h 21600"/>
                </a:gdLst>
                <a:ahLst/>
                <a:cxnLst>
                  <a:cxn ang="0">
                    <a:pos x="T1" y="T2"/>
                  </a:cxn>
                  <a:cxn ang="0">
                    <a:pos x="T4" y="T5"/>
                  </a:cxn>
                  <a:cxn ang="0">
                    <a:pos x="T7" y="T8"/>
                  </a:cxn>
                  <a:cxn ang="0">
                    <a:pos x="T10" y="T11"/>
                  </a:cxn>
                </a:cxnLst>
                <a:rect l="0" t="0" r="r" b="b"/>
                <a:pathLst>
                  <a:path w="21447" h="21600">
                    <a:moveTo>
                      <a:pt x="16487" y="0"/>
                    </a:moveTo>
                    <a:lnTo>
                      <a:pt x="16487" y="2698"/>
                    </a:lnTo>
                    <a:cubicBezTo>
                      <a:pt x="12287" y="2897"/>
                      <a:pt x="8300" y="4711"/>
                      <a:pt x="5278" y="7810"/>
                    </a:cubicBezTo>
                    <a:cubicBezTo>
                      <a:pt x="1762" y="11414"/>
                      <a:pt x="-153" y="16422"/>
                      <a:pt x="9" y="21600"/>
                    </a:cubicBezTo>
                    <a:lnTo>
                      <a:pt x="4149" y="21590"/>
                    </a:lnTo>
                    <a:cubicBezTo>
                      <a:pt x="4158" y="16751"/>
                      <a:pt x="6515" y="12256"/>
                      <a:pt x="10390" y="9688"/>
                    </a:cubicBezTo>
                    <a:cubicBezTo>
                      <a:pt x="12226" y="8470"/>
                      <a:pt x="14327" y="7782"/>
                      <a:pt x="16487" y="7649"/>
                    </a:cubicBezTo>
                    <a:lnTo>
                      <a:pt x="16487" y="10334"/>
                    </a:lnTo>
                    <a:lnTo>
                      <a:pt x="21446" y="5167"/>
                    </a:lnTo>
                    <a:lnTo>
                      <a:pt x="16487" y="0"/>
                    </a:lnTo>
                    <a:close/>
                  </a:path>
                </a:pathLst>
              </a:custGeom>
              <a:solidFill>
                <a:schemeClr val="accent3"/>
              </a:solidFill>
              <a:ln>
                <a:noFill/>
              </a:ln>
              <a:effectLst/>
              <a:extLst/>
            </p:spPr>
            <p:txBody>
              <a:bodyPr wrap="square" lIns="91440" tIns="45720" rIns="91440" bIns="45720" anchor="ctr">
                <a:normAutofit/>
              </a:bodyPr>
              <a:lstStyle>
                <a:lvl1pPr>
                  <a:defRPr sz="7600">
                    <a:solidFill>
                      <a:srgbClr val="777776"/>
                    </a:solidFill>
                  </a:defRPr>
                </a:lvl1pPr>
                <a:lvl2pPr>
                  <a:defRPr sz="7600">
                    <a:solidFill>
                      <a:srgbClr val="777776"/>
                    </a:solidFill>
                  </a:defRPr>
                </a:lvl2pPr>
                <a:lvl3pPr>
                  <a:defRPr sz="7600">
                    <a:solidFill>
                      <a:srgbClr val="777776"/>
                    </a:solidFill>
                  </a:defRPr>
                </a:lvl3pPr>
                <a:lvl4pPr>
                  <a:defRPr sz="7600">
                    <a:solidFill>
                      <a:srgbClr val="777776"/>
                    </a:solidFill>
                  </a:defRPr>
                </a:lvl4pPr>
                <a:lvl5pPr>
                  <a:defRPr sz="7600">
                    <a:solidFill>
                      <a:srgbClr val="777776"/>
                    </a:solidFill>
                  </a:defRPr>
                </a:lvl5pPr>
                <a:lvl6pPr marL="3924300" indent="-927100" algn="ctr" defTabSz="825500" fontAlgn="base" hangingPunct="0">
                  <a:lnSpc>
                    <a:spcPct val="90000"/>
                  </a:lnSpc>
                  <a:spcBef>
                    <a:spcPct val="0"/>
                  </a:spcBef>
                  <a:spcAft>
                    <a:spcPct val="0"/>
                  </a:spcAft>
                  <a:buSzPct val="75000"/>
                  <a:buChar char="•"/>
                  <a:defRPr sz="7600">
                    <a:solidFill>
                      <a:srgbClr val="777776"/>
                    </a:solidFill>
                  </a:defRPr>
                </a:lvl6pPr>
                <a:lvl7pPr marL="4381500" indent="-927100" algn="ctr" defTabSz="825500" fontAlgn="base" hangingPunct="0">
                  <a:lnSpc>
                    <a:spcPct val="90000"/>
                  </a:lnSpc>
                  <a:spcBef>
                    <a:spcPct val="0"/>
                  </a:spcBef>
                  <a:spcAft>
                    <a:spcPct val="0"/>
                  </a:spcAft>
                  <a:buSzPct val="75000"/>
                  <a:buChar char="•"/>
                  <a:defRPr sz="7600">
                    <a:solidFill>
                      <a:srgbClr val="777776"/>
                    </a:solidFill>
                  </a:defRPr>
                </a:lvl7pPr>
                <a:lvl8pPr marL="4838700" indent="-927100" algn="ctr" defTabSz="825500" fontAlgn="base" hangingPunct="0">
                  <a:lnSpc>
                    <a:spcPct val="90000"/>
                  </a:lnSpc>
                  <a:spcBef>
                    <a:spcPct val="0"/>
                  </a:spcBef>
                  <a:spcAft>
                    <a:spcPct val="0"/>
                  </a:spcAft>
                  <a:buSzPct val="75000"/>
                  <a:buChar char="•"/>
                  <a:defRPr sz="7600">
                    <a:solidFill>
                      <a:srgbClr val="777776"/>
                    </a:solidFill>
                  </a:defRPr>
                </a:lvl8pPr>
                <a:lvl9pPr marL="5295900" indent="-927100" algn="ctr" defTabSz="825500" fontAlgn="base" hangingPunct="0">
                  <a:lnSpc>
                    <a:spcPct val="90000"/>
                  </a:lnSpc>
                  <a:spcBef>
                    <a:spcPct val="0"/>
                  </a:spcBef>
                  <a:spcAft>
                    <a:spcPct val="0"/>
                  </a:spcAft>
                  <a:buSzPct val="75000"/>
                  <a:buChar char="•"/>
                  <a:defRPr sz="7600">
                    <a:solidFill>
                      <a:srgbClr val="777776"/>
                    </a:solidFill>
                  </a:defRPr>
                </a:lvl9pPr>
              </a:lstStyle>
              <a:p>
                <a:endParaRPr lang="id-ID" sz="1600">
                  <a:solidFill>
                    <a:srgbClr val="5484A7"/>
                  </a:solidFill>
                  <a:cs typeface="+mn-ea"/>
                  <a:sym typeface="+mn-lt"/>
                </a:endParaRPr>
              </a:p>
            </p:txBody>
          </p:sp>
        </p:grpSp>
        <p:sp>
          <p:nvSpPr>
            <p:cNvPr id="30" name="îṥḻîḓê">
              <a:extLst>
                <a:ext uri="{FF2B5EF4-FFF2-40B4-BE49-F238E27FC236}">
                  <a16:creationId xmlns:a16="http://schemas.microsoft.com/office/drawing/2014/main" id="{9E5A8874-B6BD-4355-9E76-9E0C4CEA2381}"/>
                </a:ext>
              </a:extLst>
            </p:cNvPr>
            <p:cNvSpPr txBox="1"/>
            <p:nvPr/>
          </p:nvSpPr>
          <p:spPr bwMode="auto">
            <a:xfrm>
              <a:off x="8688930" y="2590062"/>
              <a:ext cx="2831557" cy="441805"/>
            </a:xfrm>
            <a:prstGeom prst="rect">
              <a:avLst/>
            </a:prstGeom>
            <a:gradFill>
              <a:gsLst>
                <a:gs pos="45000">
                  <a:schemeClr val="accent1"/>
                </a:gs>
                <a:gs pos="100000">
                  <a:schemeClr val="accent1">
                    <a:lumMod val="60000"/>
                    <a:lumOff val="40000"/>
                  </a:schemeClr>
                </a:gs>
              </a:gsLst>
              <a:lin ang="2700000" scaled="1"/>
            </a:gradFill>
            <a:ln>
              <a:noFill/>
            </a:ln>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b="1" spc="300" dirty="0">
                  <a:solidFill>
                    <a:schemeClr val="bg1"/>
                  </a:solidFill>
                  <a:cs typeface="+mn-ea"/>
                  <a:sym typeface="+mn-lt"/>
                </a:rPr>
                <a:t>在此输入小标题</a:t>
              </a:r>
              <a:endParaRPr lang="en-US" altLang="zh-CN" b="1" spc="300" dirty="0">
                <a:solidFill>
                  <a:schemeClr val="bg1"/>
                </a:solidFill>
                <a:cs typeface="+mn-ea"/>
                <a:sym typeface="+mn-lt"/>
              </a:endParaRPr>
            </a:p>
          </p:txBody>
        </p:sp>
        <p:sp>
          <p:nvSpPr>
            <p:cNvPr id="31" name="iṧ1iďe">
              <a:extLst>
                <a:ext uri="{FF2B5EF4-FFF2-40B4-BE49-F238E27FC236}">
                  <a16:creationId xmlns:a16="http://schemas.microsoft.com/office/drawing/2014/main" id="{1B7D3B21-7428-4649-AD63-50AC7867A1CD}"/>
                </a:ext>
              </a:extLst>
            </p:cNvPr>
            <p:cNvSpPr/>
            <p:nvPr/>
          </p:nvSpPr>
          <p:spPr bwMode="auto">
            <a:xfrm>
              <a:off x="8665029" y="3115539"/>
              <a:ext cx="2843836" cy="3018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zh-CN" altLang="en-US" sz="1600" spc="300" dirty="0">
                  <a:solidFill>
                    <a:schemeClr val="tx1">
                      <a:lumMod val="65000"/>
                      <a:lumOff val="35000"/>
                    </a:schemeClr>
                  </a:solidFill>
                  <a:cs typeface="+mn-ea"/>
                  <a:sym typeface="+mn-lt"/>
                </a:rPr>
                <a:t>在此输入发生的问题并简单分析在此输入发生的问题并简单分析</a:t>
              </a:r>
              <a:endParaRPr lang="en-US" altLang="zh-CN" sz="1600" spc="300" dirty="0">
                <a:solidFill>
                  <a:schemeClr val="tx1">
                    <a:lumMod val="65000"/>
                    <a:lumOff val="35000"/>
                  </a:schemeClr>
                </a:solidFill>
                <a:cs typeface="+mn-ea"/>
                <a:sym typeface="+mn-lt"/>
              </a:endParaRPr>
            </a:p>
          </p:txBody>
        </p:sp>
        <p:sp>
          <p:nvSpPr>
            <p:cNvPr id="34" name="ís1idé">
              <a:extLst>
                <a:ext uri="{FF2B5EF4-FFF2-40B4-BE49-F238E27FC236}">
                  <a16:creationId xmlns:a16="http://schemas.microsoft.com/office/drawing/2014/main" id="{F07ACBB8-A69E-4FB9-A557-D62E51676849}"/>
                </a:ext>
              </a:extLst>
            </p:cNvPr>
            <p:cNvSpPr txBox="1"/>
            <p:nvPr/>
          </p:nvSpPr>
          <p:spPr bwMode="auto">
            <a:xfrm>
              <a:off x="661604" y="2590062"/>
              <a:ext cx="2831557" cy="441805"/>
            </a:xfrm>
            <a:prstGeom prst="rect">
              <a:avLst/>
            </a:prstGeom>
            <a:gradFill>
              <a:gsLst>
                <a:gs pos="50000">
                  <a:schemeClr val="accent1"/>
                </a:gs>
                <a:gs pos="100000">
                  <a:schemeClr val="accent1">
                    <a:lumMod val="60000"/>
                    <a:lumOff val="40000"/>
                  </a:schemeClr>
                </a:gs>
              </a:gsLst>
              <a:lin ang="2700000" scaled="0"/>
            </a:gradFill>
            <a:ln>
              <a:noFill/>
            </a:ln>
            <a:effectLst/>
            <a:extLst/>
          </p:spPr>
          <p:txBody>
            <a:bodyPr wrap="square" lIns="91440" tIns="45720" rIns="91440" bIns="45720" anchor="ctr">
              <a:normAutofit/>
            </a:bodyPr>
            <a:lstStyle>
              <a:defPPr>
                <a:defRPr lang="zh-CN"/>
              </a:defPPr>
              <a:lvl1pPr algn="ctr">
                <a:defRPr b="1" spc="300">
                  <a:solidFill>
                    <a:schemeClr val="bg1"/>
                  </a:solidFill>
                </a:defRPr>
              </a:lvl1pPr>
              <a:lvl2pPr>
                <a:defRPr sz="7600">
                  <a:solidFill>
                    <a:srgbClr val="777776"/>
                  </a:solidFill>
                </a:defRPr>
              </a:lvl2pPr>
              <a:lvl3pPr>
                <a:defRPr sz="7600">
                  <a:solidFill>
                    <a:srgbClr val="777776"/>
                  </a:solidFill>
                </a:defRPr>
              </a:lvl3pPr>
              <a:lvl4pPr>
                <a:defRPr sz="7600">
                  <a:solidFill>
                    <a:srgbClr val="777776"/>
                  </a:solidFill>
                </a:defRPr>
              </a:lvl4pPr>
              <a:lvl5pPr>
                <a:defRPr sz="7600">
                  <a:solidFill>
                    <a:srgbClr val="777776"/>
                  </a:solidFill>
                </a:defRPr>
              </a:lvl5pPr>
              <a:lvl6pPr marL="3924300" indent="-927100" algn="ctr" defTabSz="825500" fontAlgn="base" hangingPunct="0">
                <a:lnSpc>
                  <a:spcPct val="90000"/>
                </a:lnSpc>
                <a:spcBef>
                  <a:spcPct val="0"/>
                </a:spcBef>
                <a:spcAft>
                  <a:spcPct val="0"/>
                </a:spcAft>
                <a:buSzPct val="75000"/>
                <a:buChar char="•"/>
                <a:defRPr sz="7600">
                  <a:solidFill>
                    <a:srgbClr val="777776"/>
                  </a:solidFill>
                </a:defRPr>
              </a:lvl6pPr>
              <a:lvl7pPr marL="4381500" indent="-927100" algn="ctr" defTabSz="825500" fontAlgn="base" hangingPunct="0">
                <a:lnSpc>
                  <a:spcPct val="90000"/>
                </a:lnSpc>
                <a:spcBef>
                  <a:spcPct val="0"/>
                </a:spcBef>
                <a:spcAft>
                  <a:spcPct val="0"/>
                </a:spcAft>
                <a:buSzPct val="75000"/>
                <a:buChar char="•"/>
                <a:defRPr sz="7600">
                  <a:solidFill>
                    <a:srgbClr val="777776"/>
                  </a:solidFill>
                </a:defRPr>
              </a:lvl7pPr>
              <a:lvl8pPr marL="4838700" indent="-927100" algn="ctr" defTabSz="825500" fontAlgn="base" hangingPunct="0">
                <a:lnSpc>
                  <a:spcPct val="90000"/>
                </a:lnSpc>
                <a:spcBef>
                  <a:spcPct val="0"/>
                </a:spcBef>
                <a:spcAft>
                  <a:spcPct val="0"/>
                </a:spcAft>
                <a:buSzPct val="75000"/>
                <a:buChar char="•"/>
                <a:defRPr sz="7600">
                  <a:solidFill>
                    <a:srgbClr val="777776"/>
                  </a:solidFill>
                </a:defRPr>
              </a:lvl8pPr>
              <a:lvl9pPr marL="5295900" indent="-927100" algn="ctr" defTabSz="825500" fontAlgn="base" hangingPunct="0">
                <a:lnSpc>
                  <a:spcPct val="90000"/>
                </a:lnSpc>
                <a:spcBef>
                  <a:spcPct val="0"/>
                </a:spcBef>
                <a:spcAft>
                  <a:spcPct val="0"/>
                </a:spcAft>
                <a:buSzPct val="75000"/>
                <a:buChar char="•"/>
                <a:defRPr sz="7600">
                  <a:solidFill>
                    <a:srgbClr val="777776"/>
                  </a:solidFill>
                </a:defRPr>
              </a:lvl9pPr>
            </a:lstStyle>
            <a:p>
              <a:r>
                <a:rPr lang="zh-CN" altLang="en-US" dirty="0">
                  <a:cs typeface="+mn-ea"/>
                  <a:sym typeface="+mn-lt"/>
                </a:rPr>
                <a:t>在此输入小标题</a:t>
              </a:r>
              <a:endParaRPr lang="en-US" altLang="zh-CN" dirty="0">
                <a:cs typeface="+mn-ea"/>
                <a:sym typeface="+mn-lt"/>
              </a:endParaRPr>
            </a:p>
          </p:txBody>
        </p:sp>
        <p:sp>
          <p:nvSpPr>
            <p:cNvPr id="35" name="iŝļïḑè">
              <a:extLst>
                <a:ext uri="{FF2B5EF4-FFF2-40B4-BE49-F238E27FC236}">
                  <a16:creationId xmlns:a16="http://schemas.microsoft.com/office/drawing/2014/main" id="{AA428D5C-93AD-48D4-B633-C19AA850E5D2}"/>
                </a:ext>
              </a:extLst>
            </p:cNvPr>
            <p:cNvSpPr/>
            <p:nvPr/>
          </p:nvSpPr>
          <p:spPr bwMode="auto">
            <a:xfrm>
              <a:off x="637703" y="3115539"/>
              <a:ext cx="2843836" cy="3018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zh-CN" altLang="en-US" sz="1600" spc="300" dirty="0">
                  <a:solidFill>
                    <a:schemeClr val="tx1">
                      <a:lumMod val="65000"/>
                      <a:lumOff val="35000"/>
                    </a:schemeClr>
                  </a:solidFill>
                  <a:cs typeface="+mn-ea"/>
                  <a:sym typeface="+mn-lt"/>
                </a:rPr>
                <a:t>在此输入发生的问题并简单分析在此输入发生的问题并简单分析</a:t>
              </a:r>
              <a:endParaRPr lang="en-US" altLang="zh-CN" sz="1600" spc="300" dirty="0">
                <a:solidFill>
                  <a:schemeClr val="tx1">
                    <a:lumMod val="65000"/>
                    <a:lumOff val="35000"/>
                  </a:schemeClr>
                </a:solidFill>
                <a:cs typeface="+mn-ea"/>
                <a:sym typeface="+mn-lt"/>
              </a:endParaRPr>
            </a:p>
          </p:txBody>
        </p:sp>
      </p:grpSp>
    </p:spTree>
    <p:extLst>
      <p:ext uri="{BB962C8B-B14F-4D97-AF65-F5344CB8AC3E}">
        <p14:creationId xmlns:p14="http://schemas.microsoft.com/office/powerpoint/2010/main" val="6313139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CF9EE7-04CF-4CA5-8FAB-FA7A41927E87}"/>
              </a:ext>
            </a:extLst>
          </p:cNvPr>
          <p:cNvSpPr>
            <a:spLocks noGrp="1"/>
          </p:cNvSpPr>
          <p:nvPr>
            <p:ph type="title" idx="4294967295"/>
          </p:nvPr>
        </p:nvSpPr>
        <p:spPr>
          <a:xfrm>
            <a:off x="2419750" y="431036"/>
            <a:ext cx="10515600" cy="766300"/>
          </a:xfrm>
          <a:prstGeom prst="rect">
            <a:avLst/>
          </a:prstGeom>
        </p:spPr>
        <p:txBody>
          <a:bodyPr>
            <a:normAutofit/>
          </a:bodyPr>
          <a:lstStyle/>
          <a:p>
            <a:pPr>
              <a:lnSpc>
                <a:spcPct val="130000"/>
              </a:lnSpc>
            </a:pPr>
            <a:r>
              <a:rPr lang="zh-CN" altLang="en-US" sz="2800" spc="300" dirty="0">
                <a:latin typeface="+mn-lt"/>
                <a:ea typeface="+mn-ea"/>
                <a:cs typeface="+mn-ea"/>
                <a:sym typeface="+mn-lt"/>
              </a:rPr>
              <a:t>现在开始总结分析</a:t>
            </a:r>
          </a:p>
        </p:txBody>
      </p:sp>
      <p:cxnSp>
        <p:nvCxnSpPr>
          <p:cNvPr id="4" name="直接连接符 3">
            <a:extLst>
              <a:ext uri="{FF2B5EF4-FFF2-40B4-BE49-F238E27FC236}">
                <a16:creationId xmlns:a16="http://schemas.microsoft.com/office/drawing/2014/main" id="{6CD20E8C-4C44-463F-886D-47337648FA6B}"/>
              </a:ext>
            </a:extLst>
          </p:cNvPr>
          <p:cNvCxnSpPr/>
          <p:nvPr/>
        </p:nvCxnSpPr>
        <p:spPr>
          <a:xfrm flipH="1">
            <a:off x="660400" y="4845757"/>
            <a:ext cx="487007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7D5F1B6D-27CC-4F32-9A5A-8AA57567C7D6}"/>
              </a:ext>
            </a:extLst>
          </p:cNvPr>
          <p:cNvCxnSpPr/>
          <p:nvPr/>
        </p:nvCxnSpPr>
        <p:spPr>
          <a:xfrm flipH="1">
            <a:off x="6636125" y="2733930"/>
            <a:ext cx="487007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126" name="ïṣ1íḑè">
            <a:extLst>
              <a:ext uri="{FF2B5EF4-FFF2-40B4-BE49-F238E27FC236}">
                <a16:creationId xmlns:a16="http://schemas.microsoft.com/office/drawing/2014/main" id="{A33C629F-CDAB-4DC6-A804-529E5ACA2ABB}"/>
              </a:ext>
            </a:extLst>
          </p:cNvPr>
          <p:cNvGrpSpPr/>
          <p:nvPr/>
        </p:nvGrpSpPr>
        <p:grpSpPr>
          <a:xfrm>
            <a:off x="4683125" y="2257973"/>
            <a:ext cx="2800350" cy="3063742"/>
            <a:chOff x="4695825" y="2106680"/>
            <a:chExt cx="2800350" cy="3063742"/>
          </a:xfrm>
        </p:grpSpPr>
        <p:grpSp>
          <p:nvGrpSpPr>
            <p:cNvPr id="127" name="íşḻíḑe">
              <a:extLst>
                <a:ext uri="{FF2B5EF4-FFF2-40B4-BE49-F238E27FC236}">
                  <a16:creationId xmlns:a16="http://schemas.microsoft.com/office/drawing/2014/main" id="{4EB7AEED-D592-40F7-B407-767992A2BDE6}"/>
                </a:ext>
              </a:extLst>
            </p:cNvPr>
            <p:cNvGrpSpPr/>
            <p:nvPr/>
          </p:nvGrpSpPr>
          <p:grpSpPr>
            <a:xfrm>
              <a:off x="4695825" y="2106680"/>
              <a:ext cx="2800350" cy="3063742"/>
              <a:chOff x="4695825" y="2106680"/>
              <a:chExt cx="2800350" cy="3063742"/>
            </a:xfrm>
            <a:solidFill>
              <a:schemeClr val="bg1">
                <a:lumMod val="95000"/>
              </a:schemeClr>
            </a:solidFill>
          </p:grpSpPr>
          <p:sp>
            <p:nvSpPr>
              <p:cNvPr id="134" name="ïṣľiḑé">
                <a:extLst>
                  <a:ext uri="{FF2B5EF4-FFF2-40B4-BE49-F238E27FC236}">
                    <a16:creationId xmlns:a16="http://schemas.microsoft.com/office/drawing/2014/main" id="{73E7070E-85F6-4694-933C-3A3A1A801464}"/>
                  </a:ext>
                </a:extLst>
              </p:cNvPr>
              <p:cNvSpPr/>
              <p:nvPr/>
            </p:nvSpPr>
            <p:spPr>
              <a:xfrm>
                <a:off x="5540000" y="2106680"/>
                <a:ext cx="1110198" cy="1609032"/>
              </a:xfrm>
              <a:custGeom>
                <a:avLst/>
                <a:gdLst/>
                <a:ahLst/>
                <a:cxnLst>
                  <a:cxn ang="0">
                    <a:pos x="wd2" y="hd2"/>
                  </a:cxn>
                  <a:cxn ang="5400000">
                    <a:pos x="wd2" y="hd2"/>
                  </a:cxn>
                  <a:cxn ang="10800000">
                    <a:pos x="wd2" y="hd2"/>
                  </a:cxn>
                  <a:cxn ang="16200000">
                    <a:pos x="wd2" y="hd2"/>
                  </a:cxn>
                </a:cxnLst>
                <a:rect l="0" t="0" r="r" b="b"/>
                <a:pathLst>
                  <a:path w="21221" h="21560" extrusionOk="0">
                    <a:moveTo>
                      <a:pt x="11134" y="18338"/>
                    </a:moveTo>
                    <a:cubicBezTo>
                      <a:pt x="10598" y="19485"/>
                      <a:pt x="10708" y="20243"/>
                      <a:pt x="10611" y="20219"/>
                    </a:cubicBezTo>
                    <a:cubicBezTo>
                      <a:pt x="10514" y="20243"/>
                      <a:pt x="10624" y="19485"/>
                      <a:pt x="10089" y="18338"/>
                    </a:cubicBezTo>
                    <a:cubicBezTo>
                      <a:pt x="9579" y="17179"/>
                      <a:pt x="8423" y="15629"/>
                      <a:pt x="6401" y="13789"/>
                    </a:cubicBezTo>
                    <a:cubicBezTo>
                      <a:pt x="4521" y="11980"/>
                      <a:pt x="2572" y="9649"/>
                      <a:pt x="3181" y="7216"/>
                    </a:cubicBezTo>
                    <a:cubicBezTo>
                      <a:pt x="3617" y="4876"/>
                      <a:pt x="6612" y="2434"/>
                      <a:pt x="10611" y="2510"/>
                    </a:cubicBezTo>
                    <a:cubicBezTo>
                      <a:pt x="14610" y="2434"/>
                      <a:pt x="17605" y="4876"/>
                      <a:pt x="18041" y="7216"/>
                    </a:cubicBezTo>
                    <a:cubicBezTo>
                      <a:pt x="18651" y="9649"/>
                      <a:pt x="16702" y="11980"/>
                      <a:pt x="14822" y="13789"/>
                    </a:cubicBezTo>
                    <a:cubicBezTo>
                      <a:pt x="12800" y="15629"/>
                      <a:pt x="11644" y="17179"/>
                      <a:pt x="11134" y="18338"/>
                    </a:cubicBezTo>
                    <a:close/>
                    <a:moveTo>
                      <a:pt x="10296" y="19378"/>
                    </a:moveTo>
                    <a:cubicBezTo>
                      <a:pt x="10721" y="20755"/>
                      <a:pt x="10578" y="21562"/>
                      <a:pt x="10611" y="21560"/>
                    </a:cubicBezTo>
                    <a:cubicBezTo>
                      <a:pt x="10645" y="21562"/>
                      <a:pt x="10501" y="20755"/>
                      <a:pt x="10914" y="19372"/>
                    </a:cubicBezTo>
                    <a:cubicBezTo>
                      <a:pt x="11324" y="17989"/>
                      <a:pt x="12805" y="16293"/>
                      <a:pt x="15737" y="14374"/>
                    </a:cubicBezTo>
                    <a:cubicBezTo>
                      <a:pt x="17134" y="13355"/>
                      <a:pt x="18664" y="12339"/>
                      <a:pt x="19729" y="11058"/>
                    </a:cubicBezTo>
                    <a:cubicBezTo>
                      <a:pt x="20803" y="9796"/>
                      <a:pt x="21411" y="8268"/>
                      <a:pt x="21169" y="6666"/>
                    </a:cubicBezTo>
                    <a:cubicBezTo>
                      <a:pt x="20944" y="5076"/>
                      <a:pt x="19869" y="3410"/>
                      <a:pt x="17979" y="2130"/>
                    </a:cubicBezTo>
                    <a:cubicBezTo>
                      <a:pt x="16115" y="853"/>
                      <a:pt x="13436" y="-38"/>
                      <a:pt x="10611" y="1"/>
                    </a:cubicBezTo>
                    <a:cubicBezTo>
                      <a:pt x="7786" y="-38"/>
                      <a:pt x="5108" y="853"/>
                      <a:pt x="3244" y="2129"/>
                    </a:cubicBezTo>
                    <a:cubicBezTo>
                      <a:pt x="1353" y="3410"/>
                      <a:pt x="278" y="5075"/>
                      <a:pt x="53" y="6666"/>
                    </a:cubicBezTo>
                    <a:cubicBezTo>
                      <a:pt x="-189" y="8268"/>
                      <a:pt x="420" y="9795"/>
                      <a:pt x="1493" y="11057"/>
                    </a:cubicBezTo>
                    <a:cubicBezTo>
                      <a:pt x="2558" y="12339"/>
                      <a:pt x="4088" y="13355"/>
                      <a:pt x="5485" y="14374"/>
                    </a:cubicBezTo>
                    <a:cubicBezTo>
                      <a:pt x="8418" y="16293"/>
                      <a:pt x="9898" y="17990"/>
                      <a:pt x="10296" y="19378"/>
                    </a:cubicBezTo>
                    <a:close/>
                  </a:path>
                </a:pathLst>
              </a:custGeom>
              <a:solidFill>
                <a:schemeClr val="accent1"/>
              </a:solidFill>
              <a:ln w="12700" cap="flat">
                <a:noFill/>
                <a:miter lim="400000"/>
              </a:ln>
              <a:effectLst/>
            </p:spPr>
            <p:txBody>
              <a:bodyPr wrap="square" lIns="91440" tIns="45720" rIns="91440" bIns="45720" numCol="1"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a:cs typeface="+mn-ea"/>
                  <a:sym typeface="+mn-lt"/>
                </a:endParaRPr>
              </a:p>
            </p:txBody>
          </p:sp>
          <p:sp>
            <p:nvSpPr>
              <p:cNvPr id="135" name="îşľîḍê">
                <a:extLst>
                  <a:ext uri="{FF2B5EF4-FFF2-40B4-BE49-F238E27FC236}">
                    <a16:creationId xmlns:a16="http://schemas.microsoft.com/office/drawing/2014/main" id="{DADABCE4-450B-4DCC-868C-2E4DE667484F}"/>
                  </a:ext>
                </a:extLst>
              </p:cNvPr>
              <p:cNvSpPr/>
              <p:nvPr/>
            </p:nvSpPr>
            <p:spPr>
              <a:xfrm>
                <a:off x="6029921" y="2596603"/>
                <a:ext cx="1466254" cy="1101922"/>
              </a:xfrm>
              <a:custGeom>
                <a:avLst/>
                <a:gdLst/>
                <a:ahLst/>
                <a:cxnLst>
                  <a:cxn ang="0">
                    <a:pos x="wd2" y="hd2"/>
                  </a:cxn>
                  <a:cxn ang="5400000">
                    <a:pos x="wd2" y="hd2"/>
                  </a:cxn>
                  <a:cxn ang="10800000">
                    <a:pos x="wd2" y="hd2"/>
                  </a:cxn>
                  <a:cxn ang="16200000">
                    <a:pos x="wd2" y="hd2"/>
                  </a:cxn>
                </a:cxnLst>
                <a:rect l="0" t="0" r="r" b="b"/>
                <a:pathLst>
                  <a:path w="21352" h="21262" extrusionOk="0">
                    <a:moveTo>
                      <a:pt x="5710" y="11576"/>
                    </a:moveTo>
                    <a:cubicBezTo>
                      <a:pt x="6698" y="8629"/>
                      <a:pt x="8149" y="5247"/>
                      <a:pt x="10670" y="4029"/>
                    </a:cubicBezTo>
                    <a:cubicBezTo>
                      <a:pt x="13039" y="2724"/>
                      <a:pt x="16479" y="3585"/>
                      <a:pt x="17930" y="7135"/>
                    </a:cubicBezTo>
                    <a:cubicBezTo>
                      <a:pt x="19525" y="10576"/>
                      <a:pt x="18368" y="14953"/>
                      <a:pt x="16331" y="17019"/>
                    </a:cubicBezTo>
                    <a:cubicBezTo>
                      <a:pt x="14274" y="19303"/>
                      <a:pt x="11337" y="19277"/>
                      <a:pt x="8918" y="18937"/>
                    </a:cubicBezTo>
                    <a:cubicBezTo>
                      <a:pt x="6417" y="18494"/>
                      <a:pt x="4518" y="18599"/>
                      <a:pt x="3232" y="18989"/>
                    </a:cubicBezTo>
                    <a:cubicBezTo>
                      <a:pt x="1948" y="19346"/>
                      <a:pt x="1277" y="19988"/>
                      <a:pt x="1262" y="19886"/>
                    </a:cubicBezTo>
                    <a:cubicBezTo>
                      <a:pt x="1203" y="19818"/>
                      <a:pt x="1958" y="19369"/>
                      <a:pt x="2834" y="18074"/>
                    </a:cubicBezTo>
                    <a:cubicBezTo>
                      <a:pt x="3731" y="16794"/>
                      <a:pt x="4750" y="14668"/>
                      <a:pt x="5710" y="11576"/>
                    </a:cubicBezTo>
                    <a:close/>
                    <a:moveTo>
                      <a:pt x="8717" y="20158"/>
                    </a:moveTo>
                    <a:cubicBezTo>
                      <a:pt x="10208" y="20646"/>
                      <a:pt x="11747" y="21252"/>
                      <a:pt x="13358" y="21260"/>
                    </a:cubicBezTo>
                    <a:cubicBezTo>
                      <a:pt x="14955" y="21290"/>
                      <a:pt x="16625" y="20723"/>
                      <a:pt x="18040" y="19357"/>
                    </a:cubicBezTo>
                    <a:cubicBezTo>
                      <a:pt x="19452" y="18016"/>
                      <a:pt x="20610" y="15876"/>
                      <a:pt x="21095" y="13302"/>
                    </a:cubicBezTo>
                    <a:cubicBezTo>
                      <a:pt x="21586" y="10753"/>
                      <a:pt x="21404" y="7770"/>
                      <a:pt x="20291" y="5329"/>
                    </a:cubicBezTo>
                    <a:cubicBezTo>
                      <a:pt x="19252" y="2831"/>
                      <a:pt x="17393" y="1131"/>
                      <a:pt x="15482" y="421"/>
                    </a:cubicBezTo>
                    <a:cubicBezTo>
                      <a:pt x="13557" y="-310"/>
                      <a:pt x="11580" y="-51"/>
                      <a:pt x="9997" y="899"/>
                    </a:cubicBezTo>
                    <a:cubicBezTo>
                      <a:pt x="8397" y="1840"/>
                      <a:pt x="7191" y="3472"/>
                      <a:pt x="6412" y="5319"/>
                    </a:cubicBezTo>
                    <a:cubicBezTo>
                      <a:pt x="5612" y="7172"/>
                      <a:pt x="5239" y="9241"/>
                      <a:pt x="4812" y="11196"/>
                    </a:cubicBezTo>
                    <a:cubicBezTo>
                      <a:pt x="4122" y="15142"/>
                      <a:pt x="3090" y="17657"/>
                      <a:pt x="1944" y="19011"/>
                    </a:cubicBezTo>
                    <a:cubicBezTo>
                      <a:pt x="800" y="20368"/>
                      <a:pt x="-14" y="20823"/>
                      <a:pt x="1" y="20851"/>
                    </a:cubicBezTo>
                    <a:cubicBezTo>
                      <a:pt x="12" y="20882"/>
                      <a:pt x="716" y="20176"/>
                      <a:pt x="2174" y="19556"/>
                    </a:cubicBezTo>
                    <a:cubicBezTo>
                      <a:pt x="3633" y="18904"/>
                      <a:pt x="5793" y="18976"/>
                      <a:pt x="8717" y="20158"/>
                    </a:cubicBezTo>
                    <a:close/>
                  </a:path>
                </a:pathLst>
              </a:custGeom>
              <a:solidFill>
                <a:schemeClr val="accent1"/>
              </a:solidFill>
              <a:ln w="12700" cap="flat">
                <a:noFill/>
                <a:miter lim="400000"/>
              </a:ln>
              <a:effectLst/>
            </p:spPr>
            <p:txBody>
              <a:bodyPr wrap="square" lIns="91440" tIns="45720" rIns="91440" bIns="45720" numCol="1"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a:cs typeface="+mn-ea"/>
                  <a:sym typeface="+mn-lt"/>
                </a:endParaRPr>
              </a:p>
            </p:txBody>
          </p:sp>
          <p:sp>
            <p:nvSpPr>
              <p:cNvPr id="136" name="ïṥļiḋê">
                <a:extLst>
                  <a:ext uri="{FF2B5EF4-FFF2-40B4-BE49-F238E27FC236}">
                    <a16:creationId xmlns:a16="http://schemas.microsoft.com/office/drawing/2014/main" id="{31DB5CE7-AD92-47FA-B42C-DB17744A783F}"/>
                  </a:ext>
                </a:extLst>
              </p:cNvPr>
              <p:cNvSpPr/>
              <p:nvPr/>
            </p:nvSpPr>
            <p:spPr>
              <a:xfrm>
                <a:off x="6029921" y="3576448"/>
                <a:ext cx="1466247" cy="1101925"/>
              </a:xfrm>
              <a:custGeom>
                <a:avLst/>
                <a:gdLst/>
                <a:ahLst/>
                <a:cxnLst>
                  <a:cxn ang="0">
                    <a:pos x="wd2" y="hd2"/>
                  </a:cxn>
                  <a:cxn ang="5400000">
                    <a:pos x="wd2" y="hd2"/>
                  </a:cxn>
                  <a:cxn ang="10800000">
                    <a:pos x="wd2" y="hd2"/>
                  </a:cxn>
                  <a:cxn ang="16200000">
                    <a:pos x="wd2" y="hd2"/>
                  </a:cxn>
                </a:cxnLst>
                <a:rect l="0" t="0" r="r" b="b"/>
                <a:pathLst>
                  <a:path w="21352" h="21262" extrusionOk="0">
                    <a:moveTo>
                      <a:pt x="8917" y="2323"/>
                    </a:moveTo>
                    <a:cubicBezTo>
                      <a:pt x="11336" y="1983"/>
                      <a:pt x="14273" y="1957"/>
                      <a:pt x="16329" y="4241"/>
                    </a:cubicBezTo>
                    <a:cubicBezTo>
                      <a:pt x="18366" y="6308"/>
                      <a:pt x="19524" y="10685"/>
                      <a:pt x="17928" y="14126"/>
                    </a:cubicBezTo>
                    <a:cubicBezTo>
                      <a:pt x="16478" y="17676"/>
                      <a:pt x="13038" y="18536"/>
                      <a:pt x="10669" y="17232"/>
                    </a:cubicBezTo>
                    <a:cubicBezTo>
                      <a:pt x="8148" y="16014"/>
                      <a:pt x="6697" y="12631"/>
                      <a:pt x="5709" y="9685"/>
                    </a:cubicBezTo>
                    <a:cubicBezTo>
                      <a:pt x="4749" y="6593"/>
                      <a:pt x="3730" y="4467"/>
                      <a:pt x="2833" y="3186"/>
                    </a:cubicBezTo>
                    <a:cubicBezTo>
                      <a:pt x="1957" y="1892"/>
                      <a:pt x="1202" y="1442"/>
                      <a:pt x="1261" y="1375"/>
                    </a:cubicBezTo>
                    <a:cubicBezTo>
                      <a:pt x="1276" y="1273"/>
                      <a:pt x="1947" y="1914"/>
                      <a:pt x="3231" y="2272"/>
                    </a:cubicBezTo>
                    <a:cubicBezTo>
                      <a:pt x="4517" y="2661"/>
                      <a:pt x="6416" y="2767"/>
                      <a:pt x="8917" y="2323"/>
                    </a:cubicBezTo>
                    <a:close/>
                    <a:moveTo>
                      <a:pt x="4811" y="10065"/>
                    </a:moveTo>
                    <a:cubicBezTo>
                      <a:pt x="5238" y="12020"/>
                      <a:pt x="5611" y="14089"/>
                      <a:pt x="6411" y="15942"/>
                    </a:cubicBezTo>
                    <a:cubicBezTo>
                      <a:pt x="7190" y="17789"/>
                      <a:pt x="8396" y="19421"/>
                      <a:pt x="9996" y="20363"/>
                    </a:cubicBezTo>
                    <a:cubicBezTo>
                      <a:pt x="11578" y="21312"/>
                      <a:pt x="13556" y="21571"/>
                      <a:pt x="15481" y="20840"/>
                    </a:cubicBezTo>
                    <a:cubicBezTo>
                      <a:pt x="17392" y="20130"/>
                      <a:pt x="19251" y="18429"/>
                      <a:pt x="20290" y="15932"/>
                    </a:cubicBezTo>
                    <a:cubicBezTo>
                      <a:pt x="21403" y="13490"/>
                      <a:pt x="21585" y="10507"/>
                      <a:pt x="21093" y="7959"/>
                    </a:cubicBezTo>
                    <a:cubicBezTo>
                      <a:pt x="20609" y="5385"/>
                      <a:pt x="19450" y="3245"/>
                      <a:pt x="18039" y="1904"/>
                    </a:cubicBezTo>
                    <a:cubicBezTo>
                      <a:pt x="16623" y="538"/>
                      <a:pt x="14954" y="-29"/>
                      <a:pt x="13357" y="1"/>
                    </a:cubicBezTo>
                    <a:cubicBezTo>
                      <a:pt x="11746" y="9"/>
                      <a:pt x="10207" y="615"/>
                      <a:pt x="8716" y="1103"/>
                    </a:cubicBezTo>
                    <a:cubicBezTo>
                      <a:pt x="5792" y="2284"/>
                      <a:pt x="3632" y="2357"/>
                      <a:pt x="2174" y="1720"/>
                    </a:cubicBezTo>
                    <a:cubicBezTo>
                      <a:pt x="715" y="1085"/>
                      <a:pt x="11" y="378"/>
                      <a:pt x="0" y="409"/>
                    </a:cubicBezTo>
                    <a:cubicBezTo>
                      <a:pt x="-15" y="437"/>
                      <a:pt x="799" y="893"/>
                      <a:pt x="1933" y="2256"/>
                    </a:cubicBezTo>
                    <a:cubicBezTo>
                      <a:pt x="3089" y="3604"/>
                      <a:pt x="4121" y="6119"/>
                      <a:pt x="4811" y="10065"/>
                    </a:cubicBezTo>
                    <a:close/>
                  </a:path>
                </a:pathLst>
              </a:custGeom>
              <a:solidFill>
                <a:schemeClr val="accent1"/>
              </a:solidFill>
              <a:ln w="12700" cap="flat">
                <a:noFill/>
                <a:miter lim="400000"/>
              </a:ln>
              <a:effectLst/>
            </p:spPr>
            <p:txBody>
              <a:bodyPr wrap="square" lIns="91440" tIns="45720" rIns="91440" bIns="45720" numCol="1"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a:cs typeface="+mn-ea"/>
                  <a:sym typeface="+mn-lt"/>
                </a:endParaRPr>
              </a:p>
            </p:txBody>
          </p:sp>
          <p:sp>
            <p:nvSpPr>
              <p:cNvPr id="137" name="iŝľïďe">
                <a:extLst>
                  <a:ext uri="{FF2B5EF4-FFF2-40B4-BE49-F238E27FC236}">
                    <a16:creationId xmlns:a16="http://schemas.microsoft.com/office/drawing/2014/main" id="{14E2FEEB-745D-4B8B-86D8-CBD400FC8B95}"/>
                  </a:ext>
                </a:extLst>
              </p:cNvPr>
              <p:cNvSpPr/>
              <p:nvPr/>
            </p:nvSpPr>
            <p:spPr>
              <a:xfrm>
                <a:off x="5540000" y="3561373"/>
                <a:ext cx="1110198" cy="1609049"/>
              </a:xfrm>
              <a:custGeom>
                <a:avLst/>
                <a:gdLst/>
                <a:ahLst/>
                <a:cxnLst>
                  <a:cxn ang="0">
                    <a:pos x="wd2" y="hd2"/>
                  </a:cxn>
                  <a:cxn ang="5400000">
                    <a:pos x="wd2" y="hd2"/>
                  </a:cxn>
                  <a:cxn ang="10800000">
                    <a:pos x="wd2" y="hd2"/>
                  </a:cxn>
                  <a:cxn ang="16200000">
                    <a:pos x="wd2" y="hd2"/>
                  </a:cxn>
                </a:cxnLst>
                <a:rect l="0" t="0" r="r" b="b"/>
                <a:pathLst>
                  <a:path w="21221" h="21560" extrusionOk="0">
                    <a:moveTo>
                      <a:pt x="14822" y="7771"/>
                    </a:moveTo>
                    <a:cubicBezTo>
                      <a:pt x="16702" y="9581"/>
                      <a:pt x="18651" y="11912"/>
                      <a:pt x="18041" y="14344"/>
                    </a:cubicBezTo>
                    <a:cubicBezTo>
                      <a:pt x="17605" y="16684"/>
                      <a:pt x="14610" y="19126"/>
                      <a:pt x="10611" y="19050"/>
                    </a:cubicBezTo>
                    <a:cubicBezTo>
                      <a:pt x="6612" y="19126"/>
                      <a:pt x="3617" y="16684"/>
                      <a:pt x="3181" y="14344"/>
                    </a:cubicBezTo>
                    <a:cubicBezTo>
                      <a:pt x="2572" y="11912"/>
                      <a:pt x="4521" y="9581"/>
                      <a:pt x="6401" y="7771"/>
                    </a:cubicBezTo>
                    <a:cubicBezTo>
                      <a:pt x="8423" y="5931"/>
                      <a:pt x="9579" y="4382"/>
                      <a:pt x="10089" y="3222"/>
                    </a:cubicBezTo>
                    <a:cubicBezTo>
                      <a:pt x="10624" y="2075"/>
                      <a:pt x="10514" y="1317"/>
                      <a:pt x="10611" y="1341"/>
                    </a:cubicBezTo>
                    <a:cubicBezTo>
                      <a:pt x="10708" y="1317"/>
                      <a:pt x="10598" y="2075"/>
                      <a:pt x="11134" y="3222"/>
                    </a:cubicBezTo>
                    <a:cubicBezTo>
                      <a:pt x="11644" y="4382"/>
                      <a:pt x="12800" y="5931"/>
                      <a:pt x="14822" y="7771"/>
                    </a:cubicBezTo>
                    <a:close/>
                    <a:moveTo>
                      <a:pt x="5485" y="7186"/>
                    </a:moveTo>
                    <a:cubicBezTo>
                      <a:pt x="4088" y="8206"/>
                      <a:pt x="2558" y="9222"/>
                      <a:pt x="1493" y="10503"/>
                    </a:cubicBezTo>
                    <a:cubicBezTo>
                      <a:pt x="420" y="11765"/>
                      <a:pt x="-189" y="13292"/>
                      <a:pt x="53" y="14894"/>
                    </a:cubicBezTo>
                    <a:cubicBezTo>
                      <a:pt x="278" y="16485"/>
                      <a:pt x="1353" y="18151"/>
                      <a:pt x="3244" y="19431"/>
                    </a:cubicBezTo>
                    <a:cubicBezTo>
                      <a:pt x="5108" y="20707"/>
                      <a:pt x="7786" y="21598"/>
                      <a:pt x="10611" y="21559"/>
                    </a:cubicBezTo>
                    <a:cubicBezTo>
                      <a:pt x="13436" y="21598"/>
                      <a:pt x="16115" y="20707"/>
                      <a:pt x="17979" y="19431"/>
                    </a:cubicBezTo>
                    <a:cubicBezTo>
                      <a:pt x="19869" y="18150"/>
                      <a:pt x="20944" y="16485"/>
                      <a:pt x="21169" y="14894"/>
                    </a:cubicBezTo>
                    <a:cubicBezTo>
                      <a:pt x="21411" y="13292"/>
                      <a:pt x="20803" y="11765"/>
                      <a:pt x="19729" y="10502"/>
                    </a:cubicBezTo>
                    <a:cubicBezTo>
                      <a:pt x="18664" y="9222"/>
                      <a:pt x="17134" y="8205"/>
                      <a:pt x="15737" y="7186"/>
                    </a:cubicBezTo>
                    <a:cubicBezTo>
                      <a:pt x="12805" y="5267"/>
                      <a:pt x="11324" y="3571"/>
                      <a:pt x="10914" y="2188"/>
                    </a:cubicBezTo>
                    <a:cubicBezTo>
                      <a:pt x="10501" y="805"/>
                      <a:pt x="10645" y="-2"/>
                      <a:pt x="10611" y="0"/>
                    </a:cubicBezTo>
                    <a:cubicBezTo>
                      <a:pt x="10578" y="-2"/>
                      <a:pt x="10721" y="805"/>
                      <a:pt x="10296" y="2182"/>
                    </a:cubicBezTo>
                    <a:cubicBezTo>
                      <a:pt x="9898" y="3571"/>
                      <a:pt x="8418" y="5267"/>
                      <a:pt x="5485" y="7186"/>
                    </a:cubicBezTo>
                    <a:close/>
                  </a:path>
                </a:pathLst>
              </a:custGeom>
              <a:solidFill>
                <a:schemeClr val="accent1"/>
              </a:solidFill>
              <a:ln w="12700" cap="flat">
                <a:noFill/>
                <a:miter lim="400000"/>
              </a:ln>
              <a:effectLst/>
            </p:spPr>
            <p:txBody>
              <a:bodyPr wrap="square" lIns="91440" tIns="45720" rIns="91440" bIns="45720" numCol="1"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a:cs typeface="+mn-ea"/>
                  <a:sym typeface="+mn-lt"/>
                </a:endParaRPr>
              </a:p>
            </p:txBody>
          </p:sp>
          <p:sp>
            <p:nvSpPr>
              <p:cNvPr id="138" name="îṣľíḍé">
                <a:extLst>
                  <a:ext uri="{FF2B5EF4-FFF2-40B4-BE49-F238E27FC236}">
                    <a16:creationId xmlns:a16="http://schemas.microsoft.com/office/drawing/2014/main" id="{3D687EF2-8538-4C40-8C88-1D0972646AB0}"/>
                  </a:ext>
                </a:extLst>
              </p:cNvPr>
              <p:cNvSpPr/>
              <p:nvPr/>
            </p:nvSpPr>
            <p:spPr>
              <a:xfrm>
                <a:off x="4695825" y="3576448"/>
                <a:ext cx="1466244" cy="1101932"/>
              </a:xfrm>
              <a:custGeom>
                <a:avLst/>
                <a:gdLst/>
                <a:ahLst/>
                <a:cxnLst>
                  <a:cxn ang="0">
                    <a:pos x="wd2" y="hd2"/>
                  </a:cxn>
                  <a:cxn ang="5400000">
                    <a:pos x="wd2" y="hd2"/>
                  </a:cxn>
                  <a:cxn ang="10800000">
                    <a:pos x="wd2" y="hd2"/>
                  </a:cxn>
                  <a:cxn ang="16200000">
                    <a:pos x="wd2" y="hd2"/>
                  </a:cxn>
                </a:cxnLst>
                <a:rect l="0" t="0" r="r" b="b"/>
                <a:pathLst>
                  <a:path w="21352" h="21262" extrusionOk="0">
                    <a:moveTo>
                      <a:pt x="18120" y="2272"/>
                    </a:moveTo>
                    <a:cubicBezTo>
                      <a:pt x="19404" y="1914"/>
                      <a:pt x="20075" y="1273"/>
                      <a:pt x="20090" y="1375"/>
                    </a:cubicBezTo>
                    <a:cubicBezTo>
                      <a:pt x="20149" y="1442"/>
                      <a:pt x="19394" y="1892"/>
                      <a:pt x="18518" y="3186"/>
                    </a:cubicBezTo>
                    <a:cubicBezTo>
                      <a:pt x="17621" y="4467"/>
                      <a:pt x="16602" y="6593"/>
                      <a:pt x="15642" y="9685"/>
                    </a:cubicBezTo>
                    <a:cubicBezTo>
                      <a:pt x="14654" y="12631"/>
                      <a:pt x="13203" y="16014"/>
                      <a:pt x="10682" y="17232"/>
                    </a:cubicBezTo>
                    <a:cubicBezTo>
                      <a:pt x="8313" y="18536"/>
                      <a:pt x="4873" y="17676"/>
                      <a:pt x="3422" y="14126"/>
                    </a:cubicBezTo>
                    <a:cubicBezTo>
                      <a:pt x="1827" y="10685"/>
                      <a:pt x="2985" y="6308"/>
                      <a:pt x="5021" y="4241"/>
                    </a:cubicBezTo>
                    <a:cubicBezTo>
                      <a:pt x="7078" y="1957"/>
                      <a:pt x="10015" y="1983"/>
                      <a:pt x="12434" y="2323"/>
                    </a:cubicBezTo>
                    <a:cubicBezTo>
                      <a:pt x="14935" y="2767"/>
                      <a:pt x="16834" y="2662"/>
                      <a:pt x="18120" y="2272"/>
                    </a:cubicBezTo>
                    <a:close/>
                    <a:moveTo>
                      <a:pt x="19418" y="2256"/>
                    </a:moveTo>
                    <a:cubicBezTo>
                      <a:pt x="20552" y="893"/>
                      <a:pt x="21366" y="437"/>
                      <a:pt x="21351" y="409"/>
                    </a:cubicBezTo>
                    <a:cubicBezTo>
                      <a:pt x="21341" y="378"/>
                      <a:pt x="20635" y="1085"/>
                      <a:pt x="19177" y="1720"/>
                    </a:cubicBezTo>
                    <a:cubicBezTo>
                      <a:pt x="17719" y="2357"/>
                      <a:pt x="15559" y="2284"/>
                      <a:pt x="12635" y="1103"/>
                    </a:cubicBezTo>
                    <a:cubicBezTo>
                      <a:pt x="11144" y="615"/>
                      <a:pt x="9605" y="9"/>
                      <a:pt x="7994" y="1"/>
                    </a:cubicBezTo>
                    <a:cubicBezTo>
                      <a:pt x="6397" y="-29"/>
                      <a:pt x="4728" y="538"/>
                      <a:pt x="3312" y="1904"/>
                    </a:cubicBezTo>
                    <a:cubicBezTo>
                      <a:pt x="1901" y="3245"/>
                      <a:pt x="742" y="5385"/>
                      <a:pt x="258" y="7959"/>
                    </a:cubicBezTo>
                    <a:cubicBezTo>
                      <a:pt x="-234" y="10507"/>
                      <a:pt x="-52" y="13490"/>
                      <a:pt x="1061" y="15932"/>
                    </a:cubicBezTo>
                    <a:cubicBezTo>
                      <a:pt x="2100" y="18429"/>
                      <a:pt x="3959" y="20130"/>
                      <a:pt x="5870" y="20840"/>
                    </a:cubicBezTo>
                    <a:cubicBezTo>
                      <a:pt x="7795" y="21571"/>
                      <a:pt x="9773" y="21312"/>
                      <a:pt x="11355" y="20363"/>
                    </a:cubicBezTo>
                    <a:cubicBezTo>
                      <a:pt x="12955" y="19421"/>
                      <a:pt x="14161" y="17789"/>
                      <a:pt x="14940" y="15942"/>
                    </a:cubicBezTo>
                    <a:cubicBezTo>
                      <a:pt x="15740" y="14089"/>
                      <a:pt x="16113" y="12020"/>
                      <a:pt x="16540" y="10065"/>
                    </a:cubicBezTo>
                    <a:cubicBezTo>
                      <a:pt x="17230" y="6119"/>
                      <a:pt x="18262" y="3604"/>
                      <a:pt x="19418" y="2256"/>
                    </a:cubicBezTo>
                    <a:close/>
                  </a:path>
                </a:pathLst>
              </a:custGeom>
              <a:solidFill>
                <a:schemeClr val="accent1"/>
              </a:solidFill>
              <a:ln w="12700" cap="flat">
                <a:noFill/>
                <a:miter lim="400000"/>
              </a:ln>
              <a:effectLst/>
            </p:spPr>
            <p:txBody>
              <a:bodyPr wrap="square" lIns="91440" tIns="45720" rIns="91440" bIns="45720" numCol="1"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a:cs typeface="+mn-ea"/>
                  <a:sym typeface="+mn-lt"/>
                </a:endParaRPr>
              </a:p>
            </p:txBody>
          </p:sp>
          <p:sp>
            <p:nvSpPr>
              <p:cNvPr id="139" name="íŝlïḑê">
                <a:extLst>
                  <a:ext uri="{FF2B5EF4-FFF2-40B4-BE49-F238E27FC236}">
                    <a16:creationId xmlns:a16="http://schemas.microsoft.com/office/drawing/2014/main" id="{D291FA78-0AA1-43A2-B224-92C4B00279D4}"/>
                  </a:ext>
                </a:extLst>
              </p:cNvPr>
              <p:cNvSpPr/>
              <p:nvPr/>
            </p:nvSpPr>
            <p:spPr>
              <a:xfrm>
                <a:off x="4695825" y="2596603"/>
                <a:ext cx="1466249" cy="1101922"/>
              </a:xfrm>
              <a:custGeom>
                <a:avLst/>
                <a:gdLst/>
                <a:ahLst/>
                <a:cxnLst>
                  <a:cxn ang="0">
                    <a:pos x="wd2" y="hd2"/>
                  </a:cxn>
                  <a:cxn ang="5400000">
                    <a:pos x="wd2" y="hd2"/>
                  </a:cxn>
                  <a:cxn ang="10800000">
                    <a:pos x="wd2" y="hd2"/>
                  </a:cxn>
                  <a:cxn ang="16200000">
                    <a:pos x="wd2" y="hd2"/>
                  </a:cxn>
                </a:cxnLst>
                <a:rect l="0" t="0" r="r" b="b"/>
                <a:pathLst>
                  <a:path w="21351" h="21262" extrusionOk="0">
                    <a:moveTo>
                      <a:pt x="18518" y="18074"/>
                    </a:moveTo>
                    <a:cubicBezTo>
                      <a:pt x="19394" y="19369"/>
                      <a:pt x="20148" y="19818"/>
                      <a:pt x="20089" y="19886"/>
                    </a:cubicBezTo>
                    <a:cubicBezTo>
                      <a:pt x="20075" y="19988"/>
                      <a:pt x="19404" y="19346"/>
                      <a:pt x="18119" y="18989"/>
                    </a:cubicBezTo>
                    <a:cubicBezTo>
                      <a:pt x="16834" y="18599"/>
                      <a:pt x="14935" y="18494"/>
                      <a:pt x="12434" y="18937"/>
                    </a:cubicBezTo>
                    <a:cubicBezTo>
                      <a:pt x="10015" y="19277"/>
                      <a:pt x="7078" y="19303"/>
                      <a:pt x="5021" y="17019"/>
                    </a:cubicBezTo>
                    <a:cubicBezTo>
                      <a:pt x="2985" y="14953"/>
                      <a:pt x="1827" y="10576"/>
                      <a:pt x="3422" y="7135"/>
                    </a:cubicBezTo>
                    <a:cubicBezTo>
                      <a:pt x="4873" y="3585"/>
                      <a:pt x="8313" y="2724"/>
                      <a:pt x="10682" y="4029"/>
                    </a:cubicBezTo>
                    <a:cubicBezTo>
                      <a:pt x="13203" y="5247"/>
                      <a:pt x="14654" y="8629"/>
                      <a:pt x="15642" y="11576"/>
                    </a:cubicBezTo>
                    <a:cubicBezTo>
                      <a:pt x="16602" y="14668"/>
                      <a:pt x="17621" y="16794"/>
                      <a:pt x="18518" y="18074"/>
                    </a:cubicBezTo>
                    <a:close/>
                    <a:moveTo>
                      <a:pt x="19178" y="19556"/>
                    </a:moveTo>
                    <a:cubicBezTo>
                      <a:pt x="20635" y="20176"/>
                      <a:pt x="21340" y="20882"/>
                      <a:pt x="21351" y="20851"/>
                    </a:cubicBezTo>
                    <a:cubicBezTo>
                      <a:pt x="21366" y="20823"/>
                      <a:pt x="20552" y="20368"/>
                      <a:pt x="19408" y="19011"/>
                    </a:cubicBezTo>
                    <a:cubicBezTo>
                      <a:pt x="18262" y="17657"/>
                      <a:pt x="17230" y="15142"/>
                      <a:pt x="16540" y="11196"/>
                    </a:cubicBezTo>
                    <a:cubicBezTo>
                      <a:pt x="16113" y="9241"/>
                      <a:pt x="15740" y="7172"/>
                      <a:pt x="14940" y="5319"/>
                    </a:cubicBezTo>
                    <a:cubicBezTo>
                      <a:pt x="14161" y="3472"/>
                      <a:pt x="12955" y="1840"/>
                      <a:pt x="11355" y="899"/>
                    </a:cubicBezTo>
                    <a:cubicBezTo>
                      <a:pt x="9773" y="-51"/>
                      <a:pt x="7795" y="-310"/>
                      <a:pt x="5870" y="421"/>
                    </a:cubicBezTo>
                    <a:cubicBezTo>
                      <a:pt x="3959" y="1131"/>
                      <a:pt x="2100" y="2831"/>
                      <a:pt x="1061" y="5329"/>
                    </a:cubicBezTo>
                    <a:cubicBezTo>
                      <a:pt x="-52" y="7770"/>
                      <a:pt x="-234" y="10753"/>
                      <a:pt x="257" y="13302"/>
                    </a:cubicBezTo>
                    <a:cubicBezTo>
                      <a:pt x="742" y="15876"/>
                      <a:pt x="1900" y="18016"/>
                      <a:pt x="3312" y="19357"/>
                    </a:cubicBezTo>
                    <a:cubicBezTo>
                      <a:pt x="4727" y="20723"/>
                      <a:pt x="6397" y="21290"/>
                      <a:pt x="7993" y="21260"/>
                    </a:cubicBezTo>
                    <a:cubicBezTo>
                      <a:pt x="9605" y="21252"/>
                      <a:pt x="11144" y="20646"/>
                      <a:pt x="12635" y="20158"/>
                    </a:cubicBezTo>
                    <a:cubicBezTo>
                      <a:pt x="15559" y="18976"/>
                      <a:pt x="17719" y="18904"/>
                      <a:pt x="19178" y="19556"/>
                    </a:cubicBezTo>
                    <a:close/>
                  </a:path>
                </a:pathLst>
              </a:custGeom>
              <a:solidFill>
                <a:schemeClr val="accent1"/>
              </a:solidFill>
              <a:ln w="12700" cap="flat">
                <a:noFill/>
                <a:miter lim="400000"/>
              </a:ln>
              <a:effectLst/>
            </p:spPr>
            <p:txBody>
              <a:bodyPr wrap="square" lIns="91440" tIns="45720" rIns="91440" bIns="45720" numCol="1"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a:cs typeface="+mn-ea"/>
                  <a:sym typeface="+mn-lt"/>
                </a:endParaRPr>
              </a:p>
            </p:txBody>
          </p:sp>
        </p:grpSp>
        <p:sp>
          <p:nvSpPr>
            <p:cNvPr id="128" name="ï$ḻiḓe">
              <a:extLst>
                <a:ext uri="{FF2B5EF4-FFF2-40B4-BE49-F238E27FC236}">
                  <a16:creationId xmlns:a16="http://schemas.microsoft.com/office/drawing/2014/main" id="{720215DB-4159-40D2-AEBB-720F270124B4}"/>
                </a:ext>
              </a:extLst>
            </p:cNvPr>
            <p:cNvSpPr/>
            <p:nvPr/>
          </p:nvSpPr>
          <p:spPr>
            <a:xfrm>
              <a:off x="5918887" y="2635816"/>
              <a:ext cx="352425" cy="322160"/>
            </a:xfrm>
            <a:custGeom>
              <a:avLst/>
              <a:gdLst>
                <a:gd name="connsiteX0" fmla="*/ 304348 w 608697"/>
                <a:gd name="connsiteY0" fmla="*/ 180877 h 556426"/>
                <a:gd name="connsiteX1" fmla="*/ 366093 w 608697"/>
                <a:gd name="connsiteY1" fmla="*/ 242550 h 556426"/>
                <a:gd name="connsiteX2" fmla="*/ 327540 w 608697"/>
                <a:gd name="connsiteY2" fmla="*/ 299754 h 556426"/>
                <a:gd name="connsiteX3" fmla="*/ 327540 w 608697"/>
                <a:gd name="connsiteY3" fmla="*/ 556426 h 556426"/>
                <a:gd name="connsiteX4" fmla="*/ 281157 w 608697"/>
                <a:gd name="connsiteY4" fmla="*/ 556426 h 556426"/>
                <a:gd name="connsiteX5" fmla="*/ 281157 w 608697"/>
                <a:gd name="connsiteY5" fmla="*/ 299754 h 556426"/>
                <a:gd name="connsiteX6" fmla="*/ 242604 w 608697"/>
                <a:gd name="connsiteY6" fmla="*/ 242550 h 556426"/>
                <a:gd name="connsiteX7" fmla="*/ 304348 w 608697"/>
                <a:gd name="connsiteY7" fmla="*/ 180877 h 556426"/>
                <a:gd name="connsiteX8" fmla="*/ 369923 w 608697"/>
                <a:gd name="connsiteY8" fmla="*/ 79057 h 556426"/>
                <a:gd name="connsiteX9" fmla="*/ 393558 w 608697"/>
                <a:gd name="connsiteY9" fmla="*/ 80137 h 556426"/>
                <a:gd name="connsiteX10" fmla="*/ 495934 w 608697"/>
                <a:gd name="connsiteY10" fmla="*/ 240793 h 556426"/>
                <a:gd name="connsiteX11" fmla="*/ 393558 w 608697"/>
                <a:gd name="connsiteY11" fmla="*/ 401449 h 556426"/>
                <a:gd name="connsiteX12" fmla="*/ 380426 w 608697"/>
                <a:gd name="connsiteY12" fmla="*/ 404428 h 556426"/>
                <a:gd name="connsiteX13" fmla="*/ 352444 w 608697"/>
                <a:gd name="connsiteY13" fmla="*/ 386627 h 556426"/>
                <a:gd name="connsiteX14" fmla="*/ 367293 w 608697"/>
                <a:gd name="connsiteY14" fmla="*/ 345588 h 556426"/>
                <a:gd name="connsiteX15" fmla="*/ 434150 w 608697"/>
                <a:gd name="connsiteY15" fmla="*/ 240793 h 556426"/>
                <a:gd name="connsiteX16" fmla="*/ 367293 w 608697"/>
                <a:gd name="connsiteY16" fmla="*/ 135998 h 556426"/>
                <a:gd name="connsiteX17" fmla="*/ 352444 w 608697"/>
                <a:gd name="connsiteY17" fmla="*/ 94958 h 556426"/>
                <a:gd name="connsiteX18" fmla="*/ 369923 w 608697"/>
                <a:gd name="connsiteY18" fmla="*/ 79057 h 556426"/>
                <a:gd name="connsiteX19" fmla="*/ 239303 w 608697"/>
                <a:gd name="connsiteY19" fmla="*/ 78821 h 556426"/>
                <a:gd name="connsiteX20" fmla="*/ 256752 w 608697"/>
                <a:gd name="connsiteY20" fmla="*/ 94828 h 556426"/>
                <a:gd name="connsiteX21" fmla="*/ 241682 w 608697"/>
                <a:gd name="connsiteY21" fmla="*/ 135799 h 556426"/>
                <a:gd name="connsiteX22" fmla="*/ 174536 w 608697"/>
                <a:gd name="connsiteY22" fmla="*/ 240759 h 556426"/>
                <a:gd name="connsiteX23" fmla="*/ 241682 w 608697"/>
                <a:gd name="connsiteY23" fmla="*/ 345720 h 556426"/>
                <a:gd name="connsiteX24" fmla="*/ 256752 w 608697"/>
                <a:gd name="connsiteY24" fmla="*/ 386765 h 556426"/>
                <a:gd name="connsiteX25" fmla="*/ 228700 w 608697"/>
                <a:gd name="connsiteY25" fmla="*/ 404569 h 556426"/>
                <a:gd name="connsiteX26" fmla="*/ 215644 w 608697"/>
                <a:gd name="connsiteY26" fmla="*/ 401738 h 556426"/>
                <a:gd name="connsiteX27" fmla="*/ 112763 w 608697"/>
                <a:gd name="connsiteY27" fmla="*/ 240759 h 556426"/>
                <a:gd name="connsiteX28" fmla="*/ 215644 w 608697"/>
                <a:gd name="connsiteY28" fmla="*/ 79855 h 556426"/>
                <a:gd name="connsiteX29" fmla="*/ 239303 w 608697"/>
                <a:gd name="connsiteY29" fmla="*/ 78821 h 556426"/>
                <a:gd name="connsiteX30" fmla="*/ 433751 w 608697"/>
                <a:gd name="connsiteY30" fmla="*/ 2149 h 556426"/>
                <a:gd name="connsiteX31" fmla="*/ 457409 w 608697"/>
                <a:gd name="connsiteY31" fmla="*/ 3220 h 556426"/>
                <a:gd name="connsiteX32" fmla="*/ 566548 w 608697"/>
                <a:gd name="connsiteY32" fmla="*/ 98265 h 556426"/>
                <a:gd name="connsiteX33" fmla="*/ 608697 w 608697"/>
                <a:gd name="connsiteY33" fmla="*/ 240757 h 556426"/>
                <a:gd name="connsiteX34" fmla="*/ 566548 w 608697"/>
                <a:gd name="connsiteY34" fmla="*/ 383324 h 556426"/>
                <a:gd name="connsiteX35" fmla="*/ 457409 w 608697"/>
                <a:gd name="connsiteY35" fmla="*/ 478295 h 556426"/>
                <a:gd name="connsiteX36" fmla="*/ 444279 w 608697"/>
                <a:gd name="connsiteY36" fmla="*/ 481274 h 556426"/>
                <a:gd name="connsiteX37" fmla="*/ 416304 w 608697"/>
                <a:gd name="connsiteY37" fmla="*/ 463472 h 556426"/>
                <a:gd name="connsiteX38" fmla="*/ 431150 w 608697"/>
                <a:gd name="connsiteY38" fmla="*/ 422430 h 556426"/>
                <a:gd name="connsiteX39" fmla="*/ 546928 w 608697"/>
                <a:gd name="connsiteY39" fmla="*/ 240757 h 556426"/>
                <a:gd name="connsiteX40" fmla="*/ 431150 w 608697"/>
                <a:gd name="connsiteY40" fmla="*/ 59085 h 556426"/>
                <a:gd name="connsiteX41" fmla="*/ 416304 w 608697"/>
                <a:gd name="connsiteY41" fmla="*/ 18117 h 556426"/>
                <a:gd name="connsiteX42" fmla="*/ 433751 w 608697"/>
                <a:gd name="connsiteY42" fmla="*/ 2149 h 556426"/>
                <a:gd name="connsiteX43" fmla="*/ 175731 w 608697"/>
                <a:gd name="connsiteY43" fmla="*/ 1886 h 556426"/>
                <a:gd name="connsiteX44" fmla="*/ 193175 w 608697"/>
                <a:gd name="connsiteY44" fmla="*/ 17837 h 556426"/>
                <a:gd name="connsiteX45" fmla="*/ 178109 w 608697"/>
                <a:gd name="connsiteY45" fmla="*/ 58883 h 556426"/>
                <a:gd name="connsiteX46" fmla="*/ 61756 w 608697"/>
                <a:gd name="connsiteY46" fmla="*/ 240793 h 556426"/>
                <a:gd name="connsiteX47" fmla="*/ 178109 w 608697"/>
                <a:gd name="connsiteY47" fmla="*/ 422778 h 556426"/>
                <a:gd name="connsiteX48" fmla="*/ 193175 w 608697"/>
                <a:gd name="connsiteY48" fmla="*/ 463749 h 556426"/>
                <a:gd name="connsiteX49" fmla="*/ 165131 w 608697"/>
                <a:gd name="connsiteY49" fmla="*/ 481627 h 556426"/>
                <a:gd name="connsiteX50" fmla="*/ 152079 w 608697"/>
                <a:gd name="connsiteY50" fmla="*/ 478722 h 556426"/>
                <a:gd name="connsiteX51" fmla="*/ 42439 w 608697"/>
                <a:gd name="connsiteY51" fmla="*/ 383744 h 556426"/>
                <a:gd name="connsiteX52" fmla="*/ 0 w 608697"/>
                <a:gd name="connsiteY52" fmla="*/ 240793 h 556426"/>
                <a:gd name="connsiteX53" fmla="*/ 42439 w 608697"/>
                <a:gd name="connsiteY53" fmla="*/ 97917 h 556426"/>
                <a:gd name="connsiteX54" fmla="*/ 152079 w 608697"/>
                <a:gd name="connsiteY54" fmla="*/ 2864 h 556426"/>
                <a:gd name="connsiteX55" fmla="*/ 175731 w 608697"/>
                <a:gd name="connsiteY55" fmla="*/ 1886 h 55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8697" h="556426">
                  <a:moveTo>
                    <a:pt x="304348" y="180877"/>
                  </a:moveTo>
                  <a:cubicBezTo>
                    <a:pt x="338502" y="180877"/>
                    <a:pt x="366093" y="208436"/>
                    <a:pt x="366093" y="242550"/>
                  </a:cubicBezTo>
                  <a:cubicBezTo>
                    <a:pt x="366093" y="268470"/>
                    <a:pt x="350135" y="290592"/>
                    <a:pt x="327540" y="299754"/>
                  </a:cubicBezTo>
                  <a:lnTo>
                    <a:pt x="327540" y="556426"/>
                  </a:lnTo>
                  <a:lnTo>
                    <a:pt x="281157" y="556426"/>
                  </a:lnTo>
                  <a:lnTo>
                    <a:pt x="281157" y="299754"/>
                  </a:lnTo>
                  <a:cubicBezTo>
                    <a:pt x="258562" y="290592"/>
                    <a:pt x="242604" y="268470"/>
                    <a:pt x="242604" y="242550"/>
                  </a:cubicBezTo>
                  <a:cubicBezTo>
                    <a:pt x="242604" y="208436"/>
                    <a:pt x="270195" y="180877"/>
                    <a:pt x="304348" y="180877"/>
                  </a:cubicBezTo>
                  <a:close/>
                  <a:moveTo>
                    <a:pt x="369923" y="79057"/>
                  </a:moveTo>
                  <a:cubicBezTo>
                    <a:pt x="377366" y="76376"/>
                    <a:pt x="385835" y="76525"/>
                    <a:pt x="393558" y="80137"/>
                  </a:cubicBezTo>
                  <a:cubicBezTo>
                    <a:pt x="455790" y="109259"/>
                    <a:pt x="495934" y="172344"/>
                    <a:pt x="495934" y="240793"/>
                  </a:cubicBezTo>
                  <a:cubicBezTo>
                    <a:pt x="495934" y="309315"/>
                    <a:pt x="455790" y="372401"/>
                    <a:pt x="393558" y="401449"/>
                  </a:cubicBezTo>
                  <a:cubicBezTo>
                    <a:pt x="389305" y="403460"/>
                    <a:pt x="384828" y="404428"/>
                    <a:pt x="380426" y="404428"/>
                  </a:cubicBezTo>
                  <a:cubicBezTo>
                    <a:pt x="368860" y="404428"/>
                    <a:pt x="357742" y="397799"/>
                    <a:pt x="352444" y="386627"/>
                  </a:cubicBezTo>
                  <a:cubicBezTo>
                    <a:pt x="345206" y="371209"/>
                    <a:pt x="351847" y="352813"/>
                    <a:pt x="367293" y="345588"/>
                  </a:cubicBezTo>
                  <a:cubicBezTo>
                    <a:pt x="407885" y="326595"/>
                    <a:pt x="434150" y="285481"/>
                    <a:pt x="434150" y="240793"/>
                  </a:cubicBezTo>
                  <a:cubicBezTo>
                    <a:pt x="434150" y="196104"/>
                    <a:pt x="407885" y="154990"/>
                    <a:pt x="367293" y="135998"/>
                  </a:cubicBezTo>
                  <a:cubicBezTo>
                    <a:pt x="351847" y="128773"/>
                    <a:pt x="345206" y="110376"/>
                    <a:pt x="352444" y="94958"/>
                  </a:cubicBezTo>
                  <a:cubicBezTo>
                    <a:pt x="356063" y="87250"/>
                    <a:pt x="362480" y="81738"/>
                    <a:pt x="369923" y="79057"/>
                  </a:cubicBezTo>
                  <a:close/>
                  <a:moveTo>
                    <a:pt x="239303" y="78821"/>
                  </a:moveTo>
                  <a:cubicBezTo>
                    <a:pt x="246736" y="81531"/>
                    <a:pt x="253134" y="87081"/>
                    <a:pt x="256752" y="94828"/>
                  </a:cubicBezTo>
                  <a:cubicBezTo>
                    <a:pt x="263914" y="110248"/>
                    <a:pt x="257200" y="128648"/>
                    <a:pt x="241682" y="135799"/>
                  </a:cubicBezTo>
                  <a:cubicBezTo>
                    <a:pt x="200947" y="154720"/>
                    <a:pt x="174536" y="195915"/>
                    <a:pt x="174536" y="240759"/>
                  </a:cubicBezTo>
                  <a:cubicBezTo>
                    <a:pt x="174536" y="285604"/>
                    <a:pt x="200947" y="326873"/>
                    <a:pt x="241682" y="345720"/>
                  </a:cubicBezTo>
                  <a:cubicBezTo>
                    <a:pt x="257200" y="352945"/>
                    <a:pt x="263914" y="371271"/>
                    <a:pt x="256752" y="386765"/>
                  </a:cubicBezTo>
                  <a:cubicBezTo>
                    <a:pt x="251455" y="398014"/>
                    <a:pt x="240339" y="404569"/>
                    <a:pt x="228700" y="404569"/>
                  </a:cubicBezTo>
                  <a:cubicBezTo>
                    <a:pt x="224298" y="404569"/>
                    <a:pt x="219897" y="403675"/>
                    <a:pt x="215644" y="401738"/>
                  </a:cubicBezTo>
                  <a:cubicBezTo>
                    <a:pt x="153125" y="372761"/>
                    <a:pt x="112763" y="309516"/>
                    <a:pt x="112763" y="240759"/>
                  </a:cubicBezTo>
                  <a:cubicBezTo>
                    <a:pt x="112763" y="172002"/>
                    <a:pt x="153125" y="108833"/>
                    <a:pt x="215644" y="79855"/>
                  </a:cubicBezTo>
                  <a:cubicBezTo>
                    <a:pt x="223403" y="76242"/>
                    <a:pt x="231871" y="76112"/>
                    <a:pt x="239303" y="78821"/>
                  </a:cubicBezTo>
                  <a:close/>
                  <a:moveTo>
                    <a:pt x="433751" y="2149"/>
                  </a:moveTo>
                  <a:cubicBezTo>
                    <a:pt x="441183" y="-541"/>
                    <a:pt x="449650" y="-392"/>
                    <a:pt x="457409" y="3220"/>
                  </a:cubicBezTo>
                  <a:cubicBezTo>
                    <a:pt x="501945" y="24076"/>
                    <a:pt x="539692" y="56925"/>
                    <a:pt x="566548" y="98265"/>
                  </a:cubicBezTo>
                  <a:cubicBezTo>
                    <a:pt x="594150" y="140722"/>
                    <a:pt x="608697" y="189958"/>
                    <a:pt x="608697" y="240757"/>
                  </a:cubicBezTo>
                  <a:cubicBezTo>
                    <a:pt x="608697" y="291557"/>
                    <a:pt x="594150" y="340867"/>
                    <a:pt x="566548" y="383324"/>
                  </a:cubicBezTo>
                  <a:cubicBezTo>
                    <a:pt x="539692" y="424590"/>
                    <a:pt x="501945" y="457438"/>
                    <a:pt x="457409" y="478295"/>
                  </a:cubicBezTo>
                  <a:cubicBezTo>
                    <a:pt x="453156" y="480306"/>
                    <a:pt x="448680" y="481274"/>
                    <a:pt x="444279" y="481274"/>
                  </a:cubicBezTo>
                  <a:cubicBezTo>
                    <a:pt x="432642" y="481274"/>
                    <a:pt x="421526" y="474645"/>
                    <a:pt x="416304" y="463472"/>
                  </a:cubicBezTo>
                  <a:cubicBezTo>
                    <a:pt x="409068" y="448053"/>
                    <a:pt x="415707" y="429655"/>
                    <a:pt x="431150" y="422430"/>
                  </a:cubicBezTo>
                  <a:cubicBezTo>
                    <a:pt x="501497" y="389507"/>
                    <a:pt x="546928" y="318223"/>
                    <a:pt x="546928" y="240757"/>
                  </a:cubicBezTo>
                  <a:cubicBezTo>
                    <a:pt x="546928" y="163291"/>
                    <a:pt x="501497" y="92008"/>
                    <a:pt x="431150" y="59085"/>
                  </a:cubicBezTo>
                  <a:cubicBezTo>
                    <a:pt x="415707" y="51860"/>
                    <a:pt x="409068" y="33536"/>
                    <a:pt x="416304" y="18117"/>
                  </a:cubicBezTo>
                  <a:cubicBezTo>
                    <a:pt x="419922" y="10371"/>
                    <a:pt x="426319" y="4840"/>
                    <a:pt x="433751" y="2149"/>
                  </a:cubicBezTo>
                  <a:close/>
                  <a:moveTo>
                    <a:pt x="175731" y="1886"/>
                  </a:moveTo>
                  <a:cubicBezTo>
                    <a:pt x="183162" y="4596"/>
                    <a:pt x="189558" y="10127"/>
                    <a:pt x="193175" y="17837"/>
                  </a:cubicBezTo>
                  <a:cubicBezTo>
                    <a:pt x="200335" y="33332"/>
                    <a:pt x="193622" y="51657"/>
                    <a:pt x="178109" y="58883"/>
                  </a:cubicBezTo>
                  <a:cubicBezTo>
                    <a:pt x="107477" y="91659"/>
                    <a:pt x="61756" y="163097"/>
                    <a:pt x="61756" y="240793"/>
                  </a:cubicBezTo>
                  <a:cubicBezTo>
                    <a:pt x="61756" y="318563"/>
                    <a:pt x="107477" y="390001"/>
                    <a:pt x="178109" y="422778"/>
                  </a:cubicBezTo>
                  <a:cubicBezTo>
                    <a:pt x="193622" y="429929"/>
                    <a:pt x="200335" y="448329"/>
                    <a:pt x="193175" y="463749"/>
                  </a:cubicBezTo>
                  <a:cubicBezTo>
                    <a:pt x="187879" y="474997"/>
                    <a:pt x="176766" y="481627"/>
                    <a:pt x="165131" y="481627"/>
                  </a:cubicBezTo>
                  <a:cubicBezTo>
                    <a:pt x="160730" y="481627"/>
                    <a:pt x="156330" y="480659"/>
                    <a:pt x="152079" y="478722"/>
                  </a:cubicBezTo>
                  <a:cubicBezTo>
                    <a:pt x="107328" y="457938"/>
                    <a:pt x="69364" y="425087"/>
                    <a:pt x="42439" y="383744"/>
                  </a:cubicBezTo>
                  <a:cubicBezTo>
                    <a:pt x="14693" y="341209"/>
                    <a:pt x="0" y="291746"/>
                    <a:pt x="0" y="240793"/>
                  </a:cubicBezTo>
                  <a:cubicBezTo>
                    <a:pt x="0" y="189840"/>
                    <a:pt x="14693" y="140452"/>
                    <a:pt x="42439" y="97917"/>
                  </a:cubicBezTo>
                  <a:cubicBezTo>
                    <a:pt x="69364" y="56499"/>
                    <a:pt x="107328" y="23648"/>
                    <a:pt x="152079" y="2864"/>
                  </a:cubicBezTo>
                  <a:cubicBezTo>
                    <a:pt x="159835" y="-711"/>
                    <a:pt x="168301" y="-823"/>
                    <a:pt x="175731" y="1886"/>
                  </a:cubicBezTo>
                  <a:close/>
                </a:path>
              </a:pathLst>
            </a:custGeom>
            <a:solidFill>
              <a:schemeClr val="accent3"/>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8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endParaRPr lang="zh-CN" altLang="en-US" sz="2000" b="1" i="1">
                <a:solidFill>
                  <a:schemeClr val="tx1"/>
                </a:solidFill>
                <a:cs typeface="+mn-ea"/>
                <a:sym typeface="+mn-lt"/>
              </a:endParaRPr>
            </a:p>
          </p:txBody>
        </p:sp>
        <p:sp>
          <p:nvSpPr>
            <p:cNvPr id="129" name="iSḷiḑe">
              <a:extLst>
                <a:ext uri="{FF2B5EF4-FFF2-40B4-BE49-F238E27FC236}">
                  <a16:creationId xmlns:a16="http://schemas.microsoft.com/office/drawing/2014/main" id="{591D48F2-8D42-4375-BACC-AB2DFE5E76CE}"/>
                </a:ext>
              </a:extLst>
            </p:cNvPr>
            <p:cNvSpPr/>
            <p:nvPr/>
          </p:nvSpPr>
          <p:spPr>
            <a:xfrm>
              <a:off x="6754234" y="2971352"/>
              <a:ext cx="246226" cy="352425"/>
            </a:xfrm>
            <a:custGeom>
              <a:avLst/>
              <a:gdLst>
                <a:gd name="T0" fmla="*/ 2287 w 2412"/>
                <a:gd name="T1" fmla="*/ 2072 h 3457"/>
                <a:gd name="T2" fmla="*/ 2355 w 2412"/>
                <a:gd name="T3" fmla="*/ 1585 h 3457"/>
                <a:gd name="T4" fmla="*/ 2412 w 2412"/>
                <a:gd name="T5" fmla="*/ 1189 h 3457"/>
                <a:gd name="T6" fmla="*/ 2059 w 2412"/>
                <a:gd name="T7" fmla="*/ 710 h 3457"/>
                <a:gd name="T8" fmla="*/ 2059 w 2412"/>
                <a:gd name="T9" fmla="*/ 323 h 3457"/>
                <a:gd name="T10" fmla="*/ 1736 w 2412"/>
                <a:gd name="T11" fmla="*/ 0 h 3457"/>
                <a:gd name="T12" fmla="*/ 675 w 2412"/>
                <a:gd name="T13" fmla="*/ 0 h 3457"/>
                <a:gd name="T14" fmla="*/ 352 w 2412"/>
                <a:gd name="T15" fmla="*/ 323 h 3457"/>
                <a:gd name="T16" fmla="*/ 352 w 2412"/>
                <a:gd name="T17" fmla="*/ 710 h 3457"/>
                <a:gd name="T18" fmla="*/ 0 w 2412"/>
                <a:gd name="T19" fmla="*/ 1189 h 3457"/>
                <a:gd name="T20" fmla="*/ 56 w 2412"/>
                <a:gd name="T21" fmla="*/ 1585 h 3457"/>
                <a:gd name="T22" fmla="*/ 124 w 2412"/>
                <a:gd name="T23" fmla="*/ 2072 h 3457"/>
                <a:gd name="T24" fmla="*/ 56 w 2412"/>
                <a:gd name="T25" fmla="*/ 2560 h 3457"/>
                <a:gd name="T26" fmla="*/ 0 w 2412"/>
                <a:gd name="T27" fmla="*/ 2955 h 3457"/>
                <a:gd name="T28" fmla="*/ 502 w 2412"/>
                <a:gd name="T29" fmla="*/ 3457 h 3457"/>
                <a:gd name="T30" fmla="*/ 1909 w 2412"/>
                <a:gd name="T31" fmla="*/ 3457 h 3457"/>
                <a:gd name="T32" fmla="*/ 2412 w 2412"/>
                <a:gd name="T33" fmla="*/ 2955 h 3457"/>
                <a:gd name="T34" fmla="*/ 2355 w 2412"/>
                <a:gd name="T35" fmla="*/ 2560 h 3457"/>
                <a:gd name="T36" fmla="*/ 2287 w 2412"/>
                <a:gd name="T37" fmla="*/ 2072 h 3457"/>
                <a:gd name="T38" fmla="*/ 413 w 2412"/>
                <a:gd name="T39" fmla="*/ 1317 h 3457"/>
                <a:gd name="T40" fmla="*/ 400 w 2412"/>
                <a:gd name="T41" fmla="*/ 1189 h 3457"/>
                <a:gd name="T42" fmla="*/ 502 w 2412"/>
                <a:gd name="T43" fmla="*/ 1087 h 3457"/>
                <a:gd name="T44" fmla="*/ 1909 w 2412"/>
                <a:gd name="T45" fmla="*/ 1087 h 3457"/>
                <a:gd name="T46" fmla="*/ 2012 w 2412"/>
                <a:gd name="T47" fmla="*/ 1189 h 3457"/>
                <a:gd name="T48" fmla="*/ 1998 w 2412"/>
                <a:gd name="T49" fmla="*/ 1317 h 3457"/>
                <a:gd name="T50" fmla="*/ 413 w 2412"/>
                <a:gd name="T51" fmla="*/ 1317 h 3457"/>
                <a:gd name="T52" fmla="*/ 752 w 2412"/>
                <a:gd name="T53" fmla="*/ 400 h 3457"/>
                <a:gd name="T54" fmla="*/ 1659 w 2412"/>
                <a:gd name="T55" fmla="*/ 400 h 3457"/>
                <a:gd name="T56" fmla="*/ 1659 w 2412"/>
                <a:gd name="T57" fmla="*/ 651 h 3457"/>
                <a:gd name="T58" fmla="*/ 752 w 2412"/>
                <a:gd name="T59" fmla="*/ 651 h 3457"/>
                <a:gd name="T60" fmla="*/ 752 w 2412"/>
                <a:gd name="T61" fmla="*/ 400 h 3457"/>
                <a:gd name="T62" fmla="*/ 1909 w 2412"/>
                <a:gd name="T63" fmla="*/ 3057 h 3457"/>
                <a:gd name="T64" fmla="*/ 502 w 2412"/>
                <a:gd name="T65" fmla="*/ 3057 h 3457"/>
                <a:gd name="T66" fmla="*/ 400 w 2412"/>
                <a:gd name="T67" fmla="*/ 2955 h 3457"/>
                <a:gd name="T68" fmla="*/ 449 w 2412"/>
                <a:gd name="T69" fmla="*/ 2636 h 3457"/>
                <a:gd name="T70" fmla="*/ 524 w 2412"/>
                <a:gd name="T71" fmla="*/ 2072 h 3457"/>
                <a:gd name="T72" fmla="*/ 487 w 2412"/>
                <a:gd name="T73" fmla="*/ 1717 h 3457"/>
                <a:gd name="T74" fmla="*/ 1924 w 2412"/>
                <a:gd name="T75" fmla="*/ 1717 h 3457"/>
                <a:gd name="T76" fmla="*/ 1887 w 2412"/>
                <a:gd name="T77" fmla="*/ 2072 h 3457"/>
                <a:gd name="T78" fmla="*/ 1963 w 2412"/>
                <a:gd name="T79" fmla="*/ 2636 h 3457"/>
                <a:gd name="T80" fmla="*/ 2012 w 2412"/>
                <a:gd name="T81" fmla="*/ 2955 h 3457"/>
                <a:gd name="T82" fmla="*/ 1909 w 2412"/>
                <a:gd name="T83" fmla="*/ 3057 h 3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12" h="3457">
                  <a:moveTo>
                    <a:pt x="2287" y="2072"/>
                  </a:moveTo>
                  <a:cubicBezTo>
                    <a:pt x="2287" y="1935"/>
                    <a:pt x="2323" y="1749"/>
                    <a:pt x="2355" y="1585"/>
                  </a:cubicBezTo>
                  <a:cubicBezTo>
                    <a:pt x="2385" y="1428"/>
                    <a:pt x="2412" y="1294"/>
                    <a:pt x="2412" y="1189"/>
                  </a:cubicBezTo>
                  <a:cubicBezTo>
                    <a:pt x="2412" y="964"/>
                    <a:pt x="2263" y="773"/>
                    <a:pt x="2059" y="710"/>
                  </a:cubicBezTo>
                  <a:lnTo>
                    <a:pt x="2059" y="323"/>
                  </a:lnTo>
                  <a:cubicBezTo>
                    <a:pt x="2059" y="145"/>
                    <a:pt x="1914" y="0"/>
                    <a:pt x="1736" y="0"/>
                  </a:cubicBezTo>
                  <a:lnTo>
                    <a:pt x="675" y="0"/>
                  </a:lnTo>
                  <a:cubicBezTo>
                    <a:pt x="497" y="0"/>
                    <a:pt x="352" y="145"/>
                    <a:pt x="352" y="323"/>
                  </a:cubicBezTo>
                  <a:lnTo>
                    <a:pt x="352" y="710"/>
                  </a:lnTo>
                  <a:cubicBezTo>
                    <a:pt x="148" y="773"/>
                    <a:pt x="0" y="964"/>
                    <a:pt x="0" y="1189"/>
                  </a:cubicBezTo>
                  <a:cubicBezTo>
                    <a:pt x="0" y="1294"/>
                    <a:pt x="26" y="1428"/>
                    <a:pt x="56" y="1585"/>
                  </a:cubicBezTo>
                  <a:cubicBezTo>
                    <a:pt x="88" y="1749"/>
                    <a:pt x="124" y="1935"/>
                    <a:pt x="124" y="2072"/>
                  </a:cubicBezTo>
                  <a:cubicBezTo>
                    <a:pt x="124" y="2210"/>
                    <a:pt x="88" y="2396"/>
                    <a:pt x="56" y="2560"/>
                  </a:cubicBezTo>
                  <a:cubicBezTo>
                    <a:pt x="26" y="2716"/>
                    <a:pt x="0" y="2851"/>
                    <a:pt x="0" y="2955"/>
                  </a:cubicBezTo>
                  <a:cubicBezTo>
                    <a:pt x="0" y="3232"/>
                    <a:pt x="225" y="3457"/>
                    <a:pt x="502" y="3457"/>
                  </a:cubicBezTo>
                  <a:lnTo>
                    <a:pt x="1909" y="3457"/>
                  </a:lnTo>
                  <a:cubicBezTo>
                    <a:pt x="2186" y="3457"/>
                    <a:pt x="2412" y="3232"/>
                    <a:pt x="2412" y="2955"/>
                  </a:cubicBezTo>
                  <a:cubicBezTo>
                    <a:pt x="2412" y="2851"/>
                    <a:pt x="2385" y="2716"/>
                    <a:pt x="2355" y="2560"/>
                  </a:cubicBezTo>
                  <a:cubicBezTo>
                    <a:pt x="2323" y="2396"/>
                    <a:pt x="2287" y="2210"/>
                    <a:pt x="2287" y="2072"/>
                  </a:cubicBezTo>
                  <a:close/>
                  <a:moveTo>
                    <a:pt x="413" y="1317"/>
                  </a:moveTo>
                  <a:cubicBezTo>
                    <a:pt x="405" y="1265"/>
                    <a:pt x="400" y="1220"/>
                    <a:pt x="400" y="1189"/>
                  </a:cubicBezTo>
                  <a:cubicBezTo>
                    <a:pt x="400" y="1133"/>
                    <a:pt x="445" y="1087"/>
                    <a:pt x="502" y="1087"/>
                  </a:cubicBezTo>
                  <a:lnTo>
                    <a:pt x="1909" y="1087"/>
                  </a:lnTo>
                  <a:cubicBezTo>
                    <a:pt x="1966" y="1087"/>
                    <a:pt x="2012" y="1133"/>
                    <a:pt x="2012" y="1189"/>
                  </a:cubicBezTo>
                  <a:cubicBezTo>
                    <a:pt x="2012" y="1220"/>
                    <a:pt x="2006" y="1265"/>
                    <a:pt x="1998" y="1317"/>
                  </a:cubicBezTo>
                  <a:lnTo>
                    <a:pt x="413" y="1317"/>
                  </a:lnTo>
                  <a:close/>
                  <a:moveTo>
                    <a:pt x="752" y="400"/>
                  </a:moveTo>
                  <a:lnTo>
                    <a:pt x="1659" y="400"/>
                  </a:lnTo>
                  <a:lnTo>
                    <a:pt x="1659" y="651"/>
                  </a:lnTo>
                  <a:lnTo>
                    <a:pt x="752" y="651"/>
                  </a:lnTo>
                  <a:lnTo>
                    <a:pt x="752" y="400"/>
                  </a:lnTo>
                  <a:close/>
                  <a:moveTo>
                    <a:pt x="1909" y="3057"/>
                  </a:moveTo>
                  <a:lnTo>
                    <a:pt x="502" y="3057"/>
                  </a:lnTo>
                  <a:cubicBezTo>
                    <a:pt x="445" y="3057"/>
                    <a:pt x="400" y="3011"/>
                    <a:pt x="400" y="2955"/>
                  </a:cubicBezTo>
                  <a:cubicBezTo>
                    <a:pt x="400" y="2889"/>
                    <a:pt x="425" y="2760"/>
                    <a:pt x="449" y="2636"/>
                  </a:cubicBezTo>
                  <a:cubicBezTo>
                    <a:pt x="484" y="2454"/>
                    <a:pt x="524" y="2248"/>
                    <a:pt x="524" y="2072"/>
                  </a:cubicBezTo>
                  <a:cubicBezTo>
                    <a:pt x="524" y="1961"/>
                    <a:pt x="508" y="1838"/>
                    <a:pt x="487" y="1717"/>
                  </a:cubicBezTo>
                  <a:lnTo>
                    <a:pt x="1924" y="1717"/>
                  </a:lnTo>
                  <a:cubicBezTo>
                    <a:pt x="1903" y="1838"/>
                    <a:pt x="1887" y="1961"/>
                    <a:pt x="1887" y="2072"/>
                  </a:cubicBezTo>
                  <a:cubicBezTo>
                    <a:pt x="1887" y="2248"/>
                    <a:pt x="1927" y="2454"/>
                    <a:pt x="1963" y="2636"/>
                  </a:cubicBezTo>
                  <a:cubicBezTo>
                    <a:pt x="1987" y="2760"/>
                    <a:pt x="2012" y="2889"/>
                    <a:pt x="2012" y="2955"/>
                  </a:cubicBezTo>
                  <a:cubicBezTo>
                    <a:pt x="2012" y="3011"/>
                    <a:pt x="1966" y="3057"/>
                    <a:pt x="1909" y="3057"/>
                  </a:cubicBezTo>
                  <a:close/>
                </a:path>
              </a:pathLst>
            </a:custGeom>
            <a:solidFill>
              <a:schemeClr val="accent3"/>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endParaRPr lang="zh-CN" altLang="en-US" sz="2000" b="1" i="1">
                <a:solidFill>
                  <a:schemeClr val="tx1"/>
                </a:solidFill>
                <a:cs typeface="+mn-ea"/>
                <a:sym typeface="+mn-lt"/>
              </a:endParaRPr>
            </a:p>
          </p:txBody>
        </p:sp>
        <p:sp>
          <p:nvSpPr>
            <p:cNvPr id="130" name="ïŝliḓe">
              <a:extLst>
                <a:ext uri="{FF2B5EF4-FFF2-40B4-BE49-F238E27FC236}">
                  <a16:creationId xmlns:a16="http://schemas.microsoft.com/office/drawing/2014/main" id="{2F7E7129-4CA8-4179-A24A-BEC6C48C36CE}"/>
                </a:ext>
              </a:extLst>
            </p:cNvPr>
            <p:cNvSpPr/>
            <p:nvPr/>
          </p:nvSpPr>
          <p:spPr>
            <a:xfrm>
              <a:off x="6701132" y="3951484"/>
              <a:ext cx="352425" cy="351853"/>
            </a:xfrm>
            <a:custGeom>
              <a:avLst/>
              <a:gdLst>
                <a:gd name="connsiteX0" fmla="*/ 161468 w 608838"/>
                <a:gd name="connsiteY0" fmla="*/ 210188 h 607851"/>
                <a:gd name="connsiteX1" fmla="*/ 172568 w 608838"/>
                <a:gd name="connsiteY1" fmla="*/ 214766 h 607851"/>
                <a:gd name="connsiteX2" fmla="*/ 235392 w 608838"/>
                <a:gd name="connsiteY2" fmla="*/ 277501 h 607851"/>
                <a:gd name="connsiteX3" fmla="*/ 179982 w 608838"/>
                <a:gd name="connsiteY3" fmla="*/ 332776 h 607851"/>
                <a:gd name="connsiteX4" fmla="*/ 162550 w 608838"/>
                <a:gd name="connsiteY4" fmla="*/ 315369 h 607851"/>
                <a:gd name="connsiteX5" fmla="*/ 106405 w 608838"/>
                <a:gd name="connsiteY5" fmla="*/ 371435 h 607851"/>
                <a:gd name="connsiteX6" fmla="*/ 106405 w 608838"/>
                <a:gd name="connsiteY6" fmla="*/ 499732 h 607851"/>
                <a:gd name="connsiteX7" fmla="*/ 108272 w 608838"/>
                <a:gd name="connsiteY7" fmla="*/ 501597 h 607851"/>
                <a:gd name="connsiteX8" fmla="*/ 236750 w 608838"/>
                <a:gd name="connsiteY8" fmla="*/ 501597 h 607851"/>
                <a:gd name="connsiteX9" fmla="*/ 292896 w 608838"/>
                <a:gd name="connsiteY9" fmla="*/ 445530 h 607851"/>
                <a:gd name="connsiteX10" fmla="*/ 275463 w 608838"/>
                <a:gd name="connsiteY10" fmla="*/ 428123 h 607851"/>
                <a:gd name="connsiteX11" fmla="*/ 330816 w 608838"/>
                <a:gd name="connsiteY11" fmla="*/ 372791 h 607851"/>
                <a:gd name="connsiteX12" fmla="*/ 393640 w 608838"/>
                <a:gd name="connsiteY12" fmla="*/ 435527 h 607851"/>
                <a:gd name="connsiteX13" fmla="*/ 393640 w 608838"/>
                <a:gd name="connsiteY13" fmla="*/ 457738 h 607851"/>
                <a:gd name="connsiteX14" fmla="*/ 293235 w 608838"/>
                <a:gd name="connsiteY14" fmla="*/ 557945 h 607851"/>
                <a:gd name="connsiteX15" fmla="*/ 172568 w 608838"/>
                <a:gd name="connsiteY15" fmla="*/ 607851 h 607851"/>
                <a:gd name="connsiteX16" fmla="*/ 51901 w 608838"/>
                <a:gd name="connsiteY16" fmla="*/ 557945 h 607851"/>
                <a:gd name="connsiteX17" fmla="*/ 49976 w 608838"/>
                <a:gd name="connsiteY17" fmla="*/ 556024 h 607851"/>
                <a:gd name="connsiteX18" fmla="*/ 0 w 608838"/>
                <a:gd name="connsiteY18" fmla="*/ 435527 h 607851"/>
                <a:gd name="connsiteX19" fmla="*/ 49976 w 608838"/>
                <a:gd name="connsiteY19" fmla="*/ 315030 h 607851"/>
                <a:gd name="connsiteX20" fmla="*/ 150325 w 608838"/>
                <a:gd name="connsiteY20" fmla="*/ 214766 h 607851"/>
                <a:gd name="connsiteX21" fmla="*/ 161468 w 608838"/>
                <a:gd name="connsiteY21" fmla="*/ 210188 h 607851"/>
                <a:gd name="connsiteX22" fmla="*/ 397828 w 608838"/>
                <a:gd name="connsiteY22" fmla="*/ 173027 h 607851"/>
                <a:gd name="connsiteX23" fmla="*/ 424484 w 608838"/>
                <a:gd name="connsiteY23" fmla="*/ 183992 h 607851"/>
                <a:gd name="connsiteX24" fmla="*/ 424428 w 608838"/>
                <a:gd name="connsiteY24" fmla="*/ 237290 h 607851"/>
                <a:gd name="connsiteX25" fmla="*/ 407732 w 608838"/>
                <a:gd name="connsiteY25" fmla="*/ 253963 h 607851"/>
                <a:gd name="connsiteX26" fmla="*/ 350232 w 608838"/>
                <a:gd name="connsiteY26" fmla="*/ 311387 h 607851"/>
                <a:gd name="connsiteX27" fmla="*/ 309711 w 608838"/>
                <a:gd name="connsiteY27" fmla="*/ 351855 h 607851"/>
                <a:gd name="connsiteX28" fmla="*/ 254304 w 608838"/>
                <a:gd name="connsiteY28" fmla="*/ 407131 h 607851"/>
                <a:gd name="connsiteX29" fmla="*/ 237666 w 608838"/>
                <a:gd name="connsiteY29" fmla="*/ 423804 h 607851"/>
                <a:gd name="connsiteX30" fmla="*/ 211010 w 608838"/>
                <a:gd name="connsiteY30" fmla="*/ 434825 h 607851"/>
                <a:gd name="connsiteX31" fmla="*/ 184354 w 608838"/>
                <a:gd name="connsiteY31" fmla="*/ 423804 h 607851"/>
                <a:gd name="connsiteX32" fmla="*/ 184354 w 608838"/>
                <a:gd name="connsiteY32" fmla="*/ 370506 h 607851"/>
                <a:gd name="connsiteX33" fmla="*/ 201049 w 608838"/>
                <a:gd name="connsiteY33" fmla="*/ 353889 h 607851"/>
                <a:gd name="connsiteX34" fmla="*/ 256455 w 608838"/>
                <a:gd name="connsiteY34" fmla="*/ 298557 h 607851"/>
                <a:gd name="connsiteX35" fmla="*/ 296977 w 608838"/>
                <a:gd name="connsiteY35" fmla="*/ 258089 h 607851"/>
                <a:gd name="connsiteX36" fmla="*/ 354477 w 608838"/>
                <a:gd name="connsiteY36" fmla="*/ 200665 h 607851"/>
                <a:gd name="connsiteX37" fmla="*/ 371229 w 608838"/>
                <a:gd name="connsiteY37" fmla="*/ 183992 h 607851"/>
                <a:gd name="connsiteX38" fmla="*/ 397828 w 608838"/>
                <a:gd name="connsiteY38" fmla="*/ 173027 h 607851"/>
                <a:gd name="connsiteX39" fmla="*/ 436272 w 608838"/>
                <a:gd name="connsiteY39" fmla="*/ 0 h 607851"/>
                <a:gd name="connsiteX40" fmla="*/ 556938 w 608838"/>
                <a:gd name="connsiteY40" fmla="*/ 49907 h 607851"/>
                <a:gd name="connsiteX41" fmla="*/ 558919 w 608838"/>
                <a:gd name="connsiteY41" fmla="*/ 51772 h 607851"/>
                <a:gd name="connsiteX42" fmla="*/ 608838 w 608838"/>
                <a:gd name="connsiteY42" fmla="*/ 172273 h 607851"/>
                <a:gd name="connsiteX43" fmla="*/ 558919 w 608838"/>
                <a:gd name="connsiteY43" fmla="*/ 292773 h 607851"/>
                <a:gd name="connsiteX44" fmla="*/ 456421 w 608838"/>
                <a:gd name="connsiteY44" fmla="*/ 395131 h 607851"/>
                <a:gd name="connsiteX45" fmla="*/ 434178 w 608838"/>
                <a:gd name="connsiteY45" fmla="*/ 395131 h 607851"/>
                <a:gd name="connsiteX46" fmla="*/ 371355 w 608838"/>
                <a:gd name="connsiteY46" fmla="*/ 332450 h 607851"/>
                <a:gd name="connsiteX47" fmla="*/ 428858 w 608838"/>
                <a:gd name="connsiteY47" fmla="*/ 275026 h 607851"/>
                <a:gd name="connsiteX48" fmla="*/ 446290 w 608838"/>
                <a:gd name="connsiteY48" fmla="*/ 292434 h 607851"/>
                <a:gd name="connsiteX49" fmla="*/ 502435 w 608838"/>
                <a:gd name="connsiteY49" fmla="*/ 236366 h 607851"/>
                <a:gd name="connsiteX50" fmla="*/ 502435 w 608838"/>
                <a:gd name="connsiteY50" fmla="*/ 108066 h 607851"/>
                <a:gd name="connsiteX51" fmla="*/ 500567 w 608838"/>
                <a:gd name="connsiteY51" fmla="*/ 106201 h 607851"/>
                <a:gd name="connsiteX52" fmla="*/ 372147 w 608838"/>
                <a:gd name="connsiteY52" fmla="*/ 106201 h 607851"/>
                <a:gd name="connsiteX53" fmla="*/ 316003 w 608838"/>
                <a:gd name="connsiteY53" fmla="*/ 162269 h 607851"/>
                <a:gd name="connsiteX54" fmla="*/ 333491 w 608838"/>
                <a:gd name="connsiteY54" fmla="*/ 179733 h 607851"/>
                <a:gd name="connsiteX55" fmla="*/ 275988 w 608838"/>
                <a:gd name="connsiteY55" fmla="*/ 237158 h 607851"/>
                <a:gd name="connsiteX56" fmla="*/ 213222 w 608838"/>
                <a:gd name="connsiteY56" fmla="*/ 174477 h 607851"/>
                <a:gd name="connsiteX57" fmla="*/ 213222 w 608838"/>
                <a:gd name="connsiteY57" fmla="*/ 152265 h 607851"/>
                <a:gd name="connsiteX58" fmla="*/ 315606 w 608838"/>
                <a:gd name="connsiteY58" fmla="*/ 49907 h 607851"/>
                <a:gd name="connsiteX59" fmla="*/ 436272 w 608838"/>
                <a:gd name="connsiteY59"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838" h="607851">
                  <a:moveTo>
                    <a:pt x="161468" y="210188"/>
                  </a:moveTo>
                  <a:cubicBezTo>
                    <a:pt x="165493" y="210188"/>
                    <a:pt x="169512" y="211714"/>
                    <a:pt x="172568" y="214766"/>
                  </a:cubicBezTo>
                  <a:lnTo>
                    <a:pt x="235392" y="277501"/>
                  </a:lnTo>
                  <a:lnTo>
                    <a:pt x="179982" y="332776"/>
                  </a:lnTo>
                  <a:lnTo>
                    <a:pt x="162550" y="315369"/>
                  </a:lnTo>
                  <a:lnTo>
                    <a:pt x="106405" y="371435"/>
                  </a:lnTo>
                  <a:cubicBezTo>
                    <a:pt x="70918" y="406872"/>
                    <a:pt x="70918" y="464294"/>
                    <a:pt x="106405" y="499732"/>
                  </a:cubicBezTo>
                  <a:lnTo>
                    <a:pt x="108272" y="501597"/>
                  </a:lnTo>
                  <a:cubicBezTo>
                    <a:pt x="143759" y="537034"/>
                    <a:pt x="201263" y="537034"/>
                    <a:pt x="236750" y="501597"/>
                  </a:cubicBezTo>
                  <a:lnTo>
                    <a:pt x="292896" y="445530"/>
                  </a:lnTo>
                  <a:lnTo>
                    <a:pt x="275463" y="428123"/>
                  </a:lnTo>
                  <a:lnTo>
                    <a:pt x="330816" y="372791"/>
                  </a:lnTo>
                  <a:lnTo>
                    <a:pt x="393640" y="435527"/>
                  </a:lnTo>
                  <a:cubicBezTo>
                    <a:pt x="399753" y="441687"/>
                    <a:pt x="399753" y="451634"/>
                    <a:pt x="393640" y="457738"/>
                  </a:cubicBezTo>
                  <a:lnTo>
                    <a:pt x="293235" y="557945"/>
                  </a:lnTo>
                  <a:cubicBezTo>
                    <a:pt x="261031" y="590161"/>
                    <a:pt x="218186" y="607851"/>
                    <a:pt x="172568" y="607851"/>
                  </a:cubicBezTo>
                  <a:cubicBezTo>
                    <a:pt x="127006" y="607851"/>
                    <a:pt x="84162" y="590161"/>
                    <a:pt x="51901" y="557945"/>
                  </a:cubicBezTo>
                  <a:lnTo>
                    <a:pt x="49976" y="556024"/>
                  </a:lnTo>
                  <a:cubicBezTo>
                    <a:pt x="17715" y="523808"/>
                    <a:pt x="0" y="481024"/>
                    <a:pt x="0" y="435527"/>
                  </a:cubicBezTo>
                  <a:cubicBezTo>
                    <a:pt x="0" y="389973"/>
                    <a:pt x="17715" y="347189"/>
                    <a:pt x="49976" y="315030"/>
                  </a:cubicBezTo>
                  <a:lnTo>
                    <a:pt x="150325" y="214766"/>
                  </a:lnTo>
                  <a:cubicBezTo>
                    <a:pt x="153410" y="211714"/>
                    <a:pt x="157442" y="210188"/>
                    <a:pt x="161468" y="210188"/>
                  </a:cubicBezTo>
                  <a:close/>
                  <a:moveTo>
                    <a:pt x="397828" y="173027"/>
                  </a:moveTo>
                  <a:cubicBezTo>
                    <a:pt x="407506" y="173027"/>
                    <a:pt x="417071" y="176644"/>
                    <a:pt x="424484" y="183992"/>
                  </a:cubicBezTo>
                  <a:cubicBezTo>
                    <a:pt x="439199" y="198687"/>
                    <a:pt x="439199" y="222595"/>
                    <a:pt x="424428" y="237290"/>
                  </a:cubicBezTo>
                  <a:lnTo>
                    <a:pt x="407732" y="253963"/>
                  </a:lnTo>
                  <a:lnTo>
                    <a:pt x="350232" y="311387"/>
                  </a:lnTo>
                  <a:lnTo>
                    <a:pt x="309711" y="351855"/>
                  </a:lnTo>
                  <a:lnTo>
                    <a:pt x="254304" y="407131"/>
                  </a:lnTo>
                  <a:lnTo>
                    <a:pt x="237666" y="423804"/>
                  </a:lnTo>
                  <a:cubicBezTo>
                    <a:pt x="230308" y="431095"/>
                    <a:pt x="220687" y="434825"/>
                    <a:pt x="211010" y="434825"/>
                  </a:cubicBezTo>
                  <a:cubicBezTo>
                    <a:pt x="201332" y="434825"/>
                    <a:pt x="191767" y="431208"/>
                    <a:pt x="184354" y="423804"/>
                  </a:cubicBezTo>
                  <a:cubicBezTo>
                    <a:pt x="169639" y="409109"/>
                    <a:pt x="169639" y="385201"/>
                    <a:pt x="184354" y="370506"/>
                  </a:cubicBezTo>
                  <a:lnTo>
                    <a:pt x="201049" y="353889"/>
                  </a:lnTo>
                  <a:lnTo>
                    <a:pt x="256455" y="298557"/>
                  </a:lnTo>
                  <a:lnTo>
                    <a:pt x="296977" y="258089"/>
                  </a:lnTo>
                  <a:lnTo>
                    <a:pt x="354477" y="200665"/>
                  </a:lnTo>
                  <a:lnTo>
                    <a:pt x="371229" y="183992"/>
                  </a:lnTo>
                  <a:cubicBezTo>
                    <a:pt x="378530" y="176701"/>
                    <a:pt x="388207" y="173027"/>
                    <a:pt x="397828" y="173027"/>
                  </a:cubicBezTo>
                  <a:close/>
                  <a:moveTo>
                    <a:pt x="436272" y="0"/>
                  </a:moveTo>
                  <a:cubicBezTo>
                    <a:pt x="481833" y="0"/>
                    <a:pt x="524734" y="17747"/>
                    <a:pt x="556938" y="49907"/>
                  </a:cubicBezTo>
                  <a:lnTo>
                    <a:pt x="558919" y="51772"/>
                  </a:lnTo>
                  <a:cubicBezTo>
                    <a:pt x="591123" y="83989"/>
                    <a:pt x="608838" y="126774"/>
                    <a:pt x="608838" y="172273"/>
                  </a:cubicBezTo>
                  <a:cubicBezTo>
                    <a:pt x="608838" y="217828"/>
                    <a:pt x="591123" y="260613"/>
                    <a:pt x="558919" y="292773"/>
                  </a:cubicBezTo>
                  <a:lnTo>
                    <a:pt x="456421" y="395131"/>
                  </a:lnTo>
                  <a:cubicBezTo>
                    <a:pt x="450252" y="401235"/>
                    <a:pt x="440291" y="401235"/>
                    <a:pt x="434178" y="395131"/>
                  </a:cubicBezTo>
                  <a:lnTo>
                    <a:pt x="371355" y="332450"/>
                  </a:lnTo>
                  <a:lnTo>
                    <a:pt x="428858" y="275026"/>
                  </a:lnTo>
                  <a:lnTo>
                    <a:pt x="446290" y="292434"/>
                  </a:lnTo>
                  <a:lnTo>
                    <a:pt x="502435" y="236366"/>
                  </a:lnTo>
                  <a:cubicBezTo>
                    <a:pt x="537921" y="200928"/>
                    <a:pt x="537921" y="143504"/>
                    <a:pt x="502435" y="108066"/>
                  </a:cubicBezTo>
                  <a:lnTo>
                    <a:pt x="500567" y="106201"/>
                  </a:lnTo>
                  <a:cubicBezTo>
                    <a:pt x="465080" y="70763"/>
                    <a:pt x="407577" y="70763"/>
                    <a:pt x="372147" y="106201"/>
                  </a:cubicBezTo>
                  <a:lnTo>
                    <a:pt x="316003" y="162269"/>
                  </a:lnTo>
                  <a:lnTo>
                    <a:pt x="333491" y="179733"/>
                  </a:lnTo>
                  <a:lnTo>
                    <a:pt x="275988" y="237158"/>
                  </a:lnTo>
                  <a:lnTo>
                    <a:pt x="213222" y="174477"/>
                  </a:lnTo>
                  <a:cubicBezTo>
                    <a:pt x="207109" y="168316"/>
                    <a:pt x="207109" y="158369"/>
                    <a:pt x="213222" y="152265"/>
                  </a:cubicBezTo>
                  <a:lnTo>
                    <a:pt x="315606" y="49907"/>
                  </a:lnTo>
                  <a:cubicBezTo>
                    <a:pt x="347810" y="17747"/>
                    <a:pt x="390711" y="0"/>
                    <a:pt x="436272" y="0"/>
                  </a:cubicBezTo>
                  <a:close/>
                </a:path>
              </a:pathLst>
            </a:custGeom>
            <a:solidFill>
              <a:schemeClr val="accent3"/>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endParaRPr lang="zh-CN" altLang="en-US" sz="2000" b="1" i="1">
                <a:solidFill>
                  <a:schemeClr val="tx1"/>
                </a:solidFill>
                <a:cs typeface="+mn-ea"/>
                <a:sym typeface="+mn-lt"/>
              </a:endParaRPr>
            </a:p>
          </p:txBody>
        </p:sp>
        <p:sp>
          <p:nvSpPr>
            <p:cNvPr id="131" name="ïşḷíḍê">
              <a:extLst>
                <a:ext uri="{FF2B5EF4-FFF2-40B4-BE49-F238E27FC236}">
                  <a16:creationId xmlns:a16="http://schemas.microsoft.com/office/drawing/2014/main" id="{2BCA9DA9-0575-4302-9169-839EE106517B}"/>
                </a:ext>
              </a:extLst>
            </p:cNvPr>
            <p:cNvSpPr/>
            <p:nvPr/>
          </p:nvSpPr>
          <p:spPr>
            <a:xfrm>
              <a:off x="5918888" y="4306425"/>
              <a:ext cx="352425" cy="347544"/>
            </a:xfrm>
            <a:custGeom>
              <a:avLst/>
              <a:gdLst>
                <a:gd name="connsiteX0" fmla="*/ 210237 w 587192"/>
                <a:gd name="connsiteY0" fmla="*/ 487697 h 579060"/>
                <a:gd name="connsiteX1" fmla="*/ 199202 w 587192"/>
                <a:gd name="connsiteY1" fmla="*/ 498628 h 579060"/>
                <a:gd name="connsiteX2" fmla="*/ 199202 w 587192"/>
                <a:gd name="connsiteY2" fmla="*/ 521647 h 579060"/>
                <a:gd name="connsiteX3" fmla="*/ 210237 w 587192"/>
                <a:gd name="connsiteY3" fmla="*/ 532667 h 579060"/>
                <a:gd name="connsiteX4" fmla="*/ 295575 w 587192"/>
                <a:gd name="connsiteY4" fmla="*/ 532667 h 579060"/>
                <a:gd name="connsiteX5" fmla="*/ 306521 w 587192"/>
                <a:gd name="connsiteY5" fmla="*/ 521647 h 579060"/>
                <a:gd name="connsiteX6" fmla="*/ 306521 w 587192"/>
                <a:gd name="connsiteY6" fmla="*/ 498628 h 579060"/>
                <a:gd name="connsiteX7" fmla="*/ 295575 w 587192"/>
                <a:gd name="connsiteY7" fmla="*/ 487697 h 579060"/>
                <a:gd name="connsiteX8" fmla="*/ 210237 w 587192"/>
                <a:gd name="connsiteY8" fmla="*/ 390112 h 579060"/>
                <a:gd name="connsiteX9" fmla="*/ 199202 w 587192"/>
                <a:gd name="connsiteY9" fmla="*/ 401133 h 579060"/>
                <a:gd name="connsiteX10" fmla="*/ 199202 w 587192"/>
                <a:gd name="connsiteY10" fmla="*/ 424062 h 579060"/>
                <a:gd name="connsiteX11" fmla="*/ 210237 w 587192"/>
                <a:gd name="connsiteY11" fmla="*/ 435083 h 579060"/>
                <a:gd name="connsiteX12" fmla="*/ 295575 w 587192"/>
                <a:gd name="connsiteY12" fmla="*/ 435083 h 579060"/>
                <a:gd name="connsiteX13" fmla="*/ 306521 w 587192"/>
                <a:gd name="connsiteY13" fmla="*/ 424062 h 579060"/>
                <a:gd name="connsiteX14" fmla="*/ 306521 w 587192"/>
                <a:gd name="connsiteY14" fmla="*/ 401133 h 579060"/>
                <a:gd name="connsiteX15" fmla="*/ 295575 w 587192"/>
                <a:gd name="connsiteY15" fmla="*/ 390112 h 579060"/>
                <a:gd name="connsiteX16" fmla="*/ 210237 w 587192"/>
                <a:gd name="connsiteY16" fmla="*/ 292527 h 579060"/>
                <a:gd name="connsiteX17" fmla="*/ 199202 w 587192"/>
                <a:gd name="connsiteY17" fmla="*/ 303459 h 579060"/>
                <a:gd name="connsiteX18" fmla="*/ 199202 w 587192"/>
                <a:gd name="connsiteY18" fmla="*/ 326478 h 579060"/>
                <a:gd name="connsiteX19" fmla="*/ 210237 w 587192"/>
                <a:gd name="connsiteY19" fmla="*/ 337498 h 579060"/>
                <a:gd name="connsiteX20" fmla="*/ 295575 w 587192"/>
                <a:gd name="connsiteY20" fmla="*/ 337498 h 579060"/>
                <a:gd name="connsiteX21" fmla="*/ 306521 w 587192"/>
                <a:gd name="connsiteY21" fmla="*/ 326478 h 579060"/>
                <a:gd name="connsiteX22" fmla="*/ 306521 w 587192"/>
                <a:gd name="connsiteY22" fmla="*/ 303459 h 579060"/>
                <a:gd name="connsiteX23" fmla="*/ 295575 w 587192"/>
                <a:gd name="connsiteY23" fmla="*/ 292527 h 579060"/>
                <a:gd name="connsiteX24" fmla="*/ 412250 w 587192"/>
                <a:gd name="connsiteY24" fmla="*/ 268713 h 579060"/>
                <a:gd name="connsiteX25" fmla="*/ 485772 w 587192"/>
                <a:gd name="connsiteY25" fmla="*/ 342022 h 579060"/>
                <a:gd name="connsiteX26" fmla="*/ 412250 w 587192"/>
                <a:gd name="connsiteY26" fmla="*/ 415419 h 579060"/>
                <a:gd name="connsiteX27" fmla="*/ 401658 w 587192"/>
                <a:gd name="connsiteY27" fmla="*/ 414353 h 579060"/>
                <a:gd name="connsiteX28" fmla="*/ 401658 w 587192"/>
                <a:gd name="connsiteY28" fmla="*/ 395692 h 579060"/>
                <a:gd name="connsiteX29" fmla="*/ 401658 w 587192"/>
                <a:gd name="connsiteY29" fmla="*/ 288440 h 579060"/>
                <a:gd name="connsiteX30" fmla="*/ 401658 w 587192"/>
                <a:gd name="connsiteY30" fmla="*/ 269691 h 579060"/>
                <a:gd name="connsiteX31" fmla="*/ 412250 w 587192"/>
                <a:gd name="connsiteY31" fmla="*/ 268713 h 579060"/>
                <a:gd name="connsiteX32" fmla="*/ 170993 w 587192"/>
                <a:gd name="connsiteY32" fmla="*/ 231737 h 579060"/>
                <a:gd name="connsiteX33" fmla="*/ 334819 w 587192"/>
                <a:gd name="connsiteY33" fmla="*/ 231737 h 579060"/>
                <a:gd name="connsiteX34" fmla="*/ 362494 w 587192"/>
                <a:gd name="connsiteY34" fmla="*/ 259377 h 579060"/>
                <a:gd name="connsiteX35" fmla="*/ 362494 w 587192"/>
                <a:gd name="connsiteY35" fmla="*/ 579060 h 579060"/>
                <a:gd name="connsiteX36" fmla="*/ 143318 w 587192"/>
                <a:gd name="connsiteY36" fmla="*/ 579060 h 579060"/>
                <a:gd name="connsiteX37" fmla="*/ 143318 w 587192"/>
                <a:gd name="connsiteY37" fmla="*/ 259377 h 579060"/>
                <a:gd name="connsiteX38" fmla="*/ 170993 w 587192"/>
                <a:gd name="connsiteY38" fmla="*/ 231737 h 579060"/>
                <a:gd name="connsiteX39" fmla="*/ 385391 w 587192"/>
                <a:gd name="connsiteY39" fmla="*/ 159196 h 579060"/>
                <a:gd name="connsiteX40" fmla="*/ 439244 w 587192"/>
                <a:gd name="connsiteY40" fmla="*/ 159196 h 579060"/>
                <a:gd name="connsiteX41" fmla="*/ 460518 w 587192"/>
                <a:gd name="connsiteY41" fmla="*/ 180435 h 579060"/>
                <a:gd name="connsiteX42" fmla="*/ 460518 w 587192"/>
                <a:gd name="connsiteY42" fmla="*/ 206918 h 579060"/>
                <a:gd name="connsiteX43" fmla="*/ 505469 w 587192"/>
                <a:gd name="connsiteY43" fmla="*/ 232778 h 579060"/>
                <a:gd name="connsiteX44" fmla="*/ 528345 w 587192"/>
                <a:gd name="connsiteY44" fmla="*/ 219626 h 579060"/>
                <a:gd name="connsiteX45" fmla="*/ 557363 w 587192"/>
                <a:gd name="connsiteY45" fmla="*/ 227357 h 579060"/>
                <a:gd name="connsiteX46" fmla="*/ 584334 w 587192"/>
                <a:gd name="connsiteY46" fmla="*/ 273924 h 579060"/>
                <a:gd name="connsiteX47" fmla="*/ 576590 w 587192"/>
                <a:gd name="connsiteY47" fmla="*/ 302894 h 579060"/>
                <a:gd name="connsiteX48" fmla="*/ 553625 w 587192"/>
                <a:gd name="connsiteY48" fmla="*/ 316136 h 579060"/>
                <a:gd name="connsiteX49" fmla="*/ 556028 w 587192"/>
                <a:gd name="connsiteY49" fmla="*/ 341996 h 579060"/>
                <a:gd name="connsiteX50" fmla="*/ 553625 w 587192"/>
                <a:gd name="connsiteY50" fmla="*/ 367945 h 579060"/>
                <a:gd name="connsiteX51" fmla="*/ 576590 w 587192"/>
                <a:gd name="connsiteY51" fmla="*/ 381187 h 579060"/>
                <a:gd name="connsiteX52" fmla="*/ 584334 w 587192"/>
                <a:gd name="connsiteY52" fmla="*/ 410157 h 579060"/>
                <a:gd name="connsiteX53" fmla="*/ 557363 w 587192"/>
                <a:gd name="connsiteY53" fmla="*/ 456724 h 579060"/>
                <a:gd name="connsiteX54" fmla="*/ 544546 w 587192"/>
                <a:gd name="connsiteY54" fmla="*/ 466588 h 579060"/>
                <a:gd name="connsiteX55" fmla="*/ 528345 w 587192"/>
                <a:gd name="connsiteY55" fmla="*/ 464455 h 579060"/>
                <a:gd name="connsiteX56" fmla="*/ 505469 w 587192"/>
                <a:gd name="connsiteY56" fmla="*/ 451214 h 579060"/>
                <a:gd name="connsiteX57" fmla="*/ 460518 w 587192"/>
                <a:gd name="connsiteY57" fmla="*/ 477074 h 579060"/>
                <a:gd name="connsiteX58" fmla="*/ 460518 w 587192"/>
                <a:gd name="connsiteY58" fmla="*/ 503557 h 579060"/>
                <a:gd name="connsiteX59" fmla="*/ 439244 w 587192"/>
                <a:gd name="connsiteY59" fmla="*/ 524796 h 579060"/>
                <a:gd name="connsiteX60" fmla="*/ 401680 w 587192"/>
                <a:gd name="connsiteY60" fmla="*/ 524796 h 579060"/>
                <a:gd name="connsiteX61" fmla="*/ 401680 w 587192"/>
                <a:gd name="connsiteY61" fmla="*/ 476363 h 579060"/>
                <a:gd name="connsiteX62" fmla="*/ 401680 w 587192"/>
                <a:gd name="connsiteY62" fmla="*/ 434151 h 579060"/>
                <a:gd name="connsiteX63" fmla="*/ 412273 w 587192"/>
                <a:gd name="connsiteY63" fmla="*/ 434951 h 579060"/>
                <a:gd name="connsiteX64" fmla="*/ 505380 w 587192"/>
                <a:gd name="connsiteY64" fmla="*/ 341996 h 579060"/>
                <a:gd name="connsiteX65" fmla="*/ 412273 w 587192"/>
                <a:gd name="connsiteY65" fmla="*/ 249130 h 579060"/>
                <a:gd name="connsiteX66" fmla="*/ 400701 w 587192"/>
                <a:gd name="connsiteY66" fmla="*/ 249930 h 579060"/>
                <a:gd name="connsiteX67" fmla="*/ 364117 w 587192"/>
                <a:gd name="connsiteY67" fmla="*/ 199719 h 579060"/>
                <a:gd name="connsiteX68" fmla="*/ 364117 w 587192"/>
                <a:gd name="connsiteY68" fmla="*/ 180435 h 579060"/>
                <a:gd name="connsiteX69" fmla="*/ 385391 w 587192"/>
                <a:gd name="connsiteY69" fmla="*/ 159196 h 579060"/>
                <a:gd name="connsiteX70" fmla="*/ 189325 w 587192"/>
                <a:gd name="connsiteY70" fmla="*/ 75016 h 579060"/>
                <a:gd name="connsiteX71" fmla="*/ 178288 w 587192"/>
                <a:gd name="connsiteY71" fmla="*/ 86037 h 579060"/>
                <a:gd name="connsiteX72" fmla="*/ 178288 w 587192"/>
                <a:gd name="connsiteY72" fmla="*/ 129677 h 579060"/>
                <a:gd name="connsiteX73" fmla="*/ 189325 w 587192"/>
                <a:gd name="connsiteY73" fmla="*/ 140699 h 579060"/>
                <a:gd name="connsiteX74" fmla="*/ 233029 w 587192"/>
                <a:gd name="connsiteY74" fmla="*/ 140699 h 579060"/>
                <a:gd name="connsiteX75" fmla="*/ 244067 w 587192"/>
                <a:gd name="connsiteY75" fmla="*/ 129677 h 579060"/>
                <a:gd name="connsiteX76" fmla="*/ 244067 w 587192"/>
                <a:gd name="connsiteY76" fmla="*/ 86037 h 579060"/>
                <a:gd name="connsiteX77" fmla="*/ 233029 w 587192"/>
                <a:gd name="connsiteY77" fmla="*/ 75016 h 579060"/>
                <a:gd name="connsiteX78" fmla="*/ 55988 w 587192"/>
                <a:gd name="connsiteY78" fmla="*/ 75016 h 579060"/>
                <a:gd name="connsiteX79" fmla="*/ 44950 w 587192"/>
                <a:gd name="connsiteY79" fmla="*/ 86037 h 579060"/>
                <a:gd name="connsiteX80" fmla="*/ 44950 w 587192"/>
                <a:gd name="connsiteY80" fmla="*/ 129677 h 579060"/>
                <a:gd name="connsiteX81" fmla="*/ 55988 w 587192"/>
                <a:gd name="connsiteY81" fmla="*/ 140699 h 579060"/>
                <a:gd name="connsiteX82" fmla="*/ 99692 w 587192"/>
                <a:gd name="connsiteY82" fmla="*/ 140699 h 579060"/>
                <a:gd name="connsiteX83" fmla="*/ 110729 w 587192"/>
                <a:gd name="connsiteY83" fmla="*/ 129677 h 579060"/>
                <a:gd name="connsiteX84" fmla="*/ 110729 w 587192"/>
                <a:gd name="connsiteY84" fmla="*/ 86037 h 579060"/>
                <a:gd name="connsiteX85" fmla="*/ 99692 w 587192"/>
                <a:gd name="connsiteY85" fmla="*/ 75016 h 579060"/>
                <a:gd name="connsiteX86" fmla="*/ 27682 w 587192"/>
                <a:gd name="connsiteY86" fmla="*/ 0 h 579060"/>
                <a:gd name="connsiteX87" fmla="*/ 261424 w 587192"/>
                <a:gd name="connsiteY87" fmla="*/ 0 h 579060"/>
                <a:gd name="connsiteX88" fmla="*/ 289106 w 587192"/>
                <a:gd name="connsiteY88" fmla="*/ 27642 h 579060"/>
                <a:gd name="connsiteX89" fmla="*/ 289106 w 587192"/>
                <a:gd name="connsiteY89" fmla="*/ 192605 h 579060"/>
                <a:gd name="connsiteX90" fmla="*/ 170989 w 587192"/>
                <a:gd name="connsiteY90" fmla="*/ 192605 h 579060"/>
                <a:gd name="connsiteX91" fmla="*/ 110729 w 587192"/>
                <a:gd name="connsiteY91" fmla="*/ 230913 h 579060"/>
                <a:gd name="connsiteX92" fmla="*/ 110729 w 587192"/>
                <a:gd name="connsiteY92" fmla="*/ 222825 h 579060"/>
                <a:gd name="connsiteX93" fmla="*/ 99692 w 587192"/>
                <a:gd name="connsiteY93" fmla="*/ 211803 h 579060"/>
                <a:gd name="connsiteX94" fmla="*/ 55988 w 587192"/>
                <a:gd name="connsiteY94" fmla="*/ 211803 h 579060"/>
                <a:gd name="connsiteX95" fmla="*/ 44950 w 587192"/>
                <a:gd name="connsiteY95" fmla="*/ 222825 h 579060"/>
                <a:gd name="connsiteX96" fmla="*/ 44950 w 587192"/>
                <a:gd name="connsiteY96" fmla="*/ 266554 h 579060"/>
                <a:gd name="connsiteX97" fmla="*/ 55988 w 587192"/>
                <a:gd name="connsiteY97" fmla="*/ 277487 h 579060"/>
                <a:gd name="connsiteX98" fmla="*/ 99692 w 587192"/>
                <a:gd name="connsiteY98" fmla="*/ 277487 h 579060"/>
                <a:gd name="connsiteX99" fmla="*/ 104142 w 587192"/>
                <a:gd name="connsiteY99" fmla="*/ 276598 h 579060"/>
                <a:gd name="connsiteX100" fmla="*/ 104142 w 587192"/>
                <a:gd name="connsiteY100" fmla="*/ 349569 h 579060"/>
                <a:gd name="connsiteX101" fmla="*/ 99692 w 587192"/>
                <a:gd name="connsiteY101" fmla="*/ 348680 h 579060"/>
                <a:gd name="connsiteX102" fmla="*/ 55988 w 587192"/>
                <a:gd name="connsiteY102" fmla="*/ 348680 h 579060"/>
                <a:gd name="connsiteX103" fmla="*/ 44950 w 587192"/>
                <a:gd name="connsiteY103" fmla="*/ 359613 h 579060"/>
                <a:gd name="connsiteX104" fmla="*/ 44950 w 587192"/>
                <a:gd name="connsiteY104" fmla="*/ 403342 h 579060"/>
                <a:gd name="connsiteX105" fmla="*/ 55988 w 587192"/>
                <a:gd name="connsiteY105" fmla="*/ 414364 h 579060"/>
                <a:gd name="connsiteX106" fmla="*/ 99692 w 587192"/>
                <a:gd name="connsiteY106" fmla="*/ 414364 h 579060"/>
                <a:gd name="connsiteX107" fmla="*/ 104142 w 587192"/>
                <a:gd name="connsiteY107" fmla="*/ 413386 h 579060"/>
                <a:gd name="connsiteX108" fmla="*/ 104142 w 587192"/>
                <a:gd name="connsiteY108" fmla="*/ 579060 h 579060"/>
                <a:gd name="connsiteX109" fmla="*/ 27682 w 587192"/>
                <a:gd name="connsiteY109" fmla="*/ 579060 h 579060"/>
                <a:gd name="connsiteX110" fmla="*/ 0 w 587192"/>
                <a:gd name="connsiteY110" fmla="*/ 551329 h 579060"/>
                <a:gd name="connsiteX111" fmla="*/ 0 w 587192"/>
                <a:gd name="connsiteY111" fmla="*/ 27642 h 579060"/>
                <a:gd name="connsiteX112" fmla="*/ 27682 w 587192"/>
                <a:gd name="connsiteY112" fmla="*/ 0 h 579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587192" h="579060">
                  <a:moveTo>
                    <a:pt x="210237" y="487697"/>
                  </a:moveTo>
                  <a:cubicBezTo>
                    <a:pt x="204096" y="487697"/>
                    <a:pt x="199202" y="492585"/>
                    <a:pt x="199202" y="498628"/>
                  </a:cubicBezTo>
                  <a:lnTo>
                    <a:pt x="199202" y="521647"/>
                  </a:lnTo>
                  <a:cubicBezTo>
                    <a:pt x="199202" y="527690"/>
                    <a:pt x="204096" y="532667"/>
                    <a:pt x="210237" y="532667"/>
                  </a:cubicBezTo>
                  <a:lnTo>
                    <a:pt x="295575" y="532667"/>
                  </a:lnTo>
                  <a:cubicBezTo>
                    <a:pt x="301627" y="532667"/>
                    <a:pt x="306521" y="527690"/>
                    <a:pt x="306521" y="521647"/>
                  </a:cubicBezTo>
                  <a:lnTo>
                    <a:pt x="306521" y="498628"/>
                  </a:lnTo>
                  <a:cubicBezTo>
                    <a:pt x="306521" y="492585"/>
                    <a:pt x="301627" y="487697"/>
                    <a:pt x="295575" y="487697"/>
                  </a:cubicBezTo>
                  <a:close/>
                  <a:moveTo>
                    <a:pt x="210237" y="390112"/>
                  </a:moveTo>
                  <a:cubicBezTo>
                    <a:pt x="204096" y="390112"/>
                    <a:pt x="199202" y="395000"/>
                    <a:pt x="199202" y="401133"/>
                  </a:cubicBezTo>
                  <a:lnTo>
                    <a:pt x="199202" y="424062"/>
                  </a:lnTo>
                  <a:cubicBezTo>
                    <a:pt x="199202" y="430106"/>
                    <a:pt x="204096" y="435083"/>
                    <a:pt x="210237" y="435083"/>
                  </a:cubicBezTo>
                  <a:lnTo>
                    <a:pt x="295575" y="435083"/>
                  </a:lnTo>
                  <a:cubicBezTo>
                    <a:pt x="301627" y="435083"/>
                    <a:pt x="306521" y="430106"/>
                    <a:pt x="306521" y="424062"/>
                  </a:cubicBezTo>
                  <a:lnTo>
                    <a:pt x="306521" y="401133"/>
                  </a:lnTo>
                  <a:cubicBezTo>
                    <a:pt x="306521" y="395000"/>
                    <a:pt x="301627" y="390112"/>
                    <a:pt x="295575" y="390112"/>
                  </a:cubicBezTo>
                  <a:close/>
                  <a:moveTo>
                    <a:pt x="210237" y="292527"/>
                  </a:moveTo>
                  <a:cubicBezTo>
                    <a:pt x="204096" y="292527"/>
                    <a:pt x="199202" y="297416"/>
                    <a:pt x="199202" y="303459"/>
                  </a:cubicBezTo>
                  <a:lnTo>
                    <a:pt x="199202" y="326478"/>
                  </a:lnTo>
                  <a:cubicBezTo>
                    <a:pt x="199202" y="332521"/>
                    <a:pt x="204096" y="337498"/>
                    <a:pt x="210237" y="337498"/>
                  </a:cubicBezTo>
                  <a:lnTo>
                    <a:pt x="295575" y="337498"/>
                  </a:lnTo>
                  <a:cubicBezTo>
                    <a:pt x="301627" y="337498"/>
                    <a:pt x="306521" y="332521"/>
                    <a:pt x="306521" y="326478"/>
                  </a:cubicBezTo>
                  <a:lnTo>
                    <a:pt x="306521" y="303459"/>
                  </a:lnTo>
                  <a:cubicBezTo>
                    <a:pt x="306521" y="297416"/>
                    <a:pt x="301627" y="292527"/>
                    <a:pt x="295575" y="292527"/>
                  </a:cubicBezTo>
                  <a:close/>
                  <a:moveTo>
                    <a:pt x="412250" y="268713"/>
                  </a:moveTo>
                  <a:cubicBezTo>
                    <a:pt x="452838" y="268713"/>
                    <a:pt x="485772" y="301591"/>
                    <a:pt x="485772" y="342022"/>
                  </a:cubicBezTo>
                  <a:cubicBezTo>
                    <a:pt x="485772" y="382541"/>
                    <a:pt x="452838" y="415419"/>
                    <a:pt x="412250" y="415419"/>
                  </a:cubicBezTo>
                  <a:cubicBezTo>
                    <a:pt x="408690" y="415419"/>
                    <a:pt x="405129" y="414886"/>
                    <a:pt x="401658" y="414353"/>
                  </a:cubicBezTo>
                  <a:lnTo>
                    <a:pt x="401658" y="395692"/>
                  </a:lnTo>
                  <a:lnTo>
                    <a:pt x="401658" y="288440"/>
                  </a:lnTo>
                  <a:lnTo>
                    <a:pt x="401658" y="269691"/>
                  </a:lnTo>
                  <a:cubicBezTo>
                    <a:pt x="405129" y="269157"/>
                    <a:pt x="408690" y="268713"/>
                    <a:pt x="412250" y="268713"/>
                  </a:cubicBezTo>
                  <a:close/>
                  <a:moveTo>
                    <a:pt x="170993" y="231737"/>
                  </a:moveTo>
                  <a:lnTo>
                    <a:pt x="334819" y="231737"/>
                  </a:lnTo>
                  <a:cubicBezTo>
                    <a:pt x="350125" y="231737"/>
                    <a:pt x="362494" y="244091"/>
                    <a:pt x="362494" y="259377"/>
                  </a:cubicBezTo>
                  <a:lnTo>
                    <a:pt x="362494" y="579060"/>
                  </a:lnTo>
                  <a:lnTo>
                    <a:pt x="143318" y="579060"/>
                  </a:lnTo>
                  <a:lnTo>
                    <a:pt x="143318" y="259377"/>
                  </a:lnTo>
                  <a:cubicBezTo>
                    <a:pt x="143318" y="244091"/>
                    <a:pt x="155687" y="231737"/>
                    <a:pt x="170993" y="231737"/>
                  </a:cubicBezTo>
                  <a:close/>
                  <a:moveTo>
                    <a:pt x="385391" y="159196"/>
                  </a:moveTo>
                  <a:lnTo>
                    <a:pt x="439244" y="159196"/>
                  </a:lnTo>
                  <a:cubicBezTo>
                    <a:pt x="450993" y="159196"/>
                    <a:pt x="460518" y="168705"/>
                    <a:pt x="460518" y="180435"/>
                  </a:cubicBezTo>
                  <a:lnTo>
                    <a:pt x="460518" y="206918"/>
                  </a:lnTo>
                  <a:cubicBezTo>
                    <a:pt x="477074" y="212872"/>
                    <a:pt x="492295" y="221581"/>
                    <a:pt x="505469" y="232778"/>
                  </a:cubicBezTo>
                  <a:lnTo>
                    <a:pt x="528345" y="219626"/>
                  </a:lnTo>
                  <a:cubicBezTo>
                    <a:pt x="538582" y="213760"/>
                    <a:pt x="551578" y="217226"/>
                    <a:pt x="557363" y="227357"/>
                  </a:cubicBezTo>
                  <a:lnTo>
                    <a:pt x="584334" y="273924"/>
                  </a:lnTo>
                  <a:cubicBezTo>
                    <a:pt x="590209" y="284055"/>
                    <a:pt x="586738" y="297029"/>
                    <a:pt x="576590" y="302894"/>
                  </a:cubicBezTo>
                  <a:lnTo>
                    <a:pt x="553625" y="316136"/>
                  </a:lnTo>
                  <a:cubicBezTo>
                    <a:pt x="555138" y="324578"/>
                    <a:pt x="556028" y="333198"/>
                    <a:pt x="556028" y="341996"/>
                  </a:cubicBezTo>
                  <a:cubicBezTo>
                    <a:pt x="556028" y="350883"/>
                    <a:pt x="555138" y="359503"/>
                    <a:pt x="553625" y="367945"/>
                  </a:cubicBezTo>
                  <a:lnTo>
                    <a:pt x="576590" y="381187"/>
                  </a:lnTo>
                  <a:cubicBezTo>
                    <a:pt x="586738" y="387052"/>
                    <a:pt x="590209" y="400026"/>
                    <a:pt x="584334" y="410157"/>
                  </a:cubicBezTo>
                  <a:lnTo>
                    <a:pt x="557363" y="456724"/>
                  </a:lnTo>
                  <a:cubicBezTo>
                    <a:pt x="554604" y="461611"/>
                    <a:pt x="549975" y="465166"/>
                    <a:pt x="544546" y="466588"/>
                  </a:cubicBezTo>
                  <a:cubicBezTo>
                    <a:pt x="539027" y="468010"/>
                    <a:pt x="533241" y="467299"/>
                    <a:pt x="528345" y="464455"/>
                  </a:cubicBezTo>
                  <a:lnTo>
                    <a:pt x="505469" y="451214"/>
                  </a:lnTo>
                  <a:cubicBezTo>
                    <a:pt x="492295" y="462411"/>
                    <a:pt x="477074" y="471209"/>
                    <a:pt x="460518" y="477074"/>
                  </a:cubicBezTo>
                  <a:lnTo>
                    <a:pt x="460518" y="503557"/>
                  </a:lnTo>
                  <a:cubicBezTo>
                    <a:pt x="460518" y="515287"/>
                    <a:pt x="450993" y="524796"/>
                    <a:pt x="439244" y="524796"/>
                  </a:cubicBezTo>
                  <a:lnTo>
                    <a:pt x="401680" y="524796"/>
                  </a:lnTo>
                  <a:lnTo>
                    <a:pt x="401680" y="476363"/>
                  </a:lnTo>
                  <a:lnTo>
                    <a:pt x="401680" y="434151"/>
                  </a:lnTo>
                  <a:cubicBezTo>
                    <a:pt x="405152" y="434596"/>
                    <a:pt x="408712" y="434951"/>
                    <a:pt x="412273" y="434951"/>
                  </a:cubicBezTo>
                  <a:cubicBezTo>
                    <a:pt x="463633" y="434951"/>
                    <a:pt x="505380" y="393272"/>
                    <a:pt x="505380" y="341996"/>
                  </a:cubicBezTo>
                  <a:cubicBezTo>
                    <a:pt x="505380" y="290809"/>
                    <a:pt x="463633" y="249130"/>
                    <a:pt x="412273" y="249130"/>
                  </a:cubicBezTo>
                  <a:cubicBezTo>
                    <a:pt x="408356" y="249130"/>
                    <a:pt x="404529" y="249485"/>
                    <a:pt x="400701" y="249930"/>
                  </a:cubicBezTo>
                  <a:cubicBezTo>
                    <a:pt x="397497" y="227801"/>
                    <a:pt x="383522" y="209228"/>
                    <a:pt x="364117" y="199719"/>
                  </a:cubicBezTo>
                  <a:lnTo>
                    <a:pt x="364117" y="180435"/>
                  </a:lnTo>
                  <a:cubicBezTo>
                    <a:pt x="364117" y="168705"/>
                    <a:pt x="373641" y="159196"/>
                    <a:pt x="385391" y="159196"/>
                  </a:cubicBezTo>
                  <a:close/>
                  <a:moveTo>
                    <a:pt x="189325" y="75016"/>
                  </a:moveTo>
                  <a:cubicBezTo>
                    <a:pt x="183273" y="75016"/>
                    <a:pt x="178288" y="79904"/>
                    <a:pt x="178288" y="86037"/>
                  </a:cubicBezTo>
                  <a:lnTo>
                    <a:pt x="178288" y="129677"/>
                  </a:lnTo>
                  <a:cubicBezTo>
                    <a:pt x="178288" y="135810"/>
                    <a:pt x="183273" y="140699"/>
                    <a:pt x="189325" y="140699"/>
                  </a:cubicBezTo>
                  <a:lnTo>
                    <a:pt x="233029" y="140699"/>
                  </a:lnTo>
                  <a:cubicBezTo>
                    <a:pt x="239171" y="140699"/>
                    <a:pt x="244067" y="135810"/>
                    <a:pt x="244067" y="129677"/>
                  </a:cubicBezTo>
                  <a:lnTo>
                    <a:pt x="244067" y="86037"/>
                  </a:lnTo>
                  <a:cubicBezTo>
                    <a:pt x="244067" y="79904"/>
                    <a:pt x="239171" y="75016"/>
                    <a:pt x="233029" y="75016"/>
                  </a:cubicBezTo>
                  <a:close/>
                  <a:moveTo>
                    <a:pt x="55988" y="75016"/>
                  </a:moveTo>
                  <a:cubicBezTo>
                    <a:pt x="49846" y="75016"/>
                    <a:pt x="44950" y="79904"/>
                    <a:pt x="44950" y="86037"/>
                  </a:cubicBezTo>
                  <a:lnTo>
                    <a:pt x="44950" y="129677"/>
                  </a:lnTo>
                  <a:cubicBezTo>
                    <a:pt x="44950" y="135810"/>
                    <a:pt x="49846" y="140699"/>
                    <a:pt x="55988" y="140699"/>
                  </a:cubicBezTo>
                  <a:lnTo>
                    <a:pt x="99692" y="140699"/>
                  </a:lnTo>
                  <a:cubicBezTo>
                    <a:pt x="105833" y="140699"/>
                    <a:pt x="110729" y="135810"/>
                    <a:pt x="110729" y="129677"/>
                  </a:cubicBezTo>
                  <a:lnTo>
                    <a:pt x="110729" y="86037"/>
                  </a:lnTo>
                  <a:cubicBezTo>
                    <a:pt x="110729" y="79904"/>
                    <a:pt x="105833" y="75016"/>
                    <a:pt x="99692" y="75016"/>
                  </a:cubicBezTo>
                  <a:close/>
                  <a:moveTo>
                    <a:pt x="27682" y="0"/>
                  </a:moveTo>
                  <a:lnTo>
                    <a:pt x="261424" y="0"/>
                  </a:lnTo>
                  <a:cubicBezTo>
                    <a:pt x="276645" y="0"/>
                    <a:pt x="289106" y="12354"/>
                    <a:pt x="289106" y="27642"/>
                  </a:cubicBezTo>
                  <a:lnTo>
                    <a:pt x="289106" y="192605"/>
                  </a:lnTo>
                  <a:lnTo>
                    <a:pt x="170989" y="192605"/>
                  </a:lnTo>
                  <a:cubicBezTo>
                    <a:pt x="144375" y="192605"/>
                    <a:pt x="121499" y="208337"/>
                    <a:pt x="110729" y="230913"/>
                  </a:cubicBezTo>
                  <a:lnTo>
                    <a:pt x="110729" y="222825"/>
                  </a:lnTo>
                  <a:cubicBezTo>
                    <a:pt x="110729" y="216781"/>
                    <a:pt x="105833" y="211803"/>
                    <a:pt x="99692" y="211803"/>
                  </a:cubicBezTo>
                  <a:lnTo>
                    <a:pt x="55988" y="211803"/>
                  </a:lnTo>
                  <a:cubicBezTo>
                    <a:pt x="49846" y="211803"/>
                    <a:pt x="44950" y="216781"/>
                    <a:pt x="44950" y="222825"/>
                  </a:cubicBezTo>
                  <a:lnTo>
                    <a:pt x="44950" y="266554"/>
                  </a:lnTo>
                  <a:cubicBezTo>
                    <a:pt x="44950" y="272598"/>
                    <a:pt x="49846" y="277487"/>
                    <a:pt x="55988" y="277487"/>
                  </a:cubicBezTo>
                  <a:lnTo>
                    <a:pt x="99692" y="277487"/>
                  </a:lnTo>
                  <a:cubicBezTo>
                    <a:pt x="101294" y="277487"/>
                    <a:pt x="102807" y="277131"/>
                    <a:pt x="104142" y="276598"/>
                  </a:cubicBezTo>
                  <a:lnTo>
                    <a:pt x="104142" y="349569"/>
                  </a:lnTo>
                  <a:cubicBezTo>
                    <a:pt x="102807" y="349036"/>
                    <a:pt x="101294" y="348680"/>
                    <a:pt x="99692" y="348680"/>
                  </a:cubicBezTo>
                  <a:lnTo>
                    <a:pt x="55988" y="348680"/>
                  </a:lnTo>
                  <a:cubicBezTo>
                    <a:pt x="49846" y="348680"/>
                    <a:pt x="44950" y="353569"/>
                    <a:pt x="44950" y="359613"/>
                  </a:cubicBezTo>
                  <a:lnTo>
                    <a:pt x="44950" y="403342"/>
                  </a:lnTo>
                  <a:cubicBezTo>
                    <a:pt x="44950" y="409475"/>
                    <a:pt x="49846" y="414364"/>
                    <a:pt x="55988" y="414364"/>
                  </a:cubicBezTo>
                  <a:lnTo>
                    <a:pt x="99692" y="414364"/>
                  </a:lnTo>
                  <a:cubicBezTo>
                    <a:pt x="101294" y="414364"/>
                    <a:pt x="102807" y="414008"/>
                    <a:pt x="104142" y="413386"/>
                  </a:cubicBezTo>
                  <a:lnTo>
                    <a:pt x="104142" y="579060"/>
                  </a:lnTo>
                  <a:lnTo>
                    <a:pt x="27682" y="579060"/>
                  </a:lnTo>
                  <a:cubicBezTo>
                    <a:pt x="12372" y="579060"/>
                    <a:pt x="0" y="566617"/>
                    <a:pt x="0" y="551329"/>
                  </a:cubicBezTo>
                  <a:lnTo>
                    <a:pt x="0" y="27642"/>
                  </a:lnTo>
                  <a:cubicBezTo>
                    <a:pt x="0" y="12354"/>
                    <a:pt x="12372" y="0"/>
                    <a:pt x="27682" y="0"/>
                  </a:cubicBezTo>
                  <a:close/>
                </a:path>
              </a:pathLst>
            </a:custGeom>
            <a:solidFill>
              <a:schemeClr val="accent3"/>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endParaRPr lang="zh-CN" altLang="en-US" sz="2000" b="1" i="1">
                <a:solidFill>
                  <a:schemeClr val="tx1"/>
                </a:solidFill>
                <a:cs typeface="+mn-ea"/>
                <a:sym typeface="+mn-lt"/>
              </a:endParaRPr>
            </a:p>
          </p:txBody>
        </p:sp>
        <p:sp>
          <p:nvSpPr>
            <p:cNvPr id="132" name="i$ļïḍé">
              <a:extLst>
                <a:ext uri="{FF2B5EF4-FFF2-40B4-BE49-F238E27FC236}">
                  <a16:creationId xmlns:a16="http://schemas.microsoft.com/office/drawing/2014/main" id="{389CB7B9-C3A6-4146-B222-1FC487234927}"/>
                </a:ext>
              </a:extLst>
            </p:cNvPr>
            <p:cNvSpPr/>
            <p:nvPr/>
          </p:nvSpPr>
          <p:spPr>
            <a:xfrm>
              <a:off x="5152917" y="3951201"/>
              <a:ext cx="323461" cy="35242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556277" h="606087">
                  <a:moveTo>
                    <a:pt x="278159" y="172250"/>
                  </a:moveTo>
                  <a:lnTo>
                    <a:pt x="286828" y="180136"/>
                  </a:lnTo>
                  <a:cubicBezTo>
                    <a:pt x="286925" y="180424"/>
                    <a:pt x="316594" y="206774"/>
                    <a:pt x="394620" y="227257"/>
                  </a:cubicBezTo>
                  <a:lnTo>
                    <a:pt x="402904" y="229373"/>
                  </a:lnTo>
                  <a:lnTo>
                    <a:pt x="403964" y="238028"/>
                  </a:lnTo>
                  <a:cubicBezTo>
                    <a:pt x="404060" y="239374"/>
                    <a:pt x="418606" y="377084"/>
                    <a:pt x="282590" y="428340"/>
                  </a:cubicBezTo>
                  <a:lnTo>
                    <a:pt x="278159" y="430167"/>
                  </a:lnTo>
                  <a:lnTo>
                    <a:pt x="273728" y="428340"/>
                  </a:lnTo>
                  <a:cubicBezTo>
                    <a:pt x="137615" y="377084"/>
                    <a:pt x="152161" y="239374"/>
                    <a:pt x="152257" y="238028"/>
                  </a:cubicBezTo>
                  <a:lnTo>
                    <a:pt x="153317" y="229373"/>
                  </a:lnTo>
                  <a:lnTo>
                    <a:pt x="161601" y="227257"/>
                  </a:lnTo>
                  <a:cubicBezTo>
                    <a:pt x="239723" y="206774"/>
                    <a:pt x="269296" y="180424"/>
                    <a:pt x="269489" y="180136"/>
                  </a:cubicBezTo>
                  <a:close/>
                  <a:moveTo>
                    <a:pt x="230104" y="104060"/>
                  </a:moveTo>
                  <a:lnTo>
                    <a:pt x="122343" y="160995"/>
                  </a:lnTo>
                  <a:cubicBezTo>
                    <a:pt x="122632" y="161475"/>
                    <a:pt x="122632" y="162149"/>
                    <a:pt x="122824" y="162630"/>
                  </a:cubicBezTo>
                  <a:cubicBezTo>
                    <a:pt x="123210" y="163880"/>
                    <a:pt x="123787" y="165130"/>
                    <a:pt x="124173" y="166380"/>
                  </a:cubicBezTo>
                  <a:cubicBezTo>
                    <a:pt x="124365" y="167631"/>
                    <a:pt x="124654" y="168881"/>
                    <a:pt x="124847" y="170035"/>
                  </a:cubicBezTo>
                  <a:cubicBezTo>
                    <a:pt x="125232" y="171478"/>
                    <a:pt x="125521" y="172728"/>
                    <a:pt x="125810" y="173979"/>
                  </a:cubicBezTo>
                  <a:cubicBezTo>
                    <a:pt x="126002" y="175710"/>
                    <a:pt x="126195" y="177537"/>
                    <a:pt x="126291" y="179268"/>
                  </a:cubicBezTo>
                  <a:cubicBezTo>
                    <a:pt x="126291" y="180807"/>
                    <a:pt x="126387" y="182153"/>
                    <a:pt x="126291" y="183596"/>
                  </a:cubicBezTo>
                  <a:cubicBezTo>
                    <a:pt x="126291" y="185327"/>
                    <a:pt x="126291" y="187154"/>
                    <a:pt x="126195" y="188885"/>
                  </a:cubicBezTo>
                  <a:cubicBezTo>
                    <a:pt x="126002" y="189847"/>
                    <a:pt x="125906" y="190905"/>
                    <a:pt x="125617" y="191867"/>
                  </a:cubicBezTo>
                  <a:cubicBezTo>
                    <a:pt x="125521" y="193502"/>
                    <a:pt x="125136" y="195233"/>
                    <a:pt x="124847" y="196868"/>
                  </a:cubicBezTo>
                  <a:cubicBezTo>
                    <a:pt x="124654" y="197830"/>
                    <a:pt x="124365" y="198695"/>
                    <a:pt x="124173" y="199753"/>
                  </a:cubicBezTo>
                  <a:cubicBezTo>
                    <a:pt x="123595" y="201484"/>
                    <a:pt x="123113" y="203119"/>
                    <a:pt x="122535" y="204947"/>
                  </a:cubicBezTo>
                  <a:cubicBezTo>
                    <a:pt x="122150" y="205716"/>
                    <a:pt x="121861" y="206581"/>
                    <a:pt x="121476" y="207351"/>
                  </a:cubicBezTo>
                  <a:cubicBezTo>
                    <a:pt x="120513" y="209851"/>
                    <a:pt x="119357" y="212256"/>
                    <a:pt x="117913" y="214660"/>
                  </a:cubicBezTo>
                  <a:cubicBezTo>
                    <a:pt x="116565" y="216872"/>
                    <a:pt x="115024" y="219180"/>
                    <a:pt x="113387" y="221296"/>
                  </a:cubicBezTo>
                  <a:cubicBezTo>
                    <a:pt x="112905" y="222065"/>
                    <a:pt x="112135" y="222835"/>
                    <a:pt x="111653" y="223604"/>
                  </a:cubicBezTo>
                  <a:cubicBezTo>
                    <a:pt x="110498" y="224854"/>
                    <a:pt x="109342" y="226105"/>
                    <a:pt x="108187" y="227355"/>
                  </a:cubicBezTo>
                  <a:cubicBezTo>
                    <a:pt x="107416" y="228124"/>
                    <a:pt x="106549" y="228894"/>
                    <a:pt x="105683" y="229663"/>
                  </a:cubicBezTo>
                  <a:cubicBezTo>
                    <a:pt x="104623" y="230625"/>
                    <a:pt x="103564" y="231683"/>
                    <a:pt x="102408" y="232548"/>
                  </a:cubicBezTo>
                  <a:cubicBezTo>
                    <a:pt x="101349" y="233318"/>
                    <a:pt x="100386" y="233991"/>
                    <a:pt x="99519" y="234664"/>
                  </a:cubicBezTo>
                  <a:cubicBezTo>
                    <a:pt x="98364" y="235434"/>
                    <a:pt x="97112" y="236395"/>
                    <a:pt x="95956" y="237069"/>
                  </a:cubicBezTo>
                  <a:cubicBezTo>
                    <a:pt x="94801" y="237742"/>
                    <a:pt x="93838" y="238223"/>
                    <a:pt x="92778" y="238704"/>
                  </a:cubicBezTo>
                  <a:cubicBezTo>
                    <a:pt x="91526" y="239473"/>
                    <a:pt x="90274" y="240146"/>
                    <a:pt x="89023" y="240627"/>
                  </a:cubicBezTo>
                  <a:cubicBezTo>
                    <a:pt x="87867" y="241108"/>
                    <a:pt x="86711" y="241685"/>
                    <a:pt x="85556" y="242070"/>
                  </a:cubicBezTo>
                  <a:cubicBezTo>
                    <a:pt x="84304" y="242550"/>
                    <a:pt x="82956" y="243031"/>
                    <a:pt x="81607" y="243416"/>
                  </a:cubicBezTo>
                  <a:cubicBezTo>
                    <a:pt x="80548" y="243801"/>
                    <a:pt x="79296" y="244089"/>
                    <a:pt x="78140" y="244282"/>
                  </a:cubicBezTo>
                  <a:cubicBezTo>
                    <a:pt x="76696" y="244666"/>
                    <a:pt x="75348" y="244955"/>
                    <a:pt x="73903" y="245147"/>
                  </a:cubicBezTo>
                  <a:cubicBezTo>
                    <a:pt x="72844" y="245436"/>
                    <a:pt x="71496" y="245532"/>
                    <a:pt x="70436" y="245724"/>
                  </a:cubicBezTo>
                  <a:cubicBezTo>
                    <a:pt x="69859" y="245820"/>
                    <a:pt x="69377" y="245917"/>
                    <a:pt x="68992" y="245917"/>
                  </a:cubicBezTo>
                  <a:lnTo>
                    <a:pt x="68992" y="360075"/>
                  </a:lnTo>
                  <a:cubicBezTo>
                    <a:pt x="69859" y="360075"/>
                    <a:pt x="70822" y="360363"/>
                    <a:pt x="71785" y="360459"/>
                  </a:cubicBezTo>
                  <a:cubicBezTo>
                    <a:pt x="72651" y="360556"/>
                    <a:pt x="73711" y="360748"/>
                    <a:pt x="74674" y="360844"/>
                  </a:cubicBezTo>
                  <a:cubicBezTo>
                    <a:pt x="76696" y="361229"/>
                    <a:pt x="78718" y="361710"/>
                    <a:pt x="80644" y="362383"/>
                  </a:cubicBezTo>
                  <a:cubicBezTo>
                    <a:pt x="81415" y="362479"/>
                    <a:pt x="82185" y="362768"/>
                    <a:pt x="82956" y="362960"/>
                  </a:cubicBezTo>
                  <a:cubicBezTo>
                    <a:pt x="85556" y="363826"/>
                    <a:pt x="88252" y="364883"/>
                    <a:pt x="90756" y="366038"/>
                  </a:cubicBezTo>
                  <a:cubicBezTo>
                    <a:pt x="91237" y="366230"/>
                    <a:pt x="91623" y="366518"/>
                    <a:pt x="92104" y="366807"/>
                  </a:cubicBezTo>
                  <a:cubicBezTo>
                    <a:pt x="94126" y="367865"/>
                    <a:pt x="96149" y="369019"/>
                    <a:pt x="98075" y="370269"/>
                  </a:cubicBezTo>
                  <a:cubicBezTo>
                    <a:pt x="98845" y="370846"/>
                    <a:pt x="99712" y="371423"/>
                    <a:pt x="100482" y="372000"/>
                  </a:cubicBezTo>
                  <a:cubicBezTo>
                    <a:pt x="102023" y="373058"/>
                    <a:pt x="103371" y="374212"/>
                    <a:pt x="104912" y="375463"/>
                  </a:cubicBezTo>
                  <a:cubicBezTo>
                    <a:pt x="105683" y="376232"/>
                    <a:pt x="106453" y="376905"/>
                    <a:pt x="107224" y="377675"/>
                  </a:cubicBezTo>
                  <a:cubicBezTo>
                    <a:pt x="108572" y="379021"/>
                    <a:pt x="109824" y="380367"/>
                    <a:pt x="111268" y="381906"/>
                  </a:cubicBezTo>
                  <a:cubicBezTo>
                    <a:pt x="111750" y="382676"/>
                    <a:pt x="112424" y="383349"/>
                    <a:pt x="113002" y="384118"/>
                  </a:cubicBezTo>
                  <a:cubicBezTo>
                    <a:pt x="114735" y="386330"/>
                    <a:pt x="116468" y="388735"/>
                    <a:pt x="117913" y="391427"/>
                  </a:cubicBezTo>
                  <a:cubicBezTo>
                    <a:pt x="119357" y="393832"/>
                    <a:pt x="120513" y="396236"/>
                    <a:pt x="121476" y="398737"/>
                  </a:cubicBezTo>
                  <a:cubicBezTo>
                    <a:pt x="121861" y="399506"/>
                    <a:pt x="122150" y="400275"/>
                    <a:pt x="122343" y="400949"/>
                  </a:cubicBezTo>
                  <a:cubicBezTo>
                    <a:pt x="123017" y="402776"/>
                    <a:pt x="123595" y="404507"/>
                    <a:pt x="124173" y="406334"/>
                  </a:cubicBezTo>
                  <a:cubicBezTo>
                    <a:pt x="124365" y="407200"/>
                    <a:pt x="124558" y="408065"/>
                    <a:pt x="124750" y="408931"/>
                  </a:cubicBezTo>
                  <a:cubicBezTo>
                    <a:pt x="125136" y="410758"/>
                    <a:pt x="125521" y="412489"/>
                    <a:pt x="125810" y="414413"/>
                  </a:cubicBezTo>
                  <a:cubicBezTo>
                    <a:pt x="125906" y="415182"/>
                    <a:pt x="126002" y="416048"/>
                    <a:pt x="126002" y="416817"/>
                  </a:cubicBezTo>
                  <a:cubicBezTo>
                    <a:pt x="126291" y="419222"/>
                    <a:pt x="126387" y="421434"/>
                    <a:pt x="126387" y="423838"/>
                  </a:cubicBezTo>
                  <a:lnTo>
                    <a:pt x="126387" y="424607"/>
                  </a:lnTo>
                  <a:cubicBezTo>
                    <a:pt x="126291" y="427300"/>
                    <a:pt x="126002" y="429801"/>
                    <a:pt x="125617" y="432397"/>
                  </a:cubicBezTo>
                  <a:cubicBezTo>
                    <a:pt x="125521" y="433167"/>
                    <a:pt x="125424" y="433936"/>
                    <a:pt x="125136" y="434706"/>
                  </a:cubicBezTo>
                  <a:cubicBezTo>
                    <a:pt x="124847" y="436437"/>
                    <a:pt x="124365" y="438360"/>
                    <a:pt x="123884" y="440091"/>
                  </a:cubicBezTo>
                  <a:cubicBezTo>
                    <a:pt x="123595" y="441053"/>
                    <a:pt x="123402" y="441919"/>
                    <a:pt x="123113" y="442784"/>
                  </a:cubicBezTo>
                  <a:cubicBezTo>
                    <a:pt x="122824" y="443457"/>
                    <a:pt x="122632" y="444131"/>
                    <a:pt x="122343" y="444900"/>
                  </a:cubicBezTo>
                  <a:lnTo>
                    <a:pt x="230104" y="501835"/>
                  </a:lnTo>
                  <a:cubicBezTo>
                    <a:pt x="230682" y="501162"/>
                    <a:pt x="231452" y="500488"/>
                    <a:pt x="232127" y="499719"/>
                  </a:cubicBezTo>
                  <a:cubicBezTo>
                    <a:pt x="232608" y="499238"/>
                    <a:pt x="233090" y="498565"/>
                    <a:pt x="233764" y="498084"/>
                  </a:cubicBezTo>
                  <a:cubicBezTo>
                    <a:pt x="235112" y="496545"/>
                    <a:pt x="236749" y="495199"/>
                    <a:pt x="238386" y="493949"/>
                  </a:cubicBezTo>
                  <a:cubicBezTo>
                    <a:pt x="238771" y="493564"/>
                    <a:pt x="239060" y="493275"/>
                    <a:pt x="239542" y="492891"/>
                  </a:cubicBezTo>
                  <a:cubicBezTo>
                    <a:pt x="241564" y="491352"/>
                    <a:pt x="243683" y="489909"/>
                    <a:pt x="245898" y="488659"/>
                  </a:cubicBezTo>
                  <a:cubicBezTo>
                    <a:pt x="246379" y="488371"/>
                    <a:pt x="246764" y="488082"/>
                    <a:pt x="247150" y="487890"/>
                  </a:cubicBezTo>
                  <a:cubicBezTo>
                    <a:pt x="249076" y="486832"/>
                    <a:pt x="250809" y="485966"/>
                    <a:pt x="252735" y="485101"/>
                  </a:cubicBezTo>
                  <a:cubicBezTo>
                    <a:pt x="253505" y="484812"/>
                    <a:pt x="254372" y="484427"/>
                    <a:pt x="255143" y="484235"/>
                  </a:cubicBezTo>
                  <a:cubicBezTo>
                    <a:pt x="256780" y="483562"/>
                    <a:pt x="258417" y="482985"/>
                    <a:pt x="260054" y="482408"/>
                  </a:cubicBezTo>
                  <a:cubicBezTo>
                    <a:pt x="260921" y="482215"/>
                    <a:pt x="261787" y="481927"/>
                    <a:pt x="262654" y="481831"/>
                  </a:cubicBezTo>
                  <a:cubicBezTo>
                    <a:pt x="264291" y="481254"/>
                    <a:pt x="266121" y="480965"/>
                    <a:pt x="267854" y="480677"/>
                  </a:cubicBezTo>
                  <a:cubicBezTo>
                    <a:pt x="268625" y="480580"/>
                    <a:pt x="269492" y="480388"/>
                    <a:pt x="270262" y="480292"/>
                  </a:cubicBezTo>
                  <a:cubicBezTo>
                    <a:pt x="272958" y="479907"/>
                    <a:pt x="275462" y="479811"/>
                    <a:pt x="278159" y="479811"/>
                  </a:cubicBezTo>
                  <a:cubicBezTo>
                    <a:pt x="280759" y="479811"/>
                    <a:pt x="283263" y="479907"/>
                    <a:pt x="285959" y="480292"/>
                  </a:cubicBezTo>
                  <a:cubicBezTo>
                    <a:pt x="286729" y="480388"/>
                    <a:pt x="287596" y="480580"/>
                    <a:pt x="288367" y="480677"/>
                  </a:cubicBezTo>
                  <a:cubicBezTo>
                    <a:pt x="290100" y="480965"/>
                    <a:pt x="291930" y="481254"/>
                    <a:pt x="293567" y="481831"/>
                  </a:cubicBezTo>
                  <a:cubicBezTo>
                    <a:pt x="294434" y="481927"/>
                    <a:pt x="295300" y="482215"/>
                    <a:pt x="296167" y="482600"/>
                  </a:cubicBezTo>
                  <a:cubicBezTo>
                    <a:pt x="297804" y="482985"/>
                    <a:pt x="299441" y="483562"/>
                    <a:pt x="301175" y="484235"/>
                  </a:cubicBezTo>
                  <a:cubicBezTo>
                    <a:pt x="301849" y="484427"/>
                    <a:pt x="302812" y="484812"/>
                    <a:pt x="303486" y="485197"/>
                  </a:cubicBezTo>
                  <a:cubicBezTo>
                    <a:pt x="305412" y="485966"/>
                    <a:pt x="307242" y="486832"/>
                    <a:pt x="308975" y="487890"/>
                  </a:cubicBezTo>
                  <a:cubicBezTo>
                    <a:pt x="309360" y="488082"/>
                    <a:pt x="309842" y="488371"/>
                    <a:pt x="310323" y="488659"/>
                  </a:cubicBezTo>
                  <a:cubicBezTo>
                    <a:pt x="312538" y="489909"/>
                    <a:pt x="314657" y="491352"/>
                    <a:pt x="316679" y="492891"/>
                  </a:cubicBezTo>
                  <a:cubicBezTo>
                    <a:pt x="317161" y="493275"/>
                    <a:pt x="317546" y="493660"/>
                    <a:pt x="317931" y="494045"/>
                  </a:cubicBezTo>
                  <a:cubicBezTo>
                    <a:pt x="319568" y="495295"/>
                    <a:pt x="321109" y="496545"/>
                    <a:pt x="322457" y="498084"/>
                  </a:cubicBezTo>
                  <a:lnTo>
                    <a:pt x="324094" y="499719"/>
                  </a:lnTo>
                  <a:cubicBezTo>
                    <a:pt x="324769" y="500488"/>
                    <a:pt x="325539" y="501162"/>
                    <a:pt x="326117" y="501835"/>
                  </a:cubicBezTo>
                  <a:lnTo>
                    <a:pt x="433878" y="444900"/>
                  </a:lnTo>
                  <a:cubicBezTo>
                    <a:pt x="433589" y="444419"/>
                    <a:pt x="433493" y="443938"/>
                    <a:pt x="433397" y="443457"/>
                  </a:cubicBezTo>
                  <a:cubicBezTo>
                    <a:pt x="433011" y="442111"/>
                    <a:pt x="432530" y="440765"/>
                    <a:pt x="432145" y="439514"/>
                  </a:cubicBezTo>
                  <a:cubicBezTo>
                    <a:pt x="431856" y="438360"/>
                    <a:pt x="431567" y="437110"/>
                    <a:pt x="431182" y="435860"/>
                  </a:cubicBezTo>
                  <a:cubicBezTo>
                    <a:pt x="430989" y="434609"/>
                    <a:pt x="430700" y="433359"/>
                    <a:pt x="430508" y="432013"/>
                  </a:cubicBezTo>
                  <a:cubicBezTo>
                    <a:pt x="430219" y="430282"/>
                    <a:pt x="430122" y="428358"/>
                    <a:pt x="429930" y="426627"/>
                  </a:cubicBezTo>
                  <a:cubicBezTo>
                    <a:pt x="429930" y="425281"/>
                    <a:pt x="429834" y="423838"/>
                    <a:pt x="429930" y="422492"/>
                  </a:cubicBezTo>
                  <a:cubicBezTo>
                    <a:pt x="429930" y="420568"/>
                    <a:pt x="429930" y="418837"/>
                    <a:pt x="430122" y="417010"/>
                  </a:cubicBezTo>
                  <a:cubicBezTo>
                    <a:pt x="430219" y="416048"/>
                    <a:pt x="430315" y="414990"/>
                    <a:pt x="430604" y="414028"/>
                  </a:cubicBezTo>
                  <a:cubicBezTo>
                    <a:pt x="430700" y="412393"/>
                    <a:pt x="431085" y="410758"/>
                    <a:pt x="431374" y="409220"/>
                  </a:cubicBezTo>
                  <a:cubicBezTo>
                    <a:pt x="431567" y="408162"/>
                    <a:pt x="431856" y="407200"/>
                    <a:pt x="432145" y="406142"/>
                  </a:cubicBezTo>
                  <a:cubicBezTo>
                    <a:pt x="432626" y="404507"/>
                    <a:pt x="433108" y="402776"/>
                    <a:pt x="433782" y="401141"/>
                  </a:cubicBezTo>
                  <a:cubicBezTo>
                    <a:pt x="434167" y="400372"/>
                    <a:pt x="434360" y="399506"/>
                    <a:pt x="434745" y="398737"/>
                  </a:cubicBezTo>
                  <a:cubicBezTo>
                    <a:pt x="435804" y="396236"/>
                    <a:pt x="436960" y="393832"/>
                    <a:pt x="438308" y="391427"/>
                  </a:cubicBezTo>
                  <a:cubicBezTo>
                    <a:pt x="439656" y="388831"/>
                    <a:pt x="441486" y="386330"/>
                    <a:pt x="443219" y="384118"/>
                  </a:cubicBezTo>
                  <a:cubicBezTo>
                    <a:pt x="443701" y="383445"/>
                    <a:pt x="444375" y="382772"/>
                    <a:pt x="444857" y="382195"/>
                  </a:cubicBezTo>
                  <a:cubicBezTo>
                    <a:pt x="446301" y="380560"/>
                    <a:pt x="447649" y="379021"/>
                    <a:pt x="449190" y="377482"/>
                  </a:cubicBezTo>
                  <a:cubicBezTo>
                    <a:pt x="449768" y="376905"/>
                    <a:pt x="450442" y="376424"/>
                    <a:pt x="451212" y="375751"/>
                  </a:cubicBezTo>
                  <a:cubicBezTo>
                    <a:pt x="452850" y="374405"/>
                    <a:pt x="454487" y="372962"/>
                    <a:pt x="456220" y="371712"/>
                  </a:cubicBezTo>
                  <a:cubicBezTo>
                    <a:pt x="456798" y="371327"/>
                    <a:pt x="457376" y="370846"/>
                    <a:pt x="457857" y="370462"/>
                  </a:cubicBezTo>
                  <a:cubicBezTo>
                    <a:pt x="462865" y="367192"/>
                    <a:pt x="467969" y="364595"/>
                    <a:pt x="473554" y="362864"/>
                  </a:cubicBezTo>
                  <a:cubicBezTo>
                    <a:pt x="474036" y="362768"/>
                    <a:pt x="474614" y="362575"/>
                    <a:pt x="475095" y="362479"/>
                  </a:cubicBezTo>
                  <a:cubicBezTo>
                    <a:pt x="477406" y="361902"/>
                    <a:pt x="479525" y="361229"/>
                    <a:pt x="481836" y="360844"/>
                  </a:cubicBezTo>
                  <a:lnTo>
                    <a:pt x="484436" y="360459"/>
                  </a:lnTo>
                  <a:cubicBezTo>
                    <a:pt x="485303" y="360363"/>
                    <a:pt x="486362" y="360075"/>
                    <a:pt x="487229" y="360075"/>
                  </a:cubicBezTo>
                  <a:lnTo>
                    <a:pt x="487229" y="245917"/>
                  </a:lnTo>
                  <a:cubicBezTo>
                    <a:pt x="486844" y="245917"/>
                    <a:pt x="486362" y="245820"/>
                    <a:pt x="485881" y="245724"/>
                  </a:cubicBezTo>
                  <a:cubicBezTo>
                    <a:pt x="484725" y="245532"/>
                    <a:pt x="483473" y="245436"/>
                    <a:pt x="482318" y="245147"/>
                  </a:cubicBezTo>
                  <a:cubicBezTo>
                    <a:pt x="480873" y="244955"/>
                    <a:pt x="479525" y="244666"/>
                    <a:pt x="478081" y="244282"/>
                  </a:cubicBezTo>
                  <a:cubicBezTo>
                    <a:pt x="477021" y="244089"/>
                    <a:pt x="475769" y="243801"/>
                    <a:pt x="474614" y="243416"/>
                  </a:cubicBezTo>
                  <a:cubicBezTo>
                    <a:pt x="473362" y="243031"/>
                    <a:pt x="471917" y="242550"/>
                    <a:pt x="470665" y="242070"/>
                  </a:cubicBezTo>
                  <a:cubicBezTo>
                    <a:pt x="469510" y="241685"/>
                    <a:pt x="468354" y="241108"/>
                    <a:pt x="467295" y="240627"/>
                  </a:cubicBezTo>
                  <a:cubicBezTo>
                    <a:pt x="465947" y="240146"/>
                    <a:pt x="464695" y="239473"/>
                    <a:pt x="463443" y="238896"/>
                  </a:cubicBezTo>
                  <a:cubicBezTo>
                    <a:pt x="462480" y="238223"/>
                    <a:pt x="461420" y="237742"/>
                    <a:pt x="460265" y="237069"/>
                  </a:cubicBezTo>
                  <a:cubicBezTo>
                    <a:pt x="459205" y="236395"/>
                    <a:pt x="457857" y="235434"/>
                    <a:pt x="456798" y="234664"/>
                  </a:cubicBezTo>
                  <a:cubicBezTo>
                    <a:pt x="455835" y="234087"/>
                    <a:pt x="454872" y="233318"/>
                    <a:pt x="453813" y="232548"/>
                  </a:cubicBezTo>
                  <a:cubicBezTo>
                    <a:pt x="452753" y="231683"/>
                    <a:pt x="451598" y="230625"/>
                    <a:pt x="450538" y="229663"/>
                  </a:cubicBezTo>
                  <a:cubicBezTo>
                    <a:pt x="449672" y="228894"/>
                    <a:pt x="448805" y="228124"/>
                    <a:pt x="448034" y="227355"/>
                  </a:cubicBezTo>
                  <a:cubicBezTo>
                    <a:pt x="446879" y="226105"/>
                    <a:pt x="445723" y="224854"/>
                    <a:pt x="444664" y="223604"/>
                  </a:cubicBezTo>
                  <a:cubicBezTo>
                    <a:pt x="444086" y="222835"/>
                    <a:pt x="443316" y="222065"/>
                    <a:pt x="442834" y="221296"/>
                  </a:cubicBezTo>
                  <a:cubicBezTo>
                    <a:pt x="441197" y="219180"/>
                    <a:pt x="439656" y="217064"/>
                    <a:pt x="438308" y="214660"/>
                  </a:cubicBezTo>
                  <a:cubicBezTo>
                    <a:pt x="436960" y="212256"/>
                    <a:pt x="435804" y="209851"/>
                    <a:pt x="434745" y="207351"/>
                  </a:cubicBezTo>
                  <a:cubicBezTo>
                    <a:pt x="434360" y="206581"/>
                    <a:pt x="434167" y="205812"/>
                    <a:pt x="433878" y="205043"/>
                  </a:cubicBezTo>
                  <a:cubicBezTo>
                    <a:pt x="433204" y="203312"/>
                    <a:pt x="432626" y="201484"/>
                    <a:pt x="432145" y="199753"/>
                  </a:cubicBezTo>
                  <a:cubicBezTo>
                    <a:pt x="431856" y="198695"/>
                    <a:pt x="431567" y="197830"/>
                    <a:pt x="431471" y="196964"/>
                  </a:cubicBezTo>
                  <a:cubicBezTo>
                    <a:pt x="431085" y="195233"/>
                    <a:pt x="430700" y="193406"/>
                    <a:pt x="430508" y="191675"/>
                  </a:cubicBezTo>
                  <a:cubicBezTo>
                    <a:pt x="430315" y="190809"/>
                    <a:pt x="430219" y="190040"/>
                    <a:pt x="430219" y="189174"/>
                  </a:cubicBezTo>
                  <a:cubicBezTo>
                    <a:pt x="429930" y="186770"/>
                    <a:pt x="429834" y="184462"/>
                    <a:pt x="429834" y="182057"/>
                  </a:cubicBezTo>
                  <a:lnTo>
                    <a:pt x="429834" y="181288"/>
                  </a:lnTo>
                  <a:cubicBezTo>
                    <a:pt x="429930" y="178691"/>
                    <a:pt x="430219" y="176094"/>
                    <a:pt x="430604" y="173594"/>
                  </a:cubicBezTo>
                  <a:cubicBezTo>
                    <a:pt x="430700" y="172728"/>
                    <a:pt x="430989" y="171958"/>
                    <a:pt x="431085" y="171093"/>
                  </a:cubicBezTo>
                  <a:cubicBezTo>
                    <a:pt x="431471" y="169266"/>
                    <a:pt x="431856" y="167534"/>
                    <a:pt x="432337" y="165899"/>
                  </a:cubicBezTo>
                  <a:cubicBezTo>
                    <a:pt x="432626" y="164842"/>
                    <a:pt x="432915" y="163976"/>
                    <a:pt x="433204" y="163110"/>
                  </a:cubicBezTo>
                  <a:cubicBezTo>
                    <a:pt x="433493" y="162341"/>
                    <a:pt x="433589" y="161764"/>
                    <a:pt x="433878" y="160995"/>
                  </a:cubicBezTo>
                  <a:lnTo>
                    <a:pt x="326213" y="104060"/>
                  </a:lnTo>
                  <a:cubicBezTo>
                    <a:pt x="325539" y="104829"/>
                    <a:pt x="324865" y="105406"/>
                    <a:pt x="324287" y="106079"/>
                  </a:cubicBezTo>
                  <a:cubicBezTo>
                    <a:pt x="323613" y="106656"/>
                    <a:pt x="323131" y="107426"/>
                    <a:pt x="322457" y="108099"/>
                  </a:cubicBezTo>
                  <a:cubicBezTo>
                    <a:pt x="321109" y="109349"/>
                    <a:pt x="319568" y="110600"/>
                    <a:pt x="318220" y="111850"/>
                  </a:cubicBezTo>
                  <a:cubicBezTo>
                    <a:pt x="317739" y="112235"/>
                    <a:pt x="317161" y="112715"/>
                    <a:pt x="316679" y="113100"/>
                  </a:cubicBezTo>
                  <a:cubicBezTo>
                    <a:pt x="314657" y="114639"/>
                    <a:pt x="312538" y="115985"/>
                    <a:pt x="310323" y="117428"/>
                  </a:cubicBezTo>
                  <a:lnTo>
                    <a:pt x="308879" y="118197"/>
                  </a:lnTo>
                  <a:cubicBezTo>
                    <a:pt x="307049" y="119159"/>
                    <a:pt x="305316" y="120025"/>
                    <a:pt x="303582" y="120794"/>
                  </a:cubicBezTo>
                  <a:cubicBezTo>
                    <a:pt x="302812" y="121179"/>
                    <a:pt x="301849" y="121467"/>
                    <a:pt x="300982" y="121852"/>
                  </a:cubicBezTo>
                  <a:cubicBezTo>
                    <a:pt x="299441" y="122429"/>
                    <a:pt x="297804" y="123006"/>
                    <a:pt x="296360" y="123487"/>
                  </a:cubicBezTo>
                  <a:cubicBezTo>
                    <a:pt x="295397" y="123679"/>
                    <a:pt x="294434" y="123968"/>
                    <a:pt x="293567" y="124256"/>
                  </a:cubicBezTo>
                  <a:cubicBezTo>
                    <a:pt x="291930" y="124641"/>
                    <a:pt x="290100" y="125026"/>
                    <a:pt x="288367" y="125218"/>
                  </a:cubicBezTo>
                  <a:cubicBezTo>
                    <a:pt x="287596" y="125410"/>
                    <a:pt x="286729" y="125603"/>
                    <a:pt x="285959" y="125795"/>
                  </a:cubicBezTo>
                  <a:cubicBezTo>
                    <a:pt x="283263" y="125987"/>
                    <a:pt x="280759" y="126276"/>
                    <a:pt x="278159" y="126276"/>
                  </a:cubicBezTo>
                  <a:cubicBezTo>
                    <a:pt x="275462" y="126276"/>
                    <a:pt x="272958" y="125987"/>
                    <a:pt x="270262" y="125795"/>
                  </a:cubicBezTo>
                  <a:cubicBezTo>
                    <a:pt x="269492" y="125603"/>
                    <a:pt x="268625" y="125410"/>
                    <a:pt x="267854" y="125218"/>
                  </a:cubicBezTo>
                  <a:cubicBezTo>
                    <a:pt x="266121" y="125026"/>
                    <a:pt x="264388" y="124641"/>
                    <a:pt x="262654" y="124256"/>
                  </a:cubicBezTo>
                  <a:cubicBezTo>
                    <a:pt x="261787" y="123968"/>
                    <a:pt x="260824" y="123679"/>
                    <a:pt x="259958" y="123487"/>
                  </a:cubicBezTo>
                  <a:cubicBezTo>
                    <a:pt x="258417" y="123006"/>
                    <a:pt x="256780" y="122429"/>
                    <a:pt x="255239" y="121852"/>
                  </a:cubicBezTo>
                  <a:cubicBezTo>
                    <a:pt x="254372" y="121467"/>
                    <a:pt x="253505" y="121179"/>
                    <a:pt x="252735" y="120794"/>
                  </a:cubicBezTo>
                  <a:cubicBezTo>
                    <a:pt x="250905" y="120025"/>
                    <a:pt x="249172" y="119159"/>
                    <a:pt x="247535" y="118197"/>
                  </a:cubicBezTo>
                  <a:cubicBezTo>
                    <a:pt x="246861" y="117909"/>
                    <a:pt x="246379" y="117620"/>
                    <a:pt x="245898" y="117332"/>
                  </a:cubicBezTo>
                  <a:cubicBezTo>
                    <a:pt x="243779" y="115985"/>
                    <a:pt x="241564" y="114639"/>
                    <a:pt x="239542" y="113100"/>
                  </a:cubicBezTo>
                  <a:cubicBezTo>
                    <a:pt x="239060" y="112619"/>
                    <a:pt x="238579" y="112235"/>
                    <a:pt x="238001" y="111754"/>
                  </a:cubicBezTo>
                  <a:cubicBezTo>
                    <a:pt x="236556" y="110600"/>
                    <a:pt x="235112" y="109349"/>
                    <a:pt x="233860" y="108099"/>
                  </a:cubicBezTo>
                  <a:cubicBezTo>
                    <a:pt x="233282" y="107426"/>
                    <a:pt x="232608" y="106656"/>
                    <a:pt x="231934" y="106079"/>
                  </a:cubicBezTo>
                  <a:cubicBezTo>
                    <a:pt x="231356" y="105406"/>
                    <a:pt x="230586" y="104829"/>
                    <a:pt x="230104" y="104060"/>
                  </a:cubicBezTo>
                  <a:close/>
                  <a:moveTo>
                    <a:pt x="278159" y="0"/>
                  </a:moveTo>
                  <a:cubicBezTo>
                    <a:pt x="313020" y="0"/>
                    <a:pt x="341332" y="28275"/>
                    <a:pt x="341332" y="63090"/>
                  </a:cubicBezTo>
                  <a:cubicBezTo>
                    <a:pt x="341332" y="69533"/>
                    <a:pt x="340177" y="75881"/>
                    <a:pt x="338347" y="81940"/>
                  </a:cubicBezTo>
                  <a:lnTo>
                    <a:pt x="447264" y="139548"/>
                  </a:lnTo>
                  <a:cubicBezTo>
                    <a:pt x="451309" y="135316"/>
                    <a:pt x="456028" y="131565"/>
                    <a:pt x="461324" y="128392"/>
                  </a:cubicBezTo>
                  <a:cubicBezTo>
                    <a:pt x="491563" y="111080"/>
                    <a:pt x="530180" y="121371"/>
                    <a:pt x="547803" y="151473"/>
                  </a:cubicBezTo>
                  <a:cubicBezTo>
                    <a:pt x="556277" y="166188"/>
                    <a:pt x="558396" y="183211"/>
                    <a:pt x="553966" y="199465"/>
                  </a:cubicBezTo>
                  <a:cubicBezTo>
                    <a:pt x="549729" y="215814"/>
                    <a:pt x="539232" y="229278"/>
                    <a:pt x="524498" y="237646"/>
                  </a:cubicBezTo>
                  <a:cubicBezTo>
                    <a:pt x="520742" y="239858"/>
                    <a:pt x="516697" y="241493"/>
                    <a:pt x="512556" y="242935"/>
                  </a:cubicBezTo>
                  <a:lnTo>
                    <a:pt x="512556" y="362960"/>
                  </a:lnTo>
                  <a:cubicBezTo>
                    <a:pt x="516794" y="364403"/>
                    <a:pt x="520838" y="366134"/>
                    <a:pt x="524690" y="368442"/>
                  </a:cubicBezTo>
                  <a:cubicBezTo>
                    <a:pt x="539232" y="376617"/>
                    <a:pt x="549729" y="390273"/>
                    <a:pt x="553966" y="406527"/>
                  </a:cubicBezTo>
                  <a:cubicBezTo>
                    <a:pt x="555507" y="412105"/>
                    <a:pt x="556277" y="417683"/>
                    <a:pt x="556277" y="423261"/>
                  </a:cubicBezTo>
                  <a:cubicBezTo>
                    <a:pt x="556277" y="434032"/>
                    <a:pt x="553388" y="444804"/>
                    <a:pt x="547803" y="454517"/>
                  </a:cubicBezTo>
                  <a:cubicBezTo>
                    <a:pt x="536054" y="474714"/>
                    <a:pt x="514675" y="485966"/>
                    <a:pt x="492911" y="485966"/>
                  </a:cubicBezTo>
                  <a:cubicBezTo>
                    <a:pt x="482125" y="485966"/>
                    <a:pt x="471339" y="483273"/>
                    <a:pt x="461324" y="477503"/>
                  </a:cubicBezTo>
                  <a:cubicBezTo>
                    <a:pt x="456028" y="474522"/>
                    <a:pt x="451405" y="470675"/>
                    <a:pt x="447360" y="466443"/>
                  </a:cubicBezTo>
                  <a:lnTo>
                    <a:pt x="338251" y="524051"/>
                  </a:lnTo>
                  <a:cubicBezTo>
                    <a:pt x="340177" y="530110"/>
                    <a:pt x="341332" y="536457"/>
                    <a:pt x="341332" y="542901"/>
                  </a:cubicBezTo>
                  <a:cubicBezTo>
                    <a:pt x="341332" y="577620"/>
                    <a:pt x="313020" y="606087"/>
                    <a:pt x="278159" y="606087"/>
                  </a:cubicBezTo>
                  <a:cubicBezTo>
                    <a:pt x="243201" y="606087"/>
                    <a:pt x="214889" y="577620"/>
                    <a:pt x="214889" y="542901"/>
                  </a:cubicBezTo>
                  <a:cubicBezTo>
                    <a:pt x="214889" y="536457"/>
                    <a:pt x="216044" y="530110"/>
                    <a:pt x="217970" y="524051"/>
                  </a:cubicBezTo>
                  <a:lnTo>
                    <a:pt x="108861" y="466443"/>
                  </a:lnTo>
                  <a:cubicBezTo>
                    <a:pt x="104816" y="470675"/>
                    <a:pt x="100193" y="474522"/>
                    <a:pt x="94897" y="477503"/>
                  </a:cubicBezTo>
                  <a:cubicBezTo>
                    <a:pt x="84978" y="483273"/>
                    <a:pt x="74096" y="485966"/>
                    <a:pt x="63310" y="485966"/>
                  </a:cubicBezTo>
                  <a:cubicBezTo>
                    <a:pt x="41546" y="485966"/>
                    <a:pt x="20167" y="474714"/>
                    <a:pt x="8418" y="454517"/>
                  </a:cubicBezTo>
                  <a:cubicBezTo>
                    <a:pt x="-56" y="439899"/>
                    <a:pt x="-2175" y="422876"/>
                    <a:pt x="2255" y="406527"/>
                  </a:cubicBezTo>
                  <a:cubicBezTo>
                    <a:pt x="6588" y="390273"/>
                    <a:pt x="17085" y="376617"/>
                    <a:pt x="31723" y="368250"/>
                  </a:cubicBezTo>
                  <a:cubicBezTo>
                    <a:pt x="35479" y="366134"/>
                    <a:pt x="39524" y="364403"/>
                    <a:pt x="43761" y="362960"/>
                  </a:cubicBezTo>
                  <a:lnTo>
                    <a:pt x="43761" y="242935"/>
                  </a:lnTo>
                  <a:cubicBezTo>
                    <a:pt x="39427" y="241493"/>
                    <a:pt x="35383" y="239858"/>
                    <a:pt x="31627" y="237646"/>
                  </a:cubicBezTo>
                  <a:cubicBezTo>
                    <a:pt x="17085" y="229278"/>
                    <a:pt x="6588" y="215814"/>
                    <a:pt x="2255" y="199465"/>
                  </a:cubicBezTo>
                  <a:cubicBezTo>
                    <a:pt x="-2175" y="183211"/>
                    <a:pt x="-56" y="166188"/>
                    <a:pt x="8418" y="151473"/>
                  </a:cubicBezTo>
                  <a:cubicBezTo>
                    <a:pt x="26041" y="121371"/>
                    <a:pt x="64755" y="111080"/>
                    <a:pt x="94897" y="128392"/>
                  </a:cubicBezTo>
                  <a:cubicBezTo>
                    <a:pt x="100193" y="131565"/>
                    <a:pt x="104816" y="135316"/>
                    <a:pt x="108861" y="139548"/>
                  </a:cubicBezTo>
                  <a:lnTo>
                    <a:pt x="217970" y="81940"/>
                  </a:lnTo>
                  <a:cubicBezTo>
                    <a:pt x="216044" y="75881"/>
                    <a:pt x="214889" y="69533"/>
                    <a:pt x="214889" y="63090"/>
                  </a:cubicBezTo>
                  <a:cubicBezTo>
                    <a:pt x="214889" y="28275"/>
                    <a:pt x="243201" y="0"/>
                    <a:pt x="278159" y="0"/>
                  </a:cubicBezTo>
                  <a:close/>
                </a:path>
              </a:pathLst>
            </a:custGeom>
            <a:solidFill>
              <a:schemeClr val="accent3"/>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endParaRPr lang="zh-CN" altLang="en-US" sz="2000" b="1" i="1">
                <a:solidFill>
                  <a:schemeClr val="tx1"/>
                </a:solidFill>
                <a:cs typeface="+mn-ea"/>
                <a:sym typeface="+mn-lt"/>
              </a:endParaRPr>
            </a:p>
          </p:txBody>
        </p:sp>
        <p:sp>
          <p:nvSpPr>
            <p:cNvPr id="133" name="îsḻîde">
              <a:extLst>
                <a:ext uri="{FF2B5EF4-FFF2-40B4-BE49-F238E27FC236}">
                  <a16:creationId xmlns:a16="http://schemas.microsoft.com/office/drawing/2014/main" id="{4ED461E9-7851-4779-BE3A-62D1B010D5CE}"/>
                </a:ext>
              </a:extLst>
            </p:cNvPr>
            <p:cNvSpPr/>
            <p:nvPr/>
          </p:nvSpPr>
          <p:spPr>
            <a:xfrm>
              <a:off x="5138438" y="2975046"/>
              <a:ext cx="352425" cy="345038"/>
            </a:xfrm>
            <a:custGeom>
              <a:avLst/>
              <a:gdLst>
                <a:gd name="connsiteX0" fmla="*/ 163903 w 607933"/>
                <a:gd name="connsiteY0" fmla="*/ 369028 h 595191"/>
                <a:gd name="connsiteX1" fmla="*/ 195691 w 607933"/>
                <a:gd name="connsiteY1" fmla="*/ 416642 h 595191"/>
                <a:gd name="connsiteX2" fmla="*/ 52648 w 607933"/>
                <a:gd name="connsiteY2" fmla="*/ 476158 h 595191"/>
                <a:gd name="connsiteX3" fmla="*/ 303967 w 607933"/>
                <a:gd name="connsiteY3" fmla="*/ 542618 h 595191"/>
                <a:gd name="connsiteX4" fmla="*/ 555285 w 607933"/>
                <a:gd name="connsiteY4" fmla="*/ 476158 h 595191"/>
                <a:gd name="connsiteX5" fmla="*/ 413235 w 607933"/>
                <a:gd name="connsiteY5" fmla="*/ 416642 h 595191"/>
                <a:gd name="connsiteX6" fmla="*/ 444029 w 607933"/>
                <a:gd name="connsiteY6" fmla="*/ 369028 h 595191"/>
                <a:gd name="connsiteX7" fmla="*/ 607933 w 607933"/>
                <a:gd name="connsiteY7" fmla="*/ 476158 h 595191"/>
                <a:gd name="connsiteX8" fmla="*/ 303967 w 607933"/>
                <a:gd name="connsiteY8" fmla="*/ 595191 h 595191"/>
                <a:gd name="connsiteX9" fmla="*/ 0 w 607933"/>
                <a:gd name="connsiteY9" fmla="*/ 476158 h 595191"/>
                <a:gd name="connsiteX10" fmla="*/ 163903 w 607933"/>
                <a:gd name="connsiteY10" fmla="*/ 369028 h 595191"/>
                <a:gd name="connsiteX11" fmla="*/ 303967 w 607933"/>
                <a:gd name="connsiteY11" fmla="*/ 100209 h 595191"/>
                <a:gd name="connsiteX12" fmla="*/ 230453 w 607933"/>
                <a:gd name="connsiteY12" fmla="*/ 174622 h 595191"/>
                <a:gd name="connsiteX13" fmla="*/ 303967 w 607933"/>
                <a:gd name="connsiteY13" fmla="*/ 248042 h 595191"/>
                <a:gd name="connsiteX14" fmla="*/ 378475 w 607933"/>
                <a:gd name="connsiteY14" fmla="*/ 174622 h 595191"/>
                <a:gd name="connsiteX15" fmla="*/ 303967 w 607933"/>
                <a:gd name="connsiteY15" fmla="*/ 100209 h 595191"/>
                <a:gd name="connsiteX16" fmla="*/ 303967 w 607933"/>
                <a:gd name="connsiteY16" fmla="*/ 0 h 595191"/>
                <a:gd name="connsiteX17" fmla="*/ 481792 w 607933"/>
                <a:gd name="connsiteY17" fmla="*/ 177598 h 595191"/>
                <a:gd name="connsiteX18" fmla="*/ 338737 w 607933"/>
                <a:gd name="connsiteY18" fmla="*/ 453420 h 595191"/>
                <a:gd name="connsiteX19" fmla="*/ 303967 w 607933"/>
                <a:gd name="connsiteY19" fmla="*/ 471279 h 595191"/>
                <a:gd name="connsiteX20" fmla="*/ 269197 w 607933"/>
                <a:gd name="connsiteY20" fmla="*/ 453420 h 595191"/>
                <a:gd name="connsiteX21" fmla="*/ 126142 w 607933"/>
                <a:gd name="connsiteY21" fmla="*/ 177598 h 595191"/>
                <a:gd name="connsiteX22" fmla="*/ 303967 w 607933"/>
                <a:gd name="connsiteY22" fmla="*/ 0 h 59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933" h="595191">
                  <a:moveTo>
                    <a:pt x="163903" y="369028"/>
                  </a:moveTo>
                  <a:cubicBezTo>
                    <a:pt x="173837" y="383907"/>
                    <a:pt x="183771" y="399778"/>
                    <a:pt x="195691" y="416642"/>
                  </a:cubicBezTo>
                  <a:cubicBezTo>
                    <a:pt x="101322" y="430529"/>
                    <a:pt x="52648" y="461279"/>
                    <a:pt x="52648" y="476158"/>
                  </a:cubicBezTo>
                  <a:cubicBezTo>
                    <a:pt x="52648" y="495997"/>
                    <a:pt x="138076" y="542618"/>
                    <a:pt x="303967" y="542618"/>
                  </a:cubicBezTo>
                  <a:cubicBezTo>
                    <a:pt x="469857" y="542618"/>
                    <a:pt x="555285" y="495997"/>
                    <a:pt x="555285" y="476158"/>
                  </a:cubicBezTo>
                  <a:cubicBezTo>
                    <a:pt x="555285" y="461279"/>
                    <a:pt x="507604" y="430529"/>
                    <a:pt x="413235" y="416642"/>
                  </a:cubicBezTo>
                  <a:cubicBezTo>
                    <a:pt x="424162" y="399778"/>
                    <a:pt x="434096" y="383907"/>
                    <a:pt x="444029" y="369028"/>
                  </a:cubicBezTo>
                  <a:cubicBezTo>
                    <a:pt x="537405" y="385891"/>
                    <a:pt x="607933" y="422593"/>
                    <a:pt x="607933" y="476158"/>
                  </a:cubicBezTo>
                  <a:cubicBezTo>
                    <a:pt x="607933" y="554522"/>
                    <a:pt x="454956" y="595191"/>
                    <a:pt x="303967" y="595191"/>
                  </a:cubicBezTo>
                  <a:cubicBezTo>
                    <a:pt x="152977" y="595191"/>
                    <a:pt x="0" y="554522"/>
                    <a:pt x="0" y="476158"/>
                  </a:cubicBezTo>
                  <a:cubicBezTo>
                    <a:pt x="0" y="422593"/>
                    <a:pt x="71522" y="385891"/>
                    <a:pt x="163903" y="369028"/>
                  </a:cubicBezTo>
                  <a:close/>
                  <a:moveTo>
                    <a:pt x="303967" y="100209"/>
                  </a:moveTo>
                  <a:cubicBezTo>
                    <a:pt x="263236" y="100209"/>
                    <a:pt x="230453" y="133943"/>
                    <a:pt x="230453" y="174622"/>
                  </a:cubicBezTo>
                  <a:cubicBezTo>
                    <a:pt x="230453" y="215300"/>
                    <a:pt x="263236" y="248042"/>
                    <a:pt x="303967" y="248042"/>
                  </a:cubicBezTo>
                  <a:cubicBezTo>
                    <a:pt x="344698" y="248042"/>
                    <a:pt x="378475" y="215300"/>
                    <a:pt x="378475" y="174622"/>
                  </a:cubicBezTo>
                  <a:cubicBezTo>
                    <a:pt x="378475" y="133943"/>
                    <a:pt x="344698" y="100209"/>
                    <a:pt x="303967" y="100209"/>
                  </a:cubicBezTo>
                  <a:close/>
                  <a:moveTo>
                    <a:pt x="303967" y="0"/>
                  </a:moveTo>
                  <a:cubicBezTo>
                    <a:pt x="402317" y="0"/>
                    <a:pt x="481792" y="79374"/>
                    <a:pt x="481792" y="177598"/>
                  </a:cubicBezTo>
                  <a:cubicBezTo>
                    <a:pt x="481792" y="248042"/>
                    <a:pt x="390396" y="382976"/>
                    <a:pt x="338737" y="453420"/>
                  </a:cubicBezTo>
                  <a:cubicBezTo>
                    <a:pt x="330790" y="464334"/>
                    <a:pt x="317875" y="471279"/>
                    <a:pt x="303967" y="471279"/>
                  </a:cubicBezTo>
                  <a:cubicBezTo>
                    <a:pt x="290059" y="471279"/>
                    <a:pt x="277144" y="464334"/>
                    <a:pt x="269197" y="453420"/>
                  </a:cubicBezTo>
                  <a:cubicBezTo>
                    <a:pt x="217538" y="382976"/>
                    <a:pt x="126142" y="248042"/>
                    <a:pt x="126142" y="177598"/>
                  </a:cubicBezTo>
                  <a:cubicBezTo>
                    <a:pt x="126142" y="79374"/>
                    <a:pt x="205617" y="0"/>
                    <a:pt x="303967" y="0"/>
                  </a:cubicBezTo>
                  <a:close/>
                </a:path>
              </a:pathLst>
            </a:custGeom>
            <a:solidFill>
              <a:schemeClr val="accent3"/>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endParaRPr lang="zh-CN" altLang="en-US" sz="2000" b="1" i="1">
                <a:solidFill>
                  <a:schemeClr val="tx1"/>
                </a:solidFill>
                <a:cs typeface="+mn-ea"/>
                <a:sym typeface="+mn-lt"/>
              </a:endParaRPr>
            </a:p>
          </p:txBody>
        </p:sp>
      </p:grpSp>
      <p:sp>
        <p:nvSpPr>
          <p:cNvPr id="7" name="ïşḻiḑê">
            <a:extLst>
              <a:ext uri="{FF2B5EF4-FFF2-40B4-BE49-F238E27FC236}">
                <a16:creationId xmlns:a16="http://schemas.microsoft.com/office/drawing/2014/main" id="{0C776CA6-29BD-4F64-A811-5DD3E879EFB4}"/>
              </a:ext>
            </a:extLst>
          </p:cNvPr>
          <p:cNvSpPr/>
          <p:nvPr/>
        </p:nvSpPr>
        <p:spPr bwMode="auto">
          <a:xfrm>
            <a:off x="698085" y="2657827"/>
            <a:ext cx="3489325" cy="657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zh-CN" altLang="en-US" sz="1600" dirty="0">
                <a:solidFill>
                  <a:schemeClr val="tx1">
                    <a:lumMod val="65000"/>
                    <a:lumOff val="35000"/>
                  </a:schemeClr>
                </a:solidFill>
                <a:cs typeface="+mn-ea"/>
                <a:sym typeface="+mn-lt"/>
              </a:rPr>
              <a:t>在此输入第一个小标题的第一点</a:t>
            </a:r>
            <a:endParaRPr lang="en-US" altLang="zh-CN" sz="1600" dirty="0">
              <a:solidFill>
                <a:schemeClr val="tx1">
                  <a:lumMod val="65000"/>
                  <a:lumOff val="35000"/>
                </a:schemeClr>
              </a:solidFill>
              <a:cs typeface="+mn-ea"/>
              <a:sym typeface="+mn-lt"/>
            </a:endParaRPr>
          </a:p>
        </p:txBody>
      </p:sp>
      <p:sp>
        <p:nvSpPr>
          <p:cNvPr id="8" name="íṣḻiḍé">
            <a:extLst>
              <a:ext uri="{FF2B5EF4-FFF2-40B4-BE49-F238E27FC236}">
                <a16:creationId xmlns:a16="http://schemas.microsoft.com/office/drawing/2014/main" id="{F80E263F-4D4F-41AF-A4A3-1DA4FCE0B836}"/>
              </a:ext>
            </a:extLst>
          </p:cNvPr>
          <p:cNvSpPr txBox="1"/>
          <p:nvPr/>
        </p:nvSpPr>
        <p:spPr bwMode="auto">
          <a:xfrm>
            <a:off x="660400" y="1956248"/>
            <a:ext cx="3489325" cy="541692"/>
          </a:xfrm>
          <a:prstGeom prst="roundRect">
            <a:avLst/>
          </a:prstGeom>
          <a:gradFill>
            <a:gsLst>
              <a:gs pos="45000">
                <a:schemeClr val="accent1"/>
              </a:gs>
              <a:gs pos="100000">
                <a:schemeClr val="accent1">
                  <a:lumMod val="60000"/>
                  <a:lumOff val="40000"/>
                </a:schemeClr>
              </a:gs>
            </a:gsLst>
            <a:lin ang="2700000" scaled="1"/>
          </a:gradFill>
          <a:ln>
            <a:noFill/>
          </a:ln>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eaLnBrk="1" hangingPunct="1">
              <a:lnSpc>
                <a:spcPct val="100000"/>
              </a:lnSpc>
              <a:spcBef>
                <a:spcPct val="0"/>
              </a:spcBef>
            </a:pPr>
            <a:r>
              <a:rPr lang="zh-CN" altLang="en-US" sz="2000" b="1" spc="300" dirty="0">
                <a:solidFill>
                  <a:schemeClr val="bg1"/>
                </a:solidFill>
                <a:cs typeface="+mn-ea"/>
                <a:sym typeface="+mn-lt"/>
              </a:rPr>
              <a:t>在此输入小标题</a:t>
            </a:r>
            <a:endParaRPr lang="en-US" altLang="zh-CN" sz="2000" b="1" spc="300" dirty="0">
              <a:solidFill>
                <a:schemeClr val="bg1"/>
              </a:solidFill>
              <a:cs typeface="+mn-ea"/>
              <a:sym typeface="+mn-lt"/>
            </a:endParaRPr>
          </a:p>
        </p:txBody>
      </p:sp>
      <p:sp>
        <p:nvSpPr>
          <p:cNvPr id="9" name="ísḻiďé">
            <a:extLst>
              <a:ext uri="{FF2B5EF4-FFF2-40B4-BE49-F238E27FC236}">
                <a16:creationId xmlns:a16="http://schemas.microsoft.com/office/drawing/2014/main" id="{76FCA022-B776-410D-8701-D03AAD942EF7}"/>
              </a:ext>
            </a:extLst>
          </p:cNvPr>
          <p:cNvSpPr/>
          <p:nvPr/>
        </p:nvSpPr>
        <p:spPr bwMode="auto">
          <a:xfrm>
            <a:off x="698085" y="3375547"/>
            <a:ext cx="3489325" cy="657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zh-CN" altLang="en-US" sz="1600" dirty="0">
                <a:solidFill>
                  <a:schemeClr val="tx1">
                    <a:lumMod val="65000"/>
                    <a:lumOff val="35000"/>
                  </a:schemeClr>
                </a:solidFill>
                <a:cs typeface="+mn-ea"/>
                <a:sym typeface="+mn-lt"/>
              </a:rPr>
              <a:t>在此输入第一个小标题的第二点</a:t>
            </a:r>
            <a:endParaRPr lang="en-US" altLang="zh-CN" sz="1600" dirty="0">
              <a:solidFill>
                <a:schemeClr val="tx1">
                  <a:lumMod val="65000"/>
                  <a:lumOff val="35000"/>
                </a:schemeClr>
              </a:solidFill>
              <a:cs typeface="+mn-ea"/>
              <a:sym typeface="+mn-lt"/>
            </a:endParaRPr>
          </a:p>
        </p:txBody>
      </p:sp>
      <p:sp>
        <p:nvSpPr>
          <p:cNvPr id="10" name="iŝḷïdé">
            <a:extLst>
              <a:ext uri="{FF2B5EF4-FFF2-40B4-BE49-F238E27FC236}">
                <a16:creationId xmlns:a16="http://schemas.microsoft.com/office/drawing/2014/main" id="{5DAAFA22-971E-41B4-95A5-FF5E2356701F}"/>
              </a:ext>
            </a:extLst>
          </p:cNvPr>
          <p:cNvSpPr/>
          <p:nvPr/>
        </p:nvSpPr>
        <p:spPr bwMode="auto">
          <a:xfrm>
            <a:off x="698085" y="4093266"/>
            <a:ext cx="3489325" cy="657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zh-CN" altLang="en-US" sz="1600" dirty="0">
                <a:solidFill>
                  <a:schemeClr val="tx1">
                    <a:lumMod val="65000"/>
                    <a:lumOff val="35000"/>
                  </a:schemeClr>
                </a:solidFill>
                <a:cs typeface="+mn-ea"/>
                <a:sym typeface="+mn-lt"/>
              </a:rPr>
              <a:t>在此输入第一个小标题的第三点</a:t>
            </a:r>
            <a:endParaRPr lang="en-US" altLang="zh-CN" sz="1600" dirty="0">
              <a:solidFill>
                <a:schemeClr val="tx1">
                  <a:lumMod val="65000"/>
                  <a:lumOff val="35000"/>
                </a:schemeClr>
              </a:solidFill>
              <a:cs typeface="+mn-ea"/>
              <a:sym typeface="+mn-lt"/>
            </a:endParaRPr>
          </a:p>
        </p:txBody>
      </p:sp>
      <p:sp>
        <p:nvSpPr>
          <p:cNvPr id="11" name="îṩļiḍé">
            <a:extLst>
              <a:ext uri="{FF2B5EF4-FFF2-40B4-BE49-F238E27FC236}">
                <a16:creationId xmlns:a16="http://schemas.microsoft.com/office/drawing/2014/main" id="{6CEF5BE1-F424-4B59-9EA2-991F4DF445A6}"/>
              </a:ext>
            </a:extLst>
          </p:cNvPr>
          <p:cNvSpPr/>
          <p:nvPr/>
        </p:nvSpPr>
        <p:spPr bwMode="auto">
          <a:xfrm>
            <a:off x="7966924" y="3530759"/>
            <a:ext cx="3489325" cy="657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600" dirty="0">
                <a:solidFill>
                  <a:schemeClr val="tx1">
                    <a:lumMod val="65000"/>
                    <a:lumOff val="35000"/>
                  </a:schemeClr>
                </a:solidFill>
                <a:cs typeface="+mn-ea"/>
                <a:sym typeface="+mn-lt"/>
              </a:rPr>
              <a:t>在此输入第二个小标题的第一点</a:t>
            </a:r>
            <a:endParaRPr lang="en-US" altLang="zh-CN" sz="1600" dirty="0">
              <a:solidFill>
                <a:schemeClr val="tx1">
                  <a:lumMod val="65000"/>
                  <a:lumOff val="35000"/>
                </a:schemeClr>
              </a:solidFill>
              <a:cs typeface="+mn-ea"/>
              <a:sym typeface="+mn-lt"/>
            </a:endParaRPr>
          </a:p>
        </p:txBody>
      </p:sp>
      <p:sp>
        <p:nvSpPr>
          <p:cNvPr id="12" name="isļiḋê">
            <a:extLst>
              <a:ext uri="{FF2B5EF4-FFF2-40B4-BE49-F238E27FC236}">
                <a16:creationId xmlns:a16="http://schemas.microsoft.com/office/drawing/2014/main" id="{838365CC-CB2C-47B5-9EDA-B86F1B2B21BE}"/>
              </a:ext>
            </a:extLst>
          </p:cNvPr>
          <p:cNvSpPr txBox="1"/>
          <p:nvPr/>
        </p:nvSpPr>
        <p:spPr bwMode="auto">
          <a:xfrm>
            <a:off x="8016875" y="2829180"/>
            <a:ext cx="3489325" cy="541692"/>
          </a:xfrm>
          <a:prstGeom prst="roundRect">
            <a:avLst/>
          </a:prstGeom>
          <a:gradFill>
            <a:gsLst>
              <a:gs pos="45000">
                <a:schemeClr val="accent1"/>
              </a:gs>
              <a:gs pos="100000">
                <a:schemeClr val="accent1">
                  <a:lumMod val="60000"/>
                  <a:lumOff val="40000"/>
                </a:schemeClr>
              </a:gs>
            </a:gsLst>
            <a:lin ang="2700000" scaled="1"/>
          </a:gradFill>
          <a:ln>
            <a:noFill/>
          </a:ln>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pPr>
            <a:r>
              <a:rPr lang="zh-CN" altLang="en-US" sz="2000" b="1" spc="300" dirty="0">
                <a:solidFill>
                  <a:schemeClr val="bg1"/>
                </a:solidFill>
                <a:cs typeface="+mn-ea"/>
                <a:sym typeface="+mn-lt"/>
              </a:rPr>
              <a:t>在此输入小标题</a:t>
            </a:r>
            <a:endParaRPr lang="en-US" altLang="zh-CN" sz="2000" b="1" spc="300" dirty="0">
              <a:solidFill>
                <a:schemeClr val="bg1"/>
              </a:solidFill>
              <a:cs typeface="+mn-ea"/>
              <a:sym typeface="+mn-lt"/>
            </a:endParaRPr>
          </a:p>
        </p:txBody>
      </p:sp>
      <p:sp>
        <p:nvSpPr>
          <p:cNvPr id="13" name="iṥľïḓê">
            <a:extLst>
              <a:ext uri="{FF2B5EF4-FFF2-40B4-BE49-F238E27FC236}">
                <a16:creationId xmlns:a16="http://schemas.microsoft.com/office/drawing/2014/main" id="{B407DA50-9CAB-4570-894B-B7BEE9CC7029}"/>
              </a:ext>
            </a:extLst>
          </p:cNvPr>
          <p:cNvSpPr/>
          <p:nvPr/>
        </p:nvSpPr>
        <p:spPr bwMode="auto">
          <a:xfrm>
            <a:off x="7966924" y="4248479"/>
            <a:ext cx="3489325" cy="657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600" dirty="0">
                <a:solidFill>
                  <a:schemeClr val="tx1">
                    <a:lumMod val="65000"/>
                    <a:lumOff val="35000"/>
                  </a:schemeClr>
                </a:solidFill>
                <a:cs typeface="+mn-ea"/>
                <a:sym typeface="+mn-lt"/>
              </a:rPr>
              <a:t>在此输入第二个小标题的第二点</a:t>
            </a:r>
            <a:endParaRPr lang="en-US" altLang="zh-CN" sz="1600" dirty="0">
              <a:solidFill>
                <a:schemeClr val="tx1">
                  <a:lumMod val="65000"/>
                  <a:lumOff val="35000"/>
                </a:schemeClr>
              </a:solidFill>
              <a:cs typeface="+mn-ea"/>
              <a:sym typeface="+mn-lt"/>
            </a:endParaRPr>
          </a:p>
        </p:txBody>
      </p:sp>
      <p:sp>
        <p:nvSpPr>
          <p:cNvPr id="14" name="ïšḻïḍè">
            <a:extLst>
              <a:ext uri="{FF2B5EF4-FFF2-40B4-BE49-F238E27FC236}">
                <a16:creationId xmlns:a16="http://schemas.microsoft.com/office/drawing/2014/main" id="{A9D9FFCF-5980-41DD-A002-A47287353A6A}"/>
              </a:ext>
            </a:extLst>
          </p:cNvPr>
          <p:cNvSpPr/>
          <p:nvPr/>
        </p:nvSpPr>
        <p:spPr bwMode="auto">
          <a:xfrm>
            <a:off x="7966924" y="4966198"/>
            <a:ext cx="3489325" cy="657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600" dirty="0">
                <a:solidFill>
                  <a:schemeClr val="tx1">
                    <a:lumMod val="65000"/>
                    <a:lumOff val="35000"/>
                  </a:schemeClr>
                </a:solidFill>
                <a:cs typeface="+mn-ea"/>
                <a:sym typeface="+mn-lt"/>
              </a:rPr>
              <a:t>在此输入第二个小标题的第三点</a:t>
            </a:r>
            <a:endParaRPr lang="en-US" altLang="zh-CN" sz="1600"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25470236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a:extLst>
              <a:ext uri="{FF2B5EF4-FFF2-40B4-BE49-F238E27FC236}">
                <a16:creationId xmlns:a16="http://schemas.microsoft.com/office/drawing/2014/main" id="{B5EAB725-E538-461E-A036-8713FE67C5EA}"/>
              </a:ext>
            </a:extLst>
          </p:cNvPr>
          <p:cNvSpPr/>
          <p:nvPr/>
        </p:nvSpPr>
        <p:spPr>
          <a:xfrm>
            <a:off x="1013994" y="2205556"/>
            <a:ext cx="2853288" cy="2853288"/>
          </a:xfrm>
          <a:prstGeom prst="ellipse">
            <a:avLst/>
          </a:prstGeom>
          <a:noFill/>
          <a:ln w="1270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id="{068A4DC7-48B6-4CCA-91B1-B8998C59D06C}"/>
              </a:ext>
            </a:extLst>
          </p:cNvPr>
          <p:cNvSpPr/>
          <p:nvPr/>
        </p:nvSpPr>
        <p:spPr>
          <a:xfrm>
            <a:off x="1825331" y="2990692"/>
            <a:ext cx="1278932" cy="1278932"/>
          </a:xfrm>
          <a:custGeom>
            <a:avLst/>
            <a:gdLst>
              <a:gd name="connsiteX0" fmla="*/ 0 w 1278932"/>
              <a:gd name="connsiteY0" fmla="*/ 639466 h 1278932"/>
              <a:gd name="connsiteX1" fmla="*/ 639466 w 1278932"/>
              <a:gd name="connsiteY1" fmla="*/ 0 h 1278932"/>
              <a:gd name="connsiteX2" fmla="*/ 1278932 w 1278932"/>
              <a:gd name="connsiteY2" fmla="*/ 639466 h 1278932"/>
              <a:gd name="connsiteX3" fmla="*/ 639466 w 1278932"/>
              <a:gd name="connsiteY3" fmla="*/ 1278932 h 1278932"/>
              <a:gd name="connsiteX4" fmla="*/ 0 w 1278932"/>
              <a:gd name="connsiteY4" fmla="*/ 639466 h 1278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8932" h="1278932">
                <a:moveTo>
                  <a:pt x="0" y="639466"/>
                </a:moveTo>
                <a:cubicBezTo>
                  <a:pt x="0" y="286299"/>
                  <a:pt x="286299" y="0"/>
                  <a:pt x="639466" y="0"/>
                </a:cubicBezTo>
                <a:cubicBezTo>
                  <a:pt x="992633" y="0"/>
                  <a:pt x="1278932" y="286299"/>
                  <a:pt x="1278932" y="639466"/>
                </a:cubicBezTo>
                <a:cubicBezTo>
                  <a:pt x="1278932" y="992633"/>
                  <a:pt x="992633" y="1278932"/>
                  <a:pt x="639466" y="1278932"/>
                </a:cubicBezTo>
                <a:cubicBezTo>
                  <a:pt x="286299" y="1278932"/>
                  <a:pt x="0" y="992633"/>
                  <a:pt x="0" y="639466"/>
                </a:cubicBezTo>
                <a:close/>
              </a:path>
            </a:pathLst>
          </a:custGeom>
          <a:gradFill rotWithShape="0">
            <a:gsLst>
              <a:gs pos="50000">
                <a:schemeClr val="accent1"/>
              </a:gs>
              <a:gs pos="100000">
                <a:schemeClr val="accent1">
                  <a:lumMod val="60000"/>
                  <a:lumOff val="40000"/>
                </a:schemeClr>
              </a:gs>
            </a:gsLst>
            <a:lin ang="2700000" scaled="0"/>
          </a:gra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15235" tIns="215235" rIns="215235" bIns="215235" numCol="1" spcCol="1270" anchor="ctr" anchorCtr="0">
            <a:noAutofit/>
          </a:bodyPr>
          <a:lstStyle/>
          <a:p>
            <a:pPr marL="0" lvl="0" indent="0" algn="ctr" defTabSz="977900">
              <a:lnSpc>
                <a:spcPct val="90000"/>
              </a:lnSpc>
              <a:spcBef>
                <a:spcPct val="0"/>
              </a:spcBef>
              <a:spcAft>
                <a:spcPct val="35000"/>
              </a:spcAft>
              <a:buNone/>
            </a:pPr>
            <a:r>
              <a:rPr lang="zh-CN" altLang="en-US" sz="2200" kern="1200" dirty="0">
                <a:latin typeface="+mn-lt"/>
                <a:ea typeface="+mn-ea"/>
                <a:cs typeface="+mn-ea"/>
                <a:sym typeface="+mn-lt"/>
              </a:rPr>
              <a:t>小标题</a:t>
            </a:r>
          </a:p>
        </p:txBody>
      </p:sp>
      <p:sp>
        <p:nvSpPr>
          <p:cNvPr id="26" name="任意多边形: 形状 25">
            <a:extLst>
              <a:ext uri="{FF2B5EF4-FFF2-40B4-BE49-F238E27FC236}">
                <a16:creationId xmlns:a16="http://schemas.microsoft.com/office/drawing/2014/main" id="{A8D684D0-63BC-48A4-9B50-D7ECCD0C7B46}"/>
              </a:ext>
            </a:extLst>
          </p:cNvPr>
          <p:cNvSpPr/>
          <p:nvPr/>
        </p:nvSpPr>
        <p:spPr>
          <a:xfrm>
            <a:off x="2017171" y="1826038"/>
            <a:ext cx="895252" cy="895252"/>
          </a:xfrm>
          <a:custGeom>
            <a:avLst/>
            <a:gdLst>
              <a:gd name="connsiteX0" fmla="*/ 0 w 895252"/>
              <a:gd name="connsiteY0" fmla="*/ 447626 h 895252"/>
              <a:gd name="connsiteX1" fmla="*/ 447626 w 895252"/>
              <a:gd name="connsiteY1" fmla="*/ 0 h 895252"/>
              <a:gd name="connsiteX2" fmla="*/ 895252 w 895252"/>
              <a:gd name="connsiteY2" fmla="*/ 447626 h 895252"/>
              <a:gd name="connsiteX3" fmla="*/ 447626 w 895252"/>
              <a:gd name="connsiteY3" fmla="*/ 895252 h 895252"/>
              <a:gd name="connsiteX4" fmla="*/ 0 w 895252"/>
              <a:gd name="connsiteY4" fmla="*/ 447626 h 895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252" h="895252">
                <a:moveTo>
                  <a:pt x="0" y="447626"/>
                </a:moveTo>
                <a:cubicBezTo>
                  <a:pt x="0" y="200409"/>
                  <a:pt x="200409" y="0"/>
                  <a:pt x="447626" y="0"/>
                </a:cubicBezTo>
                <a:cubicBezTo>
                  <a:pt x="694843" y="0"/>
                  <a:pt x="895252" y="200409"/>
                  <a:pt x="895252" y="447626"/>
                </a:cubicBezTo>
                <a:cubicBezTo>
                  <a:pt x="895252" y="694843"/>
                  <a:pt x="694843" y="895252"/>
                  <a:pt x="447626" y="895252"/>
                </a:cubicBezTo>
                <a:cubicBezTo>
                  <a:pt x="200409" y="895252"/>
                  <a:pt x="0" y="694843"/>
                  <a:pt x="0" y="447626"/>
                </a:cubicBezTo>
                <a:close/>
              </a:path>
            </a:pathLst>
          </a:custGeom>
          <a:gradFill rotWithShape="0">
            <a:gsLst>
              <a:gs pos="50000">
                <a:schemeClr val="accent1"/>
              </a:gs>
              <a:gs pos="100000">
                <a:schemeClr val="accent1">
                  <a:lumMod val="60000"/>
                  <a:lumOff val="40000"/>
                </a:schemeClr>
              </a:gs>
            </a:gsLst>
            <a:lin ang="2700000" scaled="0"/>
          </a:gra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50157" tIns="150157" rIns="150157" bIns="150157" numCol="1" spcCol="1270" anchor="ctr" anchorCtr="0">
            <a:noAutofit/>
          </a:bodyPr>
          <a:lstStyle/>
          <a:p>
            <a:pPr marL="0" lvl="0" indent="0" algn="ctr" defTabSz="666750">
              <a:lnSpc>
                <a:spcPct val="90000"/>
              </a:lnSpc>
              <a:spcBef>
                <a:spcPct val="0"/>
              </a:spcBef>
              <a:spcAft>
                <a:spcPct val="35000"/>
              </a:spcAft>
              <a:buNone/>
            </a:pPr>
            <a:r>
              <a:rPr lang="zh-CN" altLang="en-US" sz="1500" kern="1200" dirty="0">
                <a:latin typeface="+mn-lt"/>
                <a:ea typeface="+mn-ea"/>
                <a:cs typeface="+mn-ea"/>
                <a:sym typeface="+mn-lt"/>
              </a:rPr>
              <a:t>关键词</a:t>
            </a:r>
          </a:p>
        </p:txBody>
      </p:sp>
      <p:sp>
        <p:nvSpPr>
          <p:cNvPr id="27" name="任意多边形: 形状 26">
            <a:extLst>
              <a:ext uri="{FF2B5EF4-FFF2-40B4-BE49-F238E27FC236}">
                <a16:creationId xmlns:a16="http://schemas.microsoft.com/office/drawing/2014/main" id="{C4529CAC-9B4A-481C-8970-58E93144927A}"/>
              </a:ext>
            </a:extLst>
          </p:cNvPr>
          <p:cNvSpPr/>
          <p:nvPr/>
        </p:nvSpPr>
        <p:spPr>
          <a:xfrm>
            <a:off x="3373665" y="3182532"/>
            <a:ext cx="895252" cy="895252"/>
          </a:xfrm>
          <a:custGeom>
            <a:avLst/>
            <a:gdLst>
              <a:gd name="connsiteX0" fmla="*/ 0 w 895252"/>
              <a:gd name="connsiteY0" fmla="*/ 447626 h 895252"/>
              <a:gd name="connsiteX1" fmla="*/ 447626 w 895252"/>
              <a:gd name="connsiteY1" fmla="*/ 0 h 895252"/>
              <a:gd name="connsiteX2" fmla="*/ 895252 w 895252"/>
              <a:gd name="connsiteY2" fmla="*/ 447626 h 895252"/>
              <a:gd name="connsiteX3" fmla="*/ 447626 w 895252"/>
              <a:gd name="connsiteY3" fmla="*/ 895252 h 895252"/>
              <a:gd name="connsiteX4" fmla="*/ 0 w 895252"/>
              <a:gd name="connsiteY4" fmla="*/ 447626 h 895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252" h="895252">
                <a:moveTo>
                  <a:pt x="0" y="447626"/>
                </a:moveTo>
                <a:cubicBezTo>
                  <a:pt x="0" y="200409"/>
                  <a:pt x="200409" y="0"/>
                  <a:pt x="447626" y="0"/>
                </a:cubicBezTo>
                <a:cubicBezTo>
                  <a:pt x="694843" y="0"/>
                  <a:pt x="895252" y="200409"/>
                  <a:pt x="895252" y="447626"/>
                </a:cubicBezTo>
                <a:cubicBezTo>
                  <a:pt x="895252" y="694843"/>
                  <a:pt x="694843" y="895252"/>
                  <a:pt x="447626" y="895252"/>
                </a:cubicBezTo>
                <a:cubicBezTo>
                  <a:pt x="200409" y="895252"/>
                  <a:pt x="0" y="694843"/>
                  <a:pt x="0" y="447626"/>
                </a:cubicBezTo>
                <a:close/>
              </a:path>
            </a:pathLst>
          </a:custGeom>
          <a:gradFill rotWithShape="0">
            <a:gsLst>
              <a:gs pos="50000">
                <a:schemeClr val="accent1"/>
              </a:gs>
              <a:gs pos="100000">
                <a:schemeClr val="accent1">
                  <a:lumMod val="60000"/>
                  <a:lumOff val="40000"/>
                </a:schemeClr>
              </a:gs>
            </a:gsLst>
            <a:lin ang="2700000" scaled="0"/>
          </a:gra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50157" tIns="150157" rIns="150157" bIns="150157" numCol="1" spcCol="1270" anchor="ctr" anchorCtr="0">
            <a:noAutofit/>
          </a:bodyPr>
          <a:lstStyle/>
          <a:p>
            <a:pPr marL="0" lvl="0" indent="0" algn="ctr" defTabSz="666750">
              <a:lnSpc>
                <a:spcPct val="90000"/>
              </a:lnSpc>
              <a:spcBef>
                <a:spcPct val="0"/>
              </a:spcBef>
              <a:spcAft>
                <a:spcPct val="35000"/>
              </a:spcAft>
              <a:buNone/>
            </a:pPr>
            <a:r>
              <a:rPr lang="zh-CN" altLang="en-US" sz="1500" kern="1200" dirty="0">
                <a:latin typeface="+mn-lt"/>
                <a:ea typeface="+mn-ea"/>
                <a:cs typeface="+mn-ea"/>
                <a:sym typeface="+mn-lt"/>
              </a:rPr>
              <a:t>关键词</a:t>
            </a:r>
          </a:p>
        </p:txBody>
      </p:sp>
      <p:sp>
        <p:nvSpPr>
          <p:cNvPr id="28" name="任意多边形: 形状 27">
            <a:extLst>
              <a:ext uri="{FF2B5EF4-FFF2-40B4-BE49-F238E27FC236}">
                <a16:creationId xmlns:a16="http://schemas.microsoft.com/office/drawing/2014/main" id="{4253C8AC-741B-4104-965E-1E00A58CEF9D}"/>
              </a:ext>
            </a:extLst>
          </p:cNvPr>
          <p:cNvSpPr/>
          <p:nvPr/>
        </p:nvSpPr>
        <p:spPr>
          <a:xfrm>
            <a:off x="2017171" y="4539026"/>
            <a:ext cx="895252" cy="895252"/>
          </a:xfrm>
          <a:custGeom>
            <a:avLst/>
            <a:gdLst>
              <a:gd name="connsiteX0" fmla="*/ 0 w 895252"/>
              <a:gd name="connsiteY0" fmla="*/ 447626 h 895252"/>
              <a:gd name="connsiteX1" fmla="*/ 447626 w 895252"/>
              <a:gd name="connsiteY1" fmla="*/ 0 h 895252"/>
              <a:gd name="connsiteX2" fmla="*/ 895252 w 895252"/>
              <a:gd name="connsiteY2" fmla="*/ 447626 h 895252"/>
              <a:gd name="connsiteX3" fmla="*/ 447626 w 895252"/>
              <a:gd name="connsiteY3" fmla="*/ 895252 h 895252"/>
              <a:gd name="connsiteX4" fmla="*/ 0 w 895252"/>
              <a:gd name="connsiteY4" fmla="*/ 447626 h 895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252" h="895252">
                <a:moveTo>
                  <a:pt x="0" y="447626"/>
                </a:moveTo>
                <a:cubicBezTo>
                  <a:pt x="0" y="200409"/>
                  <a:pt x="200409" y="0"/>
                  <a:pt x="447626" y="0"/>
                </a:cubicBezTo>
                <a:cubicBezTo>
                  <a:pt x="694843" y="0"/>
                  <a:pt x="895252" y="200409"/>
                  <a:pt x="895252" y="447626"/>
                </a:cubicBezTo>
                <a:cubicBezTo>
                  <a:pt x="895252" y="694843"/>
                  <a:pt x="694843" y="895252"/>
                  <a:pt x="447626" y="895252"/>
                </a:cubicBezTo>
                <a:cubicBezTo>
                  <a:pt x="200409" y="895252"/>
                  <a:pt x="0" y="694843"/>
                  <a:pt x="0" y="447626"/>
                </a:cubicBezTo>
                <a:close/>
              </a:path>
            </a:pathLst>
          </a:custGeom>
          <a:gradFill rotWithShape="0">
            <a:gsLst>
              <a:gs pos="50000">
                <a:schemeClr val="accent1"/>
              </a:gs>
              <a:gs pos="100000">
                <a:schemeClr val="accent1">
                  <a:lumMod val="60000"/>
                  <a:lumOff val="40000"/>
                </a:schemeClr>
              </a:gs>
            </a:gsLst>
            <a:lin ang="2700000" scaled="0"/>
          </a:gra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50157" tIns="150157" rIns="150157" bIns="150157" numCol="1" spcCol="1270" anchor="ctr" anchorCtr="0">
            <a:noAutofit/>
          </a:bodyPr>
          <a:lstStyle/>
          <a:p>
            <a:pPr marL="0" lvl="0" indent="0" algn="ctr" defTabSz="666750">
              <a:lnSpc>
                <a:spcPct val="90000"/>
              </a:lnSpc>
              <a:spcBef>
                <a:spcPct val="0"/>
              </a:spcBef>
              <a:spcAft>
                <a:spcPct val="35000"/>
              </a:spcAft>
              <a:buNone/>
            </a:pPr>
            <a:r>
              <a:rPr lang="zh-CN" altLang="en-US" sz="1500" kern="1200" dirty="0">
                <a:latin typeface="+mn-lt"/>
                <a:ea typeface="+mn-ea"/>
                <a:cs typeface="+mn-ea"/>
                <a:sym typeface="+mn-lt"/>
              </a:rPr>
              <a:t>关键词</a:t>
            </a:r>
          </a:p>
        </p:txBody>
      </p:sp>
      <p:sp>
        <p:nvSpPr>
          <p:cNvPr id="29" name="任意多边形: 形状 28">
            <a:extLst>
              <a:ext uri="{FF2B5EF4-FFF2-40B4-BE49-F238E27FC236}">
                <a16:creationId xmlns:a16="http://schemas.microsoft.com/office/drawing/2014/main" id="{57BB4B1A-3A42-4192-A926-153A80651500}"/>
              </a:ext>
            </a:extLst>
          </p:cNvPr>
          <p:cNvSpPr/>
          <p:nvPr/>
        </p:nvSpPr>
        <p:spPr>
          <a:xfrm>
            <a:off x="660677" y="3182532"/>
            <a:ext cx="895252" cy="895252"/>
          </a:xfrm>
          <a:custGeom>
            <a:avLst/>
            <a:gdLst>
              <a:gd name="connsiteX0" fmla="*/ 0 w 895252"/>
              <a:gd name="connsiteY0" fmla="*/ 447626 h 895252"/>
              <a:gd name="connsiteX1" fmla="*/ 447626 w 895252"/>
              <a:gd name="connsiteY1" fmla="*/ 0 h 895252"/>
              <a:gd name="connsiteX2" fmla="*/ 895252 w 895252"/>
              <a:gd name="connsiteY2" fmla="*/ 447626 h 895252"/>
              <a:gd name="connsiteX3" fmla="*/ 447626 w 895252"/>
              <a:gd name="connsiteY3" fmla="*/ 895252 h 895252"/>
              <a:gd name="connsiteX4" fmla="*/ 0 w 895252"/>
              <a:gd name="connsiteY4" fmla="*/ 447626 h 895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252" h="895252">
                <a:moveTo>
                  <a:pt x="0" y="447626"/>
                </a:moveTo>
                <a:cubicBezTo>
                  <a:pt x="0" y="200409"/>
                  <a:pt x="200409" y="0"/>
                  <a:pt x="447626" y="0"/>
                </a:cubicBezTo>
                <a:cubicBezTo>
                  <a:pt x="694843" y="0"/>
                  <a:pt x="895252" y="200409"/>
                  <a:pt x="895252" y="447626"/>
                </a:cubicBezTo>
                <a:cubicBezTo>
                  <a:pt x="895252" y="694843"/>
                  <a:pt x="694843" y="895252"/>
                  <a:pt x="447626" y="895252"/>
                </a:cubicBezTo>
                <a:cubicBezTo>
                  <a:pt x="200409" y="895252"/>
                  <a:pt x="0" y="694843"/>
                  <a:pt x="0" y="447626"/>
                </a:cubicBezTo>
                <a:close/>
              </a:path>
            </a:pathLst>
          </a:custGeom>
          <a:gradFill rotWithShape="0">
            <a:gsLst>
              <a:gs pos="50000">
                <a:schemeClr val="accent1"/>
              </a:gs>
              <a:gs pos="100000">
                <a:schemeClr val="accent1">
                  <a:lumMod val="60000"/>
                  <a:lumOff val="40000"/>
                </a:schemeClr>
              </a:gs>
            </a:gsLst>
            <a:lin ang="2700000" scaled="0"/>
          </a:gra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50157" tIns="150157" rIns="150157" bIns="150157" numCol="1" spcCol="1270" anchor="ctr" anchorCtr="0">
            <a:noAutofit/>
          </a:bodyPr>
          <a:lstStyle/>
          <a:p>
            <a:pPr marL="0" lvl="0" indent="0" algn="ctr" defTabSz="666750">
              <a:lnSpc>
                <a:spcPct val="90000"/>
              </a:lnSpc>
              <a:spcBef>
                <a:spcPct val="0"/>
              </a:spcBef>
              <a:spcAft>
                <a:spcPct val="35000"/>
              </a:spcAft>
              <a:buNone/>
            </a:pPr>
            <a:r>
              <a:rPr lang="zh-CN" altLang="en-US" sz="1500" kern="1200" dirty="0">
                <a:latin typeface="+mn-lt"/>
                <a:ea typeface="+mn-ea"/>
                <a:cs typeface="+mn-ea"/>
                <a:sym typeface="+mn-lt"/>
              </a:rPr>
              <a:t>关键词</a:t>
            </a:r>
          </a:p>
        </p:txBody>
      </p:sp>
      <p:sp>
        <p:nvSpPr>
          <p:cNvPr id="8" name="标题 1">
            <a:extLst>
              <a:ext uri="{FF2B5EF4-FFF2-40B4-BE49-F238E27FC236}">
                <a16:creationId xmlns:a16="http://schemas.microsoft.com/office/drawing/2014/main" id="{06617873-F17E-4888-BA4A-997A871EB36E}"/>
              </a:ext>
            </a:extLst>
          </p:cNvPr>
          <p:cNvSpPr>
            <a:spLocks noGrp="1"/>
          </p:cNvSpPr>
          <p:nvPr>
            <p:ph type="title" idx="4294967295"/>
          </p:nvPr>
        </p:nvSpPr>
        <p:spPr>
          <a:xfrm>
            <a:off x="2419750" y="421609"/>
            <a:ext cx="10515600" cy="766300"/>
          </a:xfrm>
          <a:prstGeom prst="rect">
            <a:avLst/>
          </a:prstGeom>
        </p:spPr>
        <p:txBody>
          <a:bodyPr>
            <a:normAutofit/>
          </a:bodyPr>
          <a:lstStyle/>
          <a:p>
            <a:pPr>
              <a:lnSpc>
                <a:spcPct val="130000"/>
              </a:lnSpc>
            </a:pPr>
            <a:r>
              <a:rPr lang="zh-CN" altLang="en-US" sz="2800" spc="300" dirty="0">
                <a:latin typeface="+mn-lt"/>
                <a:ea typeface="+mn-ea"/>
                <a:cs typeface="+mn-ea"/>
                <a:sym typeface="+mn-lt"/>
              </a:rPr>
              <a:t>项目后期发展规划</a:t>
            </a:r>
          </a:p>
        </p:txBody>
      </p:sp>
      <p:sp>
        <p:nvSpPr>
          <p:cNvPr id="10" name="文本框 9">
            <a:extLst>
              <a:ext uri="{FF2B5EF4-FFF2-40B4-BE49-F238E27FC236}">
                <a16:creationId xmlns:a16="http://schemas.microsoft.com/office/drawing/2014/main" id="{48F75D9A-6F79-4D5C-ABA6-5D6225B6A797}"/>
              </a:ext>
            </a:extLst>
          </p:cNvPr>
          <p:cNvSpPr txBox="1"/>
          <p:nvPr/>
        </p:nvSpPr>
        <p:spPr>
          <a:xfrm>
            <a:off x="4822143" y="1568856"/>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11" name="文本框 10">
            <a:extLst>
              <a:ext uri="{FF2B5EF4-FFF2-40B4-BE49-F238E27FC236}">
                <a16:creationId xmlns:a16="http://schemas.microsoft.com/office/drawing/2014/main" id="{43525015-6EA7-4288-9895-B8FC2776B9D2}"/>
              </a:ext>
            </a:extLst>
          </p:cNvPr>
          <p:cNvSpPr txBox="1"/>
          <p:nvPr/>
        </p:nvSpPr>
        <p:spPr>
          <a:xfrm>
            <a:off x="4822142" y="2380273"/>
            <a:ext cx="3377750" cy="1034521"/>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简单说下项目后期的发展规划简单说下项目后期的发展规划</a:t>
            </a:r>
          </a:p>
        </p:txBody>
      </p:sp>
      <p:sp>
        <p:nvSpPr>
          <p:cNvPr id="13" name="文本框 12">
            <a:extLst>
              <a:ext uri="{FF2B5EF4-FFF2-40B4-BE49-F238E27FC236}">
                <a16:creationId xmlns:a16="http://schemas.microsoft.com/office/drawing/2014/main" id="{67645A69-9323-46C7-91A9-49132059ED76}"/>
              </a:ext>
            </a:extLst>
          </p:cNvPr>
          <p:cNvSpPr txBox="1"/>
          <p:nvPr/>
        </p:nvSpPr>
        <p:spPr>
          <a:xfrm>
            <a:off x="8353193" y="1568856"/>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14" name="文本框 13">
            <a:extLst>
              <a:ext uri="{FF2B5EF4-FFF2-40B4-BE49-F238E27FC236}">
                <a16:creationId xmlns:a16="http://schemas.microsoft.com/office/drawing/2014/main" id="{B12B56D7-6902-4885-92CB-053A147B3D48}"/>
              </a:ext>
            </a:extLst>
          </p:cNvPr>
          <p:cNvSpPr txBox="1"/>
          <p:nvPr/>
        </p:nvSpPr>
        <p:spPr>
          <a:xfrm>
            <a:off x="8353192" y="2380273"/>
            <a:ext cx="3377750" cy="1034521"/>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简单说下项目后期的发展规划简单说下项目后期的发展规划</a:t>
            </a:r>
          </a:p>
        </p:txBody>
      </p:sp>
      <p:sp>
        <p:nvSpPr>
          <p:cNvPr id="21" name="矩形 20">
            <a:extLst>
              <a:ext uri="{FF2B5EF4-FFF2-40B4-BE49-F238E27FC236}">
                <a16:creationId xmlns:a16="http://schemas.microsoft.com/office/drawing/2014/main" id="{DDD496DD-D669-4190-BFC6-6F75B2B98447}"/>
              </a:ext>
            </a:extLst>
          </p:cNvPr>
          <p:cNvSpPr/>
          <p:nvPr/>
        </p:nvSpPr>
        <p:spPr>
          <a:xfrm>
            <a:off x="4822142" y="2126186"/>
            <a:ext cx="727587" cy="66215"/>
          </a:xfrm>
          <a:prstGeom prst="rect">
            <a:avLst/>
          </a:prstGeom>
          <a:solidFill>
            <a:schemeClr val="accent3"/>
          </a:solidFill>
          <a:ln>
            <a:noFill/>
          </a:ln>
          <a:effectLst/>
        </p:spPr>
        <p:txBody>
          <a:bodyPr wrap="square" lIns="91440" tIns="45720" rIns="91440" bIns="45720" anchor="ctr">
            <a:normAutofit fontScale="25000" lnSpcReduction="20000"/>
          </a:bodyPr>
          <a:lstStyle/>
          <a:p>
            <a:pPr algn="ctr"/>
            <a:endParaRPr lang="zh-CN" altLang="en-US" b="1" spc="300">
              <a:solidFill>
                <a:schemeClr val="bg1"/>
              </a:solidFill>
              <a:cs typeface="+mn-ea"/>
              <a:sym typeface="+mn-lt"/>
            </a:endParaRPr>
          </a:p>
        </p:txBody>
      </p:sp>
      <p:sp>
        <p:nvSpPr>
          <p:cNvPr id="22" name="矩形 21">
            <a:extLst>
              <a:ext uri="{FF2B5EF4-FFF2-40B4-BE49-F238E27FC236}">
                <a16:creationId xmlns:a16="http://schemas.microsoft.com/office/drawing/2014/main" id="{BAD343BF-779D-44EB-948F-B4CC099C0896}"/>
              </a:ext>
            </a:extLst>
          </p:cNvPr>
          <p:cNvSpPr/>
          <p:nvPr/>
        </p:nvSpPr>
        <p:spPr>
          <a:xfrm>
            <a:off x="8353192" y="2126186"/>
            <a:ext cx="727587" cy="66215"/>
          </a:xfrm>
          <a:prstGeom prst="rect">
            <a:avLst/>
          </a:prstGeom>
          <a:solidFill>
            <a:schemeClr val="accent3"/>
          </a:solidFill>
          <a:ln>
            <a:noFill/>
          </a:ln>
          <a:effectLst/>
        </p:spPr>
        <p:txBody>
          <a:bodyPr wrap="square" lIns="91440" tIns="45720" rIns="91440" bIns="45720" anchor="ctr">
            <a:normAutofit fontScale="25000" lnSpcReduction="20000"/>
          </a:bodyPr>
          <a:lstStyle/>
          <a:p>
            <a:pPr algn="ctr"/>
            <a:endParaRPr lang="zh-CN" altLang="en-US" b="1" spc="300">
              <a:solidFill>
                <a:schemeClr val="bg1"/>
              </a:solidFill>
              <a:cs typeface="+mn-ea"/>
              <a:sym typeface="+mn-lt"/>
            </a:endParaRPr>
          </a:p>
        </p:txBody>
      </p:sp>
      <p:sp>
        <p:nvSpPr>
          <p:cNvPr id="31" name="文本框 30">
            <a:extLst>
              <a:ext uri="{FF2B5EF4-FFF2-40B4-BE49-F238E27FC236}">
                <a16:creationId xmlns:a16="http://schemas.microsoft.com/office/drawing/2014/main" id="{46EDAAF4-B55A-42C6-AC06-BC0F9889CCAC}"/>
              </a:ext>
            </a:extLst>
          </p:cNvPr>
          <p:cNvSpPr txBox="1"/>
          <p:nvPr/>
        </p:nvSpPr>
        <p:spPr>
          <a:xfrm>
            <a:off x="4822143" y="3986936"/>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32" name="文本框 31">
            <a:extLst>
              <a:ext uri="{FF2B5EF4-FFF2-40B4-BE49-F238E27FC236}">
                <a16:creationId xmlns:a16="http://schemas.microsoft.com/office/drawing/2014/main" id="{CD288E0D-43EB-4D4E-8C5D-118D0ACCC2BC}"/>
              </a:ext>
            </a:extLst>
          </p:cNvPr>
          <p:cNvSpPr txBox="1"/>
          <p:nvPr/>
        </p:nvSpPr>
        <p:spPr>
          <a:xfrm>
            <a:off x="4822142" y="4798353"/>
            <a:ext cx="3377750" cy="1034521"/>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简单说下项目后期的发展规划简单说下项目后期的发展规划</a:t>
            </a:r>
          </a:p>
        </p:txBody>
      </p:sp>
      <p:sp>
        <p:nvSpPr>
          <p:cNvPr id="33" name="文本框 32">
            <a:extLst>
              <a:ext uri="{FF2B5EF4-FFF2-40B4-BE49-F238E27FC236}">
                <a16:creationId xmlns:a16="http://schemas.microsoft.com/office/drawing/2014/main" id="{B7EBE848-5F0C-4444-BAE7-4324A9DCE4D9}"/>
              </a:ext>
            </a:extLst>
          </p:cNvPr>
          <p:cNvSpPr txBox="1"/>
          <p:nvPr/>
        </p:nvSpPr>
        <p:spPr>
          <a:xfrm>
            <a:off x="8353193" y="3986936"/>
            <a:ext cx="2064668" cy="360612"/>
          </a:xfrm>
          <a:prstGeom prst="rect">
            <a:avLst/>
          </a:prstGeom>
          <a:noFill/>
        </p:spPr>
        <p:txBody>
          <a:bodyPr wrap="none" lIns="0" tIns="0" rIns="0" bIns="0" rtlCol="0">
            <a:spAutoFit/>
          </a:bodyPr>
          <a:lstStyle/>
          <a:p>
            <a:pPr>
              <a:lnSpc>
                <a:spcPct val="130000"/>
              </a:lnSpc>
            </a:pPr>
            <a:r>
              <a:rPr lang="zh-CN" altLang="en-US" sz="2000" b="1" spc="300" dirty="0">
                <a:solidFill>
                  <a:schemeClr val="accent1"/>
                </a:solidFill>
                <a:cs typeface="+mn-ea"/>
                <a:sym typeface="+mn-lt"/>
              </a:rPr>
              <a:t>这里输入小标题</a:t>
            </a:r>
          </a:p>
        </p:txBody>
      </p:sp>
      <p:sp>
        <p:nvSpPr>
          <p:cNvPr id="34" name="文本框 33">
            <a:extLst>
              <a:ext uri="{FF2B5EF4-FFF2-40B4-BE49-F238E27FC236}">
                <a16:creationId xmlns:a16="http://schemas.microsoft.com/office/drawing/2014/main" id="{1C14C0FA-CF0F-42AF-A447-C1A5BB72907D}"/>
              </a:ext>
            </a:extLst>
          </p:cNvPr>
          <p:cNvSpPr txBox="1"/>
          <p:nvPr/>
        </p:nvSpPr>
        <p:spPr>
          <a:xfrm>
            <a:off x="8353192" y="4798353"/>
            <a:ext cx="3377750" cy="1034521"/>
          </a:xfrm>
          <a:prstGeom prst="rect">
            <a:avLst/>
          </a:prstGeom>
          <a:noFill/>
        </p:spPr>
        <p:txBody>
          <a:bodyPr wrap="square" lIns="0" tIns="0" rIns="0" bIns="0" rtlCol="0">
            <a:noAutofit/>
          </a:bodyPr>
          <a:lstStyle/>
          <a:p>
            <a:pPr>
              <a:lnSpc>
                <a:spcPct val="130000"/>
              </a:lnSpc>
            </a:pPr>
            <a:r>
              <a:rPr lang="zh-CN" altLang="en-US" sz="1600" spc="300" dirty="0">
                <a:solidFill>
                  <a:schemeClr val="tx1">
                    <a:lumMod val="65000"/>
                    <a:lumOff val="35000"/>
                  </a:schemeClr>
                </a:solidFill>
                <a:cs typeface="+mn-ea"/>
                <a:sym typeface="+mn-lt"/>
              </a:rPr>
              <a:t>简单说下项目后期的发展规划简单说下项目后期的发展规划</a:t>
            </a:r>
          </a:p>
        </p:txBody>
      </p:sp>
      <p:sp>
        <p:nvSpPr>
          <p:cNvPr id="35" name="矩形 34">
            <a:extLst>
              <a:ext uri="{FF2B5EF4-FFF2-40B4-BE49-F238E27FC236}">
                <a16:creationId xmlns:a16="http://schemas.microsoft.com/office/drawing/2014/main" id="{EB883286-5306-405F-94F1-01FF6CEB5D92}"/>
              </a:ext>
            </a:extLst>
          </p:cNvPr>
          <p:cNvSpPr/>
          <p:nvPr/>
        </p:nvSpPr>
        <p:spPr>
          <a:xfrm>
            <a:off x="4822142" y="4544266"/>
            <a:ext cx="727587" cy="66215"/>
          </a:xfrm>
          <a:prstGeom prst="rect">
            <a:avLst/>
          </a:prstGeom>
          <a:solidFill>
            <a:schemeClr val="accent3"/>
          </a:solidFill>
          <a:ln>
            <a:noFill/>
          </a:ln>
          <a:effectLst/>
        </p:spPr>
        <p:txBody>
          <a:bodyPr wrap="square" lIns="91440" tIns="45720" rIns="91440" bIns="45720" anchor="ctr">
            <a:normAutofit fontScale="25000" lnSpcReduction="20000"/>
          </a:bodyPr>
          <a:lstStyle/>
          <a:p>
            <a:pPr algn="ctr"/>
            <a:endParaRPr lang="zh-CN" altLang="en-US" b="1" spc="300">
              <a:solidFill>
                <a:schemeClr val="bg1"/>
              </a:solidFill>
              <a:cs typeface="+mn-ea"/>
              <a:sym typeface="+mn-lt"/>
            </a:endParaRPr>
          </a:p>
        </p:txBody>
      </p:sp>
      <p:sp>
        <p:nvSpPr>
          <p:cNvPr id="36" name="矩形 35">
            <a:extLst>
              <a:ext uri="{FF2B5EF4-FFF2-40B4-BE49-F238E27FC236}">
                <a16:creationId xmlns:a16="http://schemas.microsoft.com/office/drawing/2014/main" id="{C5E7D71F-4881-49BC-9B46-E999BA973912}"/>
              </a:ext>
            </a:extLst>
          </p:cNvPr>
          <p:cNvSpPr/>
          <p:nvPr/>
        </p:nvSpPr>
        <p:spPr>
          <a:xfrm>
            <a:off x="8353192" y="4544266"/>
            <a:ext cx="727587" cy="66215"/>
          </a:xfrm>
          <a:prstGeom prst="rect">
            <a:avLst/>
          </a:prstGeom>
          <a:solidFill>
            <a:schemeClr val="accent3"/>
          </a:solidFill>
          <a:ln>
            <a:noFill/>
          </a:ln>
          <a:effectLst/>
        </p:spPr>
        <p:txBody>
          <a:bodyPr wrap="square" lIns="91440" tIns="45720" rIns="91440" bIns="45720" anchor="ctr">
            <a:normAutofit fontScale="25000" lnSpcReduction="20000"/>
          </a:bodyPr>
          <a:lstStyle/>
          <a:p>
            <a:pPr algn="ctr"/>
            <a:endParaRPr lang="zh-CN" altLang="en-US" b="1" spc="300">
              <a:solidFill>
                <a:schemeClr val="bg1"/>
              </a:solidFill>
              <a:cs typeface="+mn-ea"/>
              <a:sym typeface="+mn-lt"/>
            </a:endParaRPr>
          </a:p>
        </p:txBody>
      </p:sp>
    </p:spTree>
    <p:extLst>
      <p:ext uri="{BB962C8B-B14F-4D97-AF65-F5344CB8AC3E}">
        <p14:creationId xmlns:p14="http://schemas.microsoft.com/office/powerpoint/2010/main" val="40291218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a:extLst>
              <a:ext uri="{FF2B5EF4-FFF2-40B4-BE49-F238E27FC236}">
                <a16:creationId xmlns:a16="http://schemas.microsoft.com/office/drawing/2014/main" id="{06617873-F17E-4888-BA4A-997A871EB36E}"/>
              </a:ext>
            </a:extLst>
          </p:cNvPr>
          <p:cNvSpPr>
            <a:spLocks noGrp="1"/>
          </p:cNvSpPr>
          <p:nvPr>
            <p:ph type="title" idx="4294967295"/>
          </p:nvPr>
        </p:nvSpPr>
        <p:spPr>
          <a:xfrm>
            <a:off x="2419750" y="421609"/>
            <a:ext cx="10515600" cy="766300"/>
          </a:xfrm>
          <a:prstGeom prst="rect">
            <a:avLst/>
          </a:prstGeom>
        </p:spPr>
        <p:txBody>
          <a:bodyPr>
            <a:normAutofit/>
          </a:bodyPr>
          <a:lstStyle/>
          <a:p>
            <a:pPr>
              <a:lnSpc>
                <a:spcPct val="130000"/>
              </a:lnSpc>
            </a:pPr>
            <a:r>
              <a:rPr lang="zh-CN" altLang="en-US" sz="2800" spc="300" dirty="0">
                <a:latin typeface="+mn-lt"/>
                <a:ea typeface="+mn-ea"/>
                <a:cs typeface="+mn-ea"/>
                <a:sym typeface="+mn-lt"/>
              </a:rPr>
              <a:t>研究方法的规划</a:t>
            </a:r>
          </a:p>
        </p:txBody>
      </p:sp>
      <p:sp>
        <p:nvSpPr>
          <p:cNvPr id="25" name="文本框 24">
            <a:extLst>
              <a:ext uri="{FF2B5EF4-FFF2-40B4-BE49-F238E27FC236}">
                <a16:creationId xmlns:a16="http://schemas.microsoft.com/office/drawing/2014/main" id="{0E5B284D-CC18-4DB4-9FAC-1B71CACB9D63}"/>
              </a:ext>
            </a:extLst>
          </p:cNvPr>
          <p:cNvSpPr txBox="1"/>
          <p:nvPr/>
        </p:nvSpPr>
        <p:spPr>
          <a:xfrm>
            <a:off x="416984" y="2011250"/>
            <a:ext cx="1613262" cy="429861"/>
          </a:xfrm>
          <a:prstGeom prst="rect">
            <a:avLst/>
          </a:prstGeom>
          <a:noFill/>
        </p:spPr>
        <p:txBody>
          <a:bodyPr wrap="none" lIns="68580" tIns="34290" rIns="68580" bIns="34290" rtlCol="0">
            <a:spAutoFit/>
          </a:bodyPr>
          <a:lstStyle/>
          <a:p>
            <a:pPr>
              <a:lnSpc>
                <a:spcPct val="130000"/>
              </a:lnSpc>
            </a:pPr>
            <a:r>
              <a:rPr lang="zh-CN" altLang="en-US" sz="2000" b="1" spc="300" dirty="0">
                <a:solidFill>
                  <a:schemeClr val="accent1"/>
                </a:solidFill>
                <a:cs typeface="+mn-ea"/>
                <a:sym typeface="+mn-lt"/>
              </a:rPr>
              <a:t>输入小标题</a:t>
            </a:r>
          </a:p>
        </p:txBody>
      </p:sp>
      <p:sp>
        <p:nvSpPr>
          <p:cNvPr id="26" name="文本框 25">
            <a:extLst>
              <a:ext uri="{FF2B5EF4-FFF2-40B4-BE49-F238E27FC236}">
                <a16:creationId xmlns:a16="http://schemas.microsoft.com/office/drawing/2014/main" id="{539D0270-A0FA-4A0E-8559-5E58F8234414}"/>
              </a:ext>
            </a:extLst>
          </p:cNvPr>
          <p:cNvSpPr txBox="1"/>
          <p:nvPr/>
        </p:nvSpPr>
        <p:spPr>
          <a:xfrm>
            <a:off x="416984" y="2729834"/>
            <a:ext cx="2082217" cy="1002454"/>
          </a:xfrm>
          <a:prstGeom prst="rect">
            <a:avLst/>
          </a:prstGeom>
          <a:noFill/>
        </p:spPr>
        <p:txBody>
          <a:bodyPr wrap="square" lIns="68580" tIns="34290" rIns="68580" bIns="34290" rtlCol="0">
            <a:spAutoFit/>
          </a:bodyPr>
          <a:lstStyle/>
          <a:p>
            <a:pPr algn="just">
              <a:lnSpc>
                <a:spcPct val="130000"/>
              </a:lnSpc>
            </a:pPr>
            <a:r>
              <a:rPr lang="zh-CN" altLang="en-US" sz="1600" spc="300" dirty="0">
                <a:solidFill>
                  <a:schemeClr val="tx1">
                    <a:lumMod val="65000"/>
                    <a:lumOff val="35000"/>
                  </a:schemeClr>
                </a:solidFill>
                <a:cs typeface="+mn-ea"/>
                <a:sym typeface="+mn-lt"/>
              </a:rPr>
              <a:t>简单说下研究方法的规划简单说下研究方法的规划</a:t>
            </a:r>
          </a:p>
        </p:txBody>
      </p:sp>
      <p:grpSp>
        <p:nvGrpSpPr>
          <p:cNvPr id="3" name="组合 2">
            <a:extLst>
              <a:ext uri="{FF2B5EF4-FFF2-40B4-BE49-F238E27FC236}">
                <a16:creationId xmlns:a16="http://schemas.microsoft.com/office/drawing/2014/main" id="{A8F7941E-0CE9-4356-8D8C-4D6E07DA669D}"/>
              </a:ext>
            </a:extLst>
          </p:cNvPr>
          <p:cNvGrpSpPr/>
          <p:nvPr/>
        </p:nvGrpSpPr>
        <p:grpSpPr>
          <a:xfrm>
            <a:off x="2597831" y="2575671"/>
            <a:ext cx="792815" cy="1337876"/>
            <a:chOff x="2982544" y="2864473"/>
            <a:chExt cx="530106" cy="894554"/>
          </a:xfrm>
        </p:grpSpPr>
        <p:sp>
          <p:nvSpPr>
            <p:cNvPr id="37" name="燕尾形 3">
              <a:extLst>
                <a:ext uri="{FF2B5EF4-FFF2-40B4-BE49-F238E27FC236}">
                  <a16:creationId xmlns:a16="http://schemas.microsoft.com/office/drawing/2014/main" id="{9ADA07C4-22E9-40B6-BF0D-6FD3715DA516}"/>
                </a:ext>
              </a:extLst>
            </p:cNvPr>
            <p:cNvSpPr/>
            <p:nvPr/>
          </p:nvSpPr>
          <p:spPr>
            <a:xfrm>
              <a:off x="2982544" y="2864473"/>
              <a:ext cx="530106" cy="894554"/>
            </a:xfrm>
            <a:prstGeom prst="chevron">
              <a:avLst/>
            </a:prstGeom>
            <a:gradFill>
              <a:gsLst>
                <a:gs pos="45000">
                  <a:schemeClr val="accent1"/>
                </a:gs>
                <a:gs pos="100000">
                  <a:schemeClr val="accent1">
                    <a:lumMod val="60000"/>
                    <a:lumOff val="40000"/>
                  </a:schemeClr>
                </a:gs>
              </a:gsLst>
              <a:lin ang="2700000" scaled="1"/>
            </a:gradFill>
            <a:ln>
              <a:noFill/>
            </a:ln>
            <a:effectLst>
              <a:glow rad="63500">
                <a:schemeClr val="accent5">
                  <a:lumMod val="75000"/>
                  <a:alpha val="19000"/>
                </a:schemeClr>
              </a:glo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cs typeface="+mn-ea"/>
                <a:sym typeface="+mn-lt"/>
              </a:endParaRPr>
            </a:p>
          </p:txBody>
        </p:sp>
        <p:sp>
          <p:nvSpPr>
            <p:cNvPr id="38" name="椭圆 37">
              <a:extLst>
                <a:ext uri="{FF2B5EF4-FFF2-40B4-BE49-F238E27FC236}">
                  <a16:creationId xmlns:a16="http://schemas.microsoft.com/office/drawing/2014/main" id="{6A295A4C-B305-48B1-91BA-C6F3B84E5095}"/>
                </a:ext>
              </a:extLst>
            </p:cNvPr>
            <p:cNvSpPr/>
            <p:nvPr/>
          </p:nvSpPr>
          <p:spPr>
            <a:xfrm>
              <a:off x="3067915" y="3146092"/>
              <a:ext cx="331316" cy="331316"/>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cs typeface="+mn-ea"/>
                <a:sym typeface="+mn-lt"/>
              </a:endParaRPr>
            </a:p>
          </p:txBody>
        </p:sp>
      </p:grpSp>
      <p:grpSp>
        <p:nvGrpSpPr>
          <p:cNvPr id="5" name="组合 4">
            <a:extLst>
              <a:ext uri="{FF2B5EF4-FFF2-40B4-BE49-F238E27FC236}">
                <a16:creationId xmlns:a16="http://schemas.microsoft.com/office/drawing/2014/main" id="{B1ADADCF-0A1A-4D05-AD28-C75DB3108191}"/>
              </a:ext>
            </a:extLst>
          </p:cNvPr>
          <p:cNvGrpSpPr/>
          <p:nvPr/>
        </p:nvGrpSpPr>
        <p:grpSpPr>
          <a:xfrm>
            <a:off x="5392621" y="2575671"/>
            <a:ext cx="792815" cy="1337876"/>
            <a:chOff x="5251071" y="2864473"/>
            <a:chExt cx="530106" cy="894554"/>
          </a:xfrm>
        </p:grpSpPr>
        <p:sp>
          <p:nvSpPr>
            <p:cNvPr id="41" name="燕尾形 5">
              <a:extLst>
                <a:ext uri="{FF2B5EF4-FFF2-40B4-BE49-F238E27FC236}">
                  <a16:creationId xmlns:a16="http://schemas.microsoft.com/office/drawing/2014/main" id="{0599BC23-C0E3-48FA-95D2-98AC0EFF8D92}"/>
                </a:ext>
              </a:extLst>
            </p:cNvPr>
            <p:cNvSpPr/>
            <p:nvPr/>
          </p:nvSpPr>
          <p:spPr>
            <a:xfrm>
              <a:off x="5251071" y="2864473"/>
              <a:ext cx="530106" cy="894554"/>
            </a:xfrm>
            <a:prstGeom prst="chevron">
              <a:avLst/>
            </a:prstGeom>
            <a:gradFill>
              <a:gsLst>
                <a:gs pos="45000">
                  <a:schemeClr val="accent1"/>
                </a:gs>
                <a:gs pos="100000">
                  <a:schemeClr val="accent1">
                    <a:lumMod val="60000"/>
                    <a:lumOff val="40000"/>
                  </a:schemeClr>
                </a:gs>
              </a:gsLst>
              <a:lin ang="2700000" scaled="1"/>
            </a:gradFill>
            <a:ln>
              <a:noFill/>
            </a:ln>
            <a:effectLst>
              <a:glow rad="63500">
                <a:schemeClr val="accent5">
                  <a:lumMod val="75000"/>
                  <a:alpha val="19000"/>
                </a:schemeClr>
              </a:glo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cs typeface="+mn-ea"/>
                <a:sym typeface="+mn-lt"/>
              </a:endParaRPr>
            </a:p>
          </p:txBody>
        </p:sp>
        <p:sp>
          <p:nvSpPr>
            <p:cNvPr id="42" name="椭圆 41">
              <a:extLst>
                <a:ext uri="{FF2B5EF4-FFF2-40B4-BE49-F238E27FC236}">
                  <a16:creationId xmlns:a16="http://schemas.microsoft.com/office/drawing/2014/main" id="{52A5CB6C-56AA-4086-94E3-AB62F20B057E}"/>
                </a:ext>
              </a:extLst>
            </p:cNvPr>
            <p:cNvSpPr/>
            <p:nvPr/>
          </p:nvSpPr>
          <p:spPr>
            <a:xfrm>
              <a:off x="5336443" y="3146092"/>
              <a:ext cx="331316" cy="331316"/>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prstClr val="white"/>
                </a:solidFill>
                <a:cs typeface="+mn-ea"/>
                <a:sym typeface="+mn-lt"/>
              </a:endParaRPr>
            </a:p>
          </p:txBody>
        </p:sp>
      </p:grpSp>
      <p:sp>
        <p:nvSpPr>
          <p:cNvPr id="55" name="文本框 54">
            <a:extLst>
              <a:ext uri="{FF2B5EF4-FFF2-40B4-BE49-F238E27FC236}">
                <a16:creationId xmlns:a16="http://schemas.microsoft.com/office/drawing/2014/main" id="{6801B95A-9F25-4EC1-A4BA-0CAF39746D74}"/>
              </a:ext>
            </a:extLst>
          </p:cNvPr>
          <p:cNvSpPr txBox="1"/>
          <p:nvPr/>
        </p:nvSpPr>
        <p:spPr>
          <a:xfrm>
            <a:off x="3438085" y="2011250"/>
            <a:ext cx="1613262" cy="429861"/>
          </a:xfrm>
          <a:prstGeom prst="rect">
            <a:avLst/>
          </a:prstGeom>
          <a:noFill/>
        </p:spPr>
        <p:txBody>
          <a:bodyPr wrap="none" lIns="68580" tIns="34290" rIns="68580" bIns="34290" rtlCol="0">
            <a:spAutoFit/>
          </a:bodyPr>
          <a:lstStyle/>
          <a:p>
            <a:pPr>
              <a:lnSpc>
                <a:spcPct val="130000"/>
              </a:lnSpc>
            </a:pPr>
            <a:r>
              <a:rPr lang="zh-CN" altLang="en-US" sz="2000" b="1" spc="300" dirty="0">
                <a:solidFill>
                  <a:schemeClr val="accent1"/>
                </a:solidFill>
                <a:cs typeface="+mn-ea"/>
                <a:sym typeface="+mn-lt"/>
              </a:rPr>
              <a:t>输入小标题</a:t>
            </a:r>
          </a:p>
        </p:txBody>
      </p:sp>
      <p:sp>
        <p:nvSpPr>
          <p:cNvPr id="56" name="文本框 55">
            <a:extLst>
              <a:ext uri="{FF2B5EF4-FFF2-40B4-BE49-F238E27FC236}">
                <a16:creationId xmlns:a16="http://schemas.microsoft.com/office/drawing/2014/main" id="{45635485-A264-4EA9-B623-082E21862F45}"/>
              </a:ext>
            </a:extLst>
          </p:cNvPr>
          <p:cNvSpPr txBox="1"/>
          <p:nvPr/>
        </p:nvSpPr>
        <p:spPr>
          <a:xfrm>
            <a:off x="3438085" y="2729834"/>
            <a:ext cx="2082217" cy="1002454"/>
          </a:xfrm>
          <a:prstGeom prst="rect">
            <a:avLst/>
          </a:prstGeom>
          <a:noFill/>
        </p:spPr>
        <p:txBody>
          <a:bodyPr wrap="square" lIns="68580" tIns="34290" rIns="68580" bIns="34290" rtlCol="0">
            <a:spAutoFit/>
          </a:bodyPr>
          <a:lstStyle/>
          <a:p>
            <a:pPr algn="just">
              <a:lnSpc>
                <a:spcPct val="130000"/>
              </a:lnSpc>
            </a:pPr>
            <a:r>
              <a:rPr lang="zh-CN" altLang="en-US" sz="1600" spc="300" dirty="0">
                <a:solidFill>
                  <a:schemeClr val="tx1">
                    <a:lumMod val="65000"/>
                    <a:lumOff val="35000"/>
                  </a:schemeClr>
                </a:solidFill>
                <a:cs typeface="+mn-ea"/>
                <a:sym typeface="+mn-lt"/>
              </a:rPr>
              <a:t>简单说下研究方法的规划简单说下研究方法的规划</a:t>
            </a:r>
          </a:p>
        </p:txBody>
      </p:sp>
      <p:grpSp>
        <p:nvGrpSpPr>
          <p:cNvPr id="6" name="组合 5">
            <a:extLst>
              <a:ext uri="{FF2B5EF4-FFF2-40B4-BE49-F238E27FC236}">
                <a16:creationId xmlns:a16="http://schemas.microsoft.com/office/drawing/2014/main" id="{46F7BEC4-5FB6-495D-B3B9-2EED3C341F18}"/>
              </a:ext>
            </a:extLst>
          </p:cNvPr>
          <p:cNvGrpSpPr/>
          <p:nvPr/>
        </p:nvGrpSpPr>
        <p:grpSpPr>
          <a:xfrm>
            <a:off x="8187411" y="2575671"/>
            <a:ext cx="792815" cy="1337876"/>
            <a:chOff x="7519598" y="2864473"/>
            <a:chExt cx="530106" cy="894554"/>
          </a:xfrm>
        </p:grpSpPr>
        <p:sp>
          <p:nvSpPr>
            <p:cNvPr id="45" name="燕尾形 7">
              <a:extLst>
                <a:ext uri="{FF2B5EF4-FFF2-40B4-BE49-F238E27FC236}">
                  <a16:creationId xmlns:a16="http://schemas.microsoft.com/office/drawing/2014/main" id="{BCE90C8D-5AF4-4F15-845C-1E36B581F2C8}"/>
                </a:ext>
              </a:extLst>
            </p:cNvPr>
            <p:cNvSpPr/>
            <p:nvPr/>
          </p:nvSpPr>
          <p:spPr>
            <a:xfrm>
              <a:off x="7519598" y="2864473"/>
              <a:ext cx="530106" cy="894554"/>
            </a:xfrm>
            <a:prstGeom prst="chevron">
              <a:avLst/>
            </a:prstGeom>
            <a:gradFill>
              <a:gsLst>
                <a:gs pos="45000">
                  <a:schemeClr val="accent1"/>
                </a:gs>
                <a:gs pos="100000">
                  <a:schemeClr val="accent4"/>
                </a:gs>
              </a:gsLst>
              <a:lin ang="2700000" scaled="1"/>
            </a:gradFill>
            <a:ln>
              <a:noFill/>
            </a:ln>
            <a:effectLst>
              <a:glow rad="63500">
                <a:schemeClr val="accent5">
                  <a:lumMod val="75000"/>
                  <a:alpha val="19000"/>
                </a:schemeClr>
              </a:glo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prstClr val="black"/>
                </a:solidFill>
                <a:cs typeface="+mn-ea"/>
                <a:sym typeface="+mn-lt"/>
              </a:endParaRPr>
            </a:p>
          </p:txBody>
        </p:sp>
        <p:sp>
          <p:nvSpPr>
            <p:cNvPr id="46" name="椭圆 45">
              <a:extLst>
                <a:ext uri="{FF2B5EF4-FFF2-40B4-BE49-F238E27FC236}">
                  <a16:creationId xmlns:a16="http://schemas.microsoft.com/office/drawing/2014/main" id="{0A83FF17-1FFC-4CFE-9E39-39387CD2B765}"/>
                </a:ext>
              </a:extLst>
            </p:cNvPr>
            <p:cNvSpPr/>
            <p:nvPr/>
          </p:nvSpPr>
          <p:spPr>
            <a:xfrm>
              <a:off x="7604969" y="3146092"/>
              <a:ext cx="331316" cy="331316"/>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cs typeface="+mn-ea"/>
                <a:sym typeface="+mn-lt"/>
              </a:endParaRPr>
            </a:p>
          </p:txBody>
        </p:sp>
      </p:grpSp>
      <p:sp>
        <p:nvSpPr>
          <p:cNvPr id="57" name="文本框 56">
            <a:extLst>
              <a:ext uri="{FF2B5EF4-FFF2-40B4-BE49-F238E27FC236}">
                <a16:creationId xmlns:a16="http://schemas.microsoft.com/office/drawing/2014/main" id="{A24136FF-B55C-4EF2-9E2A-871F0C7B36B7}"/>
              </a:ext>
            </a:extLst>
          </p:cNvPr>
          <p:cNvSpPr txBox="1"/>
          <p:nvPr/>
        </p:nvSpPr>
        <p:spPr>
          <a:xfrm>
            <a:off x="6199252" y="2011250"/>
            <a:ext cx="1613262" cy="429861"/>
          </a:xfrm>
          <a:prstGeom prst="rect">
            <a:avLst/>
          </a:prstGeom>
          <a:noFill/>
        </p:spPr>
        <p:txBody>
          <a:bodyPr wrap="none" lIns="68580" tIns="34290" rIns="68580" bIns="34290" rtlCol="0">
            <a:spAutoFit/>
          </a:bodyPr>
          <a:lstStyle/>
          <a:p>
            <a:pPr>
              <a:lnSpc>
                <a:spcPct val="130000"/>
              </a:lnSpc>
            </a:pPr>
            <a:r>
              <a:rPr lang="zh-CN" altLang="en-US" sz="2000" b="1" spc="300" dirty="0">
                <a:solidFill>
                  <a:schemeClr val="accent1"/>
                </a:solidFill>
                <a:cs typeface="+mn-ea"/>
                <a:sym typeface="+mn-lt"/>
              </a:rPr>
              <a:t>输入小标题</a:t>
            </a:r>
          </a:p>
        </p:txBody>
      </p:sp>
      <p:sp>
        <p:nvSpPr>
          <p:cNvPr id="58" name="文本框 57">
            <a:extLst>
              <a:ext uri="{FF2B5EF4-FFF2-40B4-BE49-F238E27FC236}">
                <a16:creationId xmlns:a16="http://schemas.microsoft.com/office/drawing/2014/main" id="{6FD1D839-E3C6-4FD6-9BB7-1A588529D2F2}"/>
              </a:ext>
            </a:extLst>
          </p:cNvPr>
          <p:cNvSpPr txBox="1"/>
          <p:nvPr/>
        </p:nvSpPr>
        <p:spPr>
          <a:xfrm>
            <a:off x="6199252" y="2729834"/>
            <a:ext cx="2082217" cy="1002454"/>
          </a:xfrm>
          <a:prstGeom prst="rect">
            <a:avLst/>
          </a:prstGeom>
          <a:noFill/>
        </p:spPr>
        <p:txBody>
          <a:bodyPr wrap="square" lIns="68580" tIns="34290" rIns="68580" bIns="34290" rtlCol="0">
            <a:spAutoFit/>
          </a:bodyPr>
          <a:lstStyle/>
          <a:p>
            <a:pPr algn="just">
              <a:lnSpc>
                <a:spcPct val="130000"/>
              </a:lnSpc>
            </a:pPr>
            <a:r>
              <a:rPr lang="zh-CN" altLang="en-US" sz="1600" spc="300" dirty="0">
                <a:solidFill>
                  <a:schemeClr val="tx1">
                    <a:lumMod val="65000"/>
                    <a:lumOff val="35000"/>
                  </a:schemeClr>
                </a:solidFill>
                <a:cs typeface="+mn-ea"/>
                <a:sym typeface="+mn-lt"/>
              </a:rPr>
              <a:t>简单说下研究方法的规划简单说下研究方法的规划</a:t>
            </a:r>
          </a:p>
        </p:txBody>
      </p:sp>
      <p:grpSp>
        <p:nvGrpSpPr>
          <p:cNvPr id="7" name="组合 6">
            <a:extLst>
              <a:ext uri="{FF2B5EF4-FFF2-40B4-BE49-F238E27FC236}">
                <a16:creationId xmlns:a16="http://schemas.microsoft.com/office/drawing/2014/main" id="{E8E293E7-B633-45C7-9A63-DA6537DAEAAE}"/>
              </a:ext>
            </a:extLst>
          </p:cNvPr>
          <p:cNvGrpSpPr/>
          <p:nvPr/>
        </p:nvGrpSpPr>
        <p:grpSpPr>
          <a:xfrm>
            <a:off x="10982201" y="2575671"/>
            <a:ext cx="792815" cy="1337876"/>
            <a:chOff x="9788126" y="2864473"/>
            <a:chExt cx="530106" cy="894554"/>
          </a:xfrm>
        </p:grpSpPr>
        <p:sp>
          <p:nvSpPr>
            <p:cNvPr id="49" name="燕尾形 9">
              <a:extLst>
                <a:ext uri="{FF2B5EF4-FFF2-40B4-BE49-F238E27FC236}">
                  <a16:creationId xmlns:a16="http://schemas.microsoft.com/office/drawing/2014/main" id="{41EF9991-0207-4F81-A52B-5B8D5A6951C8}"/>
                </a:ext>
              </a:extLst>
            </p:cNvPr>
            <p:cNvSpPr/>
            <p:nvPr/>
          </p:nvSpPr>
          <p:spPr>
            <a:xfrm>
              <a:off x="9788126" y="2864473"/>
              <a:ext cx="530106" cy="894554"/>
            </a:xfrm>
            <a:prstGeom prst="chevron">
              <a:avLst/>
            </a:prstGeom>
            <a:gradFill>
              <a:gsLst>
                <a:gs pos="45000">
                  <a:schemeClr val="accent1"/>
                </a:gs>
                <a:gs pos="100000">
                  <a:schemeClr val="accent4"/>
                </a:gs>
              </a:gsLst>
              <a:lin ang="2700000" scaled="1"/>
            </a:gradFill>
            <a:ln>
              <a:noFill/>
            </a:ln>
            <a:effectLst>
              <a:glow rad="63500">
                <a:schemeClr val="accent5">
                  <a:lumMod val="75000"/>
                  <a:alpha val="19000"/>
                </a:schemeClr>
              </a:glo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prstClr val="black"/>
                </a:solidFill>
                <a:cs typeface="+mn-ea"/>
                <a:sym typeface="+mn-lt"/>
              </a:endParaRPr>
            </a:p>
          </p:txBody>
        </p:sp>
        <p:sp>
          <p:nvSpPr>
            <p:cNvPr id="50" name="椭圆 49">
              <a:extLst>
                <a:ext uri="{FF2B5EF4-FFF2-40B4-BE49-F238E27FC236}">
                  <a16:creationId xmlns:a16="http://schemas.microsoft.com/office/drawing/2014/main" id="{E55510A8-6E37-41C9-BAF6-5AF242F642EB}"/>
                </a:ext>
              </a:extLst>
            </p:cNvPr>
            <p:cNvSpPr/>
            <p:nvPr/>
          </p:nvSpPr>
          <p:spPr>
            <a:xfrm>
              <a:off x="9873497" y="3146092"/>
              <a:ext cx="331316" cy="331316"/>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cs typeface="+mn-ea"/>
                <a:sym typeface="+mn-lt"/>
              </a:endParaRPr>
            </a:p>
          </p:txBody>
        </p:sp>
      </p:grpSp>
      <p:sp>
        <p:nvSpPr>
          <p:cNvPr id="59" name="文本框 58">
            <a:extLst>
              <a:ext uri="{FF2B5EF4-FFF2-40B4-BE49-F238E27FC236}">
                <a16:creationId xmlns:a16="http://schemas.microsoft.com/office/drawing/2014/main" id="{F5F531D3-D55D-490A-A7FB-67B3B576CAA4}"/>
              </a:ext>
            </a:extLst>
          </p:cNvPr>
          <p:cNvSpPr txBox="1"/>
          <p:nvPr/>
        </p:nvSpPr>
        <p:spPr>
          <a:xfrm>
            <a:off x="8994042" y="2011250"/>
            <a:ext cx="1613262" cy="429861"/>
          </a:xfrm>
          <a:prstGeom prst="rect">
            <a:avLst/>
          </a:prstGeom>
          <a:noFill/>
        </p:spPr>
        <p:txBody>
          <a:bodyPr wrap="none" lIns="68580" tIns="34290" rIns="68580" bIns="34290" rtlCol="0">
            <a:spAutoFit/>
          </a:bodyPr>
          <a:lstStyle/>
          <a:p>
            <a:pPr>
              <a:lnSpc>
                <a:spcPct val="130000"/>
              </a:lnSpc>
            </a:pPr>
            <a:r>
              <a:rPr lang="zh-CN" altLang="en-US" sz="2000" b="1" spc="300" dirty="0">
                <a:solidFill>
                  <a:schemeClr val="accent1"/>
                </a:solidFill>
                <a:cs typeface="+mn-ea"/>
                <a:sym typeface="+mn-lt"/>
              </a:rPr>
              <a:t>输入小标题</a:t>
            </a:r>
          </a:p>
        </p:txBody>
      </p:sp>
      <p:sp>
        <p:nvSpPr>
          <p:cNvPr id="60" name="文本框 59">
            <a:extLst>
              <a:ext uri="{FF2B5EF4-FFF2-40B4-BE49-F238E27FC236}">
                <a16:creationId xmlns:a16="http://schemas.microsoft.com/office/drawing/2014/main" id="{185D697E-1029-4150-986A-4F645B44A9AF}"/>
              </a:ext>
            </a:extLst>
          </p:cNvPr>
          <p:cNvSpPr txBox="1"/>
          <p:nvPr/>
        </p:nvSpPr>
        <p:spPr>
          <a:xfrm>
            <a:off x="8994042" y="2729834"/>
            <a:ext cx="2082217" cy="1002454"/>
          </a:xfrm>
          <a:prstGeom prst="rect">
            <a:avLst/>
          </a:prstGeom>
          <a:noFill/>
        </p:spPr>
        <p:txBody>
          <a:bodyPr wrap="square" lIns="68580" tIns="34290" rIns="68580" bIns="34290" rtlCol="0">
            <a:spAutoFit/>
          </a:bodyPr>
          <a:lstStyle/>
          <a:p>
            <a:pPr algn="just">
              <a:lnSpc>
                <a:spcPct val="130000"/>
              </a:lnSpc>
            </a:pPr>
            <a:r>
              <a:rPr lang="zh-CN" altLang="en-US" sz="1600" spc="300" dirty="0">
                <a:solidFill>
                  <a:schemeClr val="tx1">
                    <a:lumMod val="65000"/>
                    <a:lumOff val="35000"/>
                  </a:schemeClr>
                </a:solidFill>
                <a:cs typeface="+mn-ea"/>
                <a:sym typeface="+mn-lt"/>
              </a:rPr>
              <a:t>简单说下研究方法的规划简单说下研究方法的规划</a:t>
            </a:r>
          </a:p>
        </p:txBody>
      </p:sp>
      <p:sp>
        <p:nvSpPr>
          <p:cNvPr id="68" name="矩形: 圆角 67">
            <a:extLst>
              <a:ext uri="{FF2B5EF4-FFF2-40B4-BE49-F238E27FC236}">
                <a16:creationId xmlns:a16="http://schemas.microsoft.com/office/drawing/2014/main" id="{D5E2C64E-3FF9-4E9C-8030-F29C9F249235}"/>
              </a:ext>
            </a:extLst>
          </p:cNvPr>
          <p:cNvSpPr/>
          <p:nvPr/>
        </p:nvSpPr>
        <p:spPr>
          <a:xfrm>
            <a:off x="416984" y="5029200"/>
            <a:ext cx="11441033" cy="51664"/>
          </a:xfrm>
          <a:prstGeom prst="roundRect">
            <a:avLst/>
          </a:prstGeom>
          <a:solidFill>
            <a:schemeClr val="accent3"/>
          </a:solidFill>
          <a:ln>
            <a:noFill/>
          </a:ln>
          <a:effectLst/>
        </p:spPr>
        <p:txBody>
          <a:bodyPr wrap="square" lIns="91440" tIns="45720" rIns="91440" bIns="45720" anchor="ctr">
            <a:normAutofit fontScale="25000" lnSpcReduction="20000"/>
          </a:bodyPr>
          <a:lstStyle/>
          <a:p>
            <a:pPr algn="ctr"/>
            <a:endParaRPr lang="zh-CN" altLang="en-US" b="1" spc="300">
              <a:solidFill>
                <a:schemeClr val="bg1"/>
              </a:solidFill>
              <a:cs typeface="+mn-ea"/>
              <a:sym typeface="+mn-lt"/>
            </a:endParaRPr>
          </a:p>
        </p:txBody>
      </p:sp>
      <p:sp>
        <p:nvSpPr>
          <p:cNvPr id="69" name="文本框 68">
            <a:extLst>
              <a:ext uri="{FF2B5EF4-FFF2-40B4-BE49-F238E27FC236}">
                <a16:creationId xmlns:a16="http://schemas.microsoft.com/office/drawing/2014/main" id="{C694507A-A2D8-4288-8598-BE73431D42C6}"/>
              </a:ext>
            </a:extLst>
          </p:cNvPr>
          <p:cNvSpPr txBox="1"/>
          <p:nvPr/>
        </p:nvSpPr>
        <p:spPr>
          <a:xfrm>
            <a:off x="416984" y="4675540"/>
            <a:ext cx="1534160" cy="369332"/>
          </a:xfrm>
          <a:prstGeom prst="rect">
            <a:avLst/>
          </a:prstGeom>
          <a:noFill/>
        </p:spPr>
        <p:txBody>
          <a:bodyPr wrap="square" rtlCol="0">
            <a:spAutoFit/>
          </a:bodyPr>
          <a:lstStyle/>
          <a:p>
            <a:r>
              <a:rPr lang="zh-CN" altLang="en-US" spc="300" dirty="0">
                <a:cs typeface="+mn-ea"/>
                <a:sym typeface="+mn-lt"/>
              </a:rPr>
              <a:t>输入关键词</a:t>
            </a:r>
          </a:p>
        </p:txBody>
      </p:sp>
      <p:sp>
        <p:nvSpPr>
          <p:cNvPr id="70" name="文本框 69">
            <a:extLst>
              <a:ext uri="{FF2B5EF4-FFF2-40B4-BE49-F238E27FC236}">
                <a16:creationId xmlns:a16="http://schemas.microsoft.com/office/drawing/2014/main" id="{4D3AE6B3-4634-45FD-8A54-DA5262FD862B}"/>
              </a:ext>
            </a:extLst>
          </p:cNvPr>
          <p:cNvSpPr txBox="1"/>
          <p:nvPr/>
        </p:nvSpPr>
        <p:spPr>
          <a:xfrm>
            <a:off x="3438085" y="4675540"/>
            <a:ext cx="1534160" cy="369332"/>
          </a:xfrm>
          <a:prstGeom prst="rect">
            <a:avLst/>
          </a:prstGeom>
          <a:noFill/>
        </p:spPr>
        <p:txBody>
          <a:bodyPr wrap="square" rtlCol="0">
            <a:spAutoFit/>
          </a:bodyPr>
          <a:lstStyle/>
          <a:p>
            <a:r>
              <a:rPr lang="zh-CN" altLang="en-US" spc="300" dirty="0">
                <a:cs typeface="+mn-ea"/>
                <a:sym typeface="+mn-lt"/>
              </a:rPr>
              <a:t>输入关键词</a:t>
            </a:r>
          </a:p>
        </p:txBody>
      </p:sp>
      <p:sp>
        <p:nvSpPr>
          <p:cNvPr id="71" name="文本框 70">
            <a:extLst>
              <a:ext uri="{FF2B5EF4-FFF2-40B4-BE49-F238E27FC236}">
                <a16:creationId xmlns:a16="http://schemas.microsoft.com/office/drawing/2014/main" id="{181EC116-3EE5-4D9C-AFB3-A0372DF3ED51}"/>
              </a:ext>
            </a:extLst>
          </p:cNvPr>
          <p:cNvSpPr txBox="1"/>
          <p:nvPr/>
        </p:nvSpPr>
        <p:spPr>
          <a:xfrm>
            <a:off x="6199252" y="4675540"/>
            <a:ext cx="1534160" cy="369332"/>
          </a:xfrm>
          <a:prstGeom prst="rect">
            <a:avLst/>
          </a:prstGeom>
          <a:noFill/>
        </p:spPr>
        <p:txBody>
          <a:bodyPr wrap="square" rtlCol="0">
            <a:spAutoFit/>
          </a:bodyPr>
          <a:lstStyle/>
          <a:p>
            <a:r>
              <a:rPr lang="zh-CN" altLang="en-US" spc="300" dirty="0">
                <a:cs typeface="+mn-ea"/>
                <a:sym typeface="+mn-lt"/>
              </a:rPr>
              <a:t>输入关键词</a:t>
            </a:r>
          </a:p>
        </p:txBody>
      </p:sp>
      <p:sp>
        <p:nvSpPr>
          <p:cNvPr id="72" name="文本框 71">
            <a:extLst>
              <a:ext uri="{FF2B5EF4-FFF2-40B4-BE49-F238E27FC236}">
                <a16:creationId xmlns:a16="http://schemas.microsoft.com/office/drawing/2014/main" id="{224D9C34-9DF5-44D9-84C5-E770446355E3}"/>
              </a:ext>
            </a:extLst>
          </p:cNvPr>
          <p:cNvSpPr txBox="1"/>
          <p:nvPr/>
        </p:nvSpPr>
        <p:spPr>
          <a:xfrm>
            <a:off x="8994042" y="4675540"/>
            <a:ext cx="1534160" cy="369332"/>
          </a:xfrm>
          <a:prstGeom prst="rect">
            <a:avLst/>
          </a:prstGeom>
          <a:noFill/>
        </p:spPr>
        <p:txBody>
          <a:bodyPr wrap="square" rtlCol="0">
            <a:spAutoFit/>
          </a:bodyPr>
          <a:lstStyle/>
          <a:p>
            <a:r>
              <a:rPr lang="zh-CN" altLang="en-US" spc="300" dirty="0">
                <a:cs typeface="+mn-ea"/>
                <a:sym typeface="+mn-lt"/>
              </a:rPr>
              <a:t>输入关键词</a:t>
            </a:r>
          </a:p>
        </p:txBody>
      </p:sp>
    </p:spTree>
    <p:extLst>
      <p:ext uri="{BB962C8B-B14F-4D97-AF65-F5344CB8AC3E}">
        <p14:creationId xmlns:p14="http://schemas.microsoft.com/office/powerpoint/2010/main" val="22068868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a:extLst>
              <a:ext uri="{FF2B5EF4-FFF2-40B4-BE49-F238E27FC236}">
                <a16:creationId xmlns:a16="http://schemas.microsoft.com/office/drawing/2014/main" id="{4AD6324A-8546-466F-896E-A6BCA795CBBB}"/>
              </a:ext>
            </a:extLst>
          </p:cNvPr>
          <p:cNvSpPr/>
          <p:nvPr/>
        </p:nvSpPr>
        <p:spPr>
          <a:xfrm rot="5400000">
            <a:off x="1299667" y="3246324"/>
            <a:ext cx="895706" cy="772160"/>
          </a:xfrm>
          <a:prstGeom prst="hexagon">
            <a:avLst/>
          </a:prstGeom>
          <a:gradFill>
            <a:gsLst>
              <a:gs pos="57000">
                <a:schemeClr val="accent1"/>
              </a:gs>
              <a:gs pos="100000">
                <a:schemeClr val="accent1">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六边形 4">
            <a:extLst>
              <a:ext uri="{FF2B5EF4-FFF2-40B4-BE49-F238E27FC236}">
                <a16:creationId xmlns:a16="http://schemas.microsoft.com/office/drawing/2014/main" id="{D3F6746F-E440-4B00-8469-94BB8F82965C}"/>
              </a:ext>
            </a:extLst>
          </p:cNvPr>
          <p:cNvSpPr/>
          <p:nvPr/>
        </p:nvSpPr>
        <p:spPr>
          <a:xfrm rot="5400000">
            <a:off x="3473907" y="3246324"/>
            <a:ext cx="895706" cy="772160"/>
          </a:xfrm>
          <a:prstGeom prst="hexagon">
            <a:avLst/>
          </a:prstGeom>
          <a:gradFill>
            <a:gsLst>
              <a:gs pos="57000">
                <a:schemeClr val="accent1"/>
              </a:gs>
              <a:gs pos="100000">
                <a:schemeClr val="accent1">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六边形 5">
            <a:extLst>
              <a:ext uri="{FF2B5EF4-FFF2-40B4-BE49-F238E27FC236}">
                <a16:creationId xmlns:a16="http://schemas.microsoft.com/office/drawing/2014/main" id="{2269955D-D214-44A6-8CD9-529B30281E8B}"/>
              </a:ext>
            </a:extLst>
          </p:cNvPr>
          <p:cNvSpPr/>
          <p:nvPr/>
        </p:nvSpPr>
        <p:spPr>
          <a:xfrm rot="5400000">
            <a:off x="5648147" y="3246324"/>
            <a:ext cx="895706" cy="772160"/>
          </a:xfrm>
          <a:prstGeom prst="hexagon">
            <a:avLst/>
          </a:prstGeom>
          <a:gradFill>
            <a:gsLst>
              <a:gs pos="57000">
                <a:schemeClr val="accent1"/>
              </a:gs>
              <a:gs pos="100000">
                <a:schemeClr val="accent1">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六边形 6">
            <a:extLst>
              <a:ext uri="{FF2B5EF4-FFF2-40B4-BE49-F238E27FC236}">
                <a16:creationId xmlns:a16="http://schemas.microsoft.com/office/drawing/2014/main" id="{19E41D90-0064-4B76-A3C7-ACEFF1703875}"/>
              </a:ext>
            </a:extLst>
          </p:cNvPr>
          <p:cNvSpPr/>
          <p:nvPr/>
        </p:nvSpPr>
        <p:spPr>
          <a:xfrm rot="5400000">
            <a:off x="7822387" y="3246324"/>
            <a:ext cx="895706" cy="772160"/>
          </a:xfrm>
          <a:prstGeom prst="hexagon">
            <a:avLst/>
          </a:prstGeom>
          <a:gradFill>
            <a:gsLst>
              <a:gs pos="57000">
                <a:schemeClr val="accent1"/>
              </a:gs>
              <a:gs pos="100000">
                <a:schemeClr val="accent1">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a:extLst>
              <a:ext uri="{FF2B5EF4-FFF2-40B4-BE49-F238E27FC236}">
                <a16:creationId xmlns:a16="http://schemas.microsoft.com/office/drawing/2014/main" id="{6BBCA844-F0A3-4480-B398-E68059117F15}"/>
              </a:ext>
            </a:extLst>
          </p:cNvPr>
          <p:cNvSpPr/>
          <p:nvPr/>
        </p:nvSpPr>
        <p:spPr>
          <a:xfrm rot="10800000">
            <a:off x="1747520" y="4076409"/>
            <a:ext cx="2176780" cy="213361"/>
          </a:xfrm>
          <a:custGeom>
            <a:avLst/>
            <a:gdLst>
              <a:gd name="connsiteX0" fmla="*/ 0 w 2336800"/>
              <a:gd name="connsiteY0" fmla="*/ 0 h 562863"/>
              <a:gd name="connsiteX1" fmla="*/ 2336800 w 2336800"/>
              <a:gd name="connsiteY1" fmla="*/ 0 h 562863"/>
              <a:gd name="connsiteX2" fmla="*/ 2336800 w 2336800"/>
              <a:gd name="connsiteY2" fmla="*/ 562863 h 562863"/>
              <a:gd name="connsiteX3" fmla="*/ 0 w 2336800"/>
              <a:gd name="connsiteY3" fmla="*/ 562863 h 562863"/>
              <a:gd name="connsiteX4" fmla="*/ 0 w 2336800"/>
              <a:gd name="connsiteY4" fmla="*/ 0 h 562863"/>
              <a:gd name="connsiteX0" fmla="*/ 0 w 2336800"/>
              <a:gd name="connsiteY0" fmla="*/ 0 h 571500"/>
              <a:gd name="connsiteX1" fmla="*/ 2336800 w 2336800"/>
              <a:gd name="connsiteY1" fmla="*/ 0 h 571500"/>
              <a:gd name="connsiteX2" fmla="*/ 2336800 w 2336800"/>
              <a:gd name="connsiteY2" fmla="*/ 562863 h 571500"/>
              <a:gd name="connsiteX3" fmla="*/ 1173480 w 2336800"/>
              <a:gd name="connsiteY3" fmla="*/ 571500 h 571500"/>
              <a:gd name="connsiteX4" fmla="*/ 0 w 2336800"/>
              <a:gd name="connsiteY4" fmla="*/ 562863 h 571500"/>
              <a:gd name="connsiteX5" fmla="*/ 0 w 2336800"/>
              <a:gd name="connsiteY5" fmla="*/ 0 h 571500"/>
              <a:gd name="connsiteX0" fmla="*/ 0 w 2336800"/>
              <a:gd name="connsiteY0" fmla="*/ 0 h 562863"/>
              <a:gd name="connsiteX1" fmla="*/ 2336800 w 2336800"/>
              <a:gd name="connsiteY1" fmla="*/ 0 h 562863"/>
              <a:gd name="connsiteX2" fmla="*/ 2336800 w 2336800"/>
              <a:gd name="connsiteY2" fmla="*/ 562863 h 562863"/>
              <a:gd name="connsiteX3" fmla="*/ 0 w 2336800"/>
              <a:gd name="connsiteY3" fmla="*/ 562863 h 562863"/>
              <a:gd name="connsiteX4" fmla="*/ 0 w 2336800"/>
              <a:gd name="connsiteY4" fmla="*/ 0 h 562863"/>
              <a:gd name="connsiteX0" fmla="*/ 0 w 2336800"/>
              <a:gd name="connsiteY0" fmla="*/ 0 h 571500"/>
              <a:gd name="connsiteX1" fmla="*/ 2336800 w 2336800"/>
              <a:gd name="connsiteY1" fmla="*/ 0 h 571500"/>
              <a:gd name="connsiteX2" fmla="*/ 2336800 w 2336800"/>
              <a:gd name="connsiteY2" fmla="*/ 562863 h 571500"/>
              <a:gd name="connsiteX3" fmla="*/ 1242060 w 2336800"/>
              <a:gd name="connsiteY3" fmla="*/ 571500 h 571500"/>
              <a:gd name="connsiteX4" fmla="*/ 0 w 2336800"/>
              <a:gd name="connsiteY4" fmla="*/ 562863 h 571500"/>
              <a:gd name="connsiteX5" fmla="*/ 0 w 2336800"/>
              <a:gd name="connsiteY5" fmla="*/ 0 h 571500"/>
              <a:gd name="connsiteX0" fmla="*/ 1242060 w 2336800"/>
              <a:gd name="connsiteY0" fmla="*/ 571500 h 662940"/>
              <a:gd name="connsiteX1" fmla="*/ 0 w 2336800"/>
              <a:gd name="connsiteY1" fmla="*/ 562863 h 662940"/>
              <a:gd name="connsiteX2" fmla="*/ 0 w 2336800"/>
              <a:gd name="connsiteY2" fmla="*/ 0 h 662940"/>
              <a:gd name="connsiteX3" fmla="*/ 2336800 w 2336800"/>
              <a:gd name="connsiteY3" fmla="*/ 0 h 662940"/>
              <a:gd name="connsiteX4" fmla="*/ 2336800 w 2336800"/>
              <a:gd name="connsiteY4" fmla="*/ 562863 h 662940"/>
              <a:gd name="connsiteX5" fmla="*/ 1333500 w 2336800"/>
              <a:gd name="connsiteY5" fmla="*/ 662940 h 662940"/>
              <a:gd name="connsiteX0" fmla="*/ 1242060 w 2336800"/>
              <a:gd name="connsiteY0" fmla="*/ 571500 h 571500"/>
              <a:gd name="connsiteX1" fmla="*/ 0 w 2336800"/>
              <a:gd name="connsiteY1" fmla="*/ 562863 h 571500"/>
              <a:gd name="connsiteX2" fmla="*/ 0 w 2336800"/>
              <a:gd name="connsiteY2" fmla="*/ 0 h 571500"/>
              <a:gd name="connsiteX3" fmla="*/ 2336800 w 2336800"/>
              <a:gd name="connsiteY3" fmla="*/ 0 h 571500"/>
              <a:gd name="connsiteX4" fmla="*/ 2336800 w 2336800"/>
              <a:gd name="connsiteY4" fmla="*/ 562863 h 571500"/>
              <a:gd name="connsiteX0" fmla="*/ 0 w 2336800"/>
              <a:gd name="connsiteY0" fmla="*/ 562863 h 562863"/>
              <a:gd name="connsiteX1" fmla="*/ 0 w 2336800"/>
              <a:gd name="connsiteY1" fmla="*/ 0 h 562863"/>
              <a:gd name="connsiteX2" fmla="*/ 2336800 w 2336800"/>
              <a:gd name="connsiteY2" fmla="*/ 0 h 562863"/>
              <a:gd name="connsiteX3" fmla="*/ 2336800 w 2336800"/>
              <a:gd name="connsiteY3" fmla="*/ 562863 h 562863"/>
            </a:gdLst>
            <a:ahLst/>
            <a:cxnLst>
              <a:cxn ang="0">
                <a:pos x="connsiteX0" y="connsiteY0"/>
              </a:cxn>
              <a:cxn ang="0">
                <a:pos x="connsiteX1" y="connsiteY1"/>
              </a:cxn>
              <a:cxn ang="0">
                <a:pos x="connsiteX2" y="connsiteY2"/>
              </a:cxn>
              <a:cxn ang="0">
                <a:pos x="connsiteX3" y="connsiteY3"/>
              </a:cxn>
            </a:cxnLst>
            <a:rect l="l" t="t" r="r" b="b"/>
            <a:pathLst>
              <a:path w="2336800" h="562863">
                <a:moveTo>
                  <a:pt x="0" y="562863"/>
                </a:moveTo>
                <a:lnTo>
                  <a:pt x="0" y="0"/>
                </a:lnTo>
                <a:lnTo>
                  <a:pt x="2336800" y="0"/>
                </a:lnTo>
                <a:lnTo>
                  <a:pt x="2336800" y="562863"/>
                </a:lnTo>
              </a:path>
            </a:pathLst>
          </a:cu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6" name="矩形 14">
            <a:extLst>
              <a:ext uri="{FF2B5EF4-FFF2-40B4-BE49-F238E27FC236}">
                <a16:creationId xmlns:a16="http://schemas.microsoft.com/office/drawing/2014/main" id="{A9A2E710-4225-4B96-94F0-87A843D46D1B}"/>
              </a:ext>
            </a:extLst>
          </p:cNvPr>
          <p:cNvSpPr/>
          <p:nvPr/>
        </p:nvSpPr>
        <p:spPr>
          <a:xfrm rot="10800000">
            <a:off x="6096000" y="4076409"/>
            <a:ext cx="2176780" cy="213361"/>
          </a:xfrm>
          <a:custGeom>
            <a:avLst/>
            <a:gdLst>
              <a:gd name="connsiteX0" fmla="*/ 0 w 2336800"/>
              <a:gd name="connsiteY0" fmla="*/ 0 h 562863"/>
              <a:gd name="connsiteX1" fmla="*/ 2336800 w 2336800"/>
              <a:gd name="connsiteY1" fmla="*/ 0 h 562863"/>
              <a:gd name="connsiteX2" fmla="*/ 2336800 w 2336800"/>
              <a:gd name="connsiteY2" fmla="*/ 562863 h 562863"/>
              <a:gd name="connsiteX3" fmla="*/ 0 w 2336800"/>
              <a:gd name="connsiteY3" fmla="*/ 562863 h 562863"/>
              <a:gd name="connsiteX4" fmla="*/ 0 w 2336800"/>
              <a:gd name="connsiteY4" fmla="*/ 0 h 562863"/>
              <a:gd name="connsiteX0" fmla="*/ 0 w 2336800"/>
              <a:gd name="connsiteY0" fmla="*/ 0 h 571500"/>
              <a:gd name="connsiteX1" fmla="*/ 2336800 w 2336800"/>
              <a:gd name="connsiteY1" fmla="*/ 0 h 571500"/>
              <a:gd name="connsiteX2" fmla="*/ 2336800 w 2336800"/>
              <a:gd name="connsiteY2" fmla="*/ 562863 h 571500"/>
              <a:gd name="connsiteX3" fmla="*/ 1173480 w 2336800"/>
              <a:gd name="connsiteY3" fmla="*/ 571500 h 571500"/>
              <a:gd name="connsiteX4" fmla="*/ 0 w 2336800"/>
              <a:gd name="connsiteY4" fmla="*/ 562863 h 571500"/>
              <a:gd name="connsiteX5" fmla="*/ 0 w 2336800"/>
              <a:gd name="connsiteY5" fmla="*/ 0 h 571500"/>
              <a:gd name="connsiteX0" fmla="*/ 0 w 2336800"/>
              <a:gd name="connsiteY0" fmla="*/ 0 h 562863"/>
              <a:gd name="connsiteX1" fmla="*/ 2336800 w 2336800"/>
              <a:gd name="connsiteY1" fmla="*/ 0 h 562863"/>
              <a:gd name="connsiteX2" fmla="*/ 2336800 w 2336800"/>
              <a:gd name="connsiteY2" fmla="*/ 562863 h 562863"/>
              <a:gd name="connsiteX3" fmla="*/ 0 w 2336800"/>
              <a:gd name="connsiteY3" fmla="*/ 562863 h 562863"/>
              <a:gd name="connsiteX4" fmla="*/ 0 w 2336800"/>
              <a:gd name="connsiteY4" fmla="*/ 0 h 562863"/>
              <a:gd name="connsiteX0" fmla="*/ 0 w 2336800"/>
              <a:gd name="connsiteY0" fmla="*/ 0 h 571500"/>
              <a:gd name="connsiteX1" fmla="*/ 2336800 w 2336800"/>
              <a:gd name="connsiteY1" fmla="*/ 0 h 571500"/>
              <a:gd name="connsiteX2" fmla="*/ 2336800 w 2336800"/>
              <a:gd name="connsiteY2" fmla="*/ 562863 h 571500"/>
              <a:gd name="connsiteX3" fmla="*/ 1242060 w 2336800"/>
              <a:gd name="connsiteY3" fmla="*/ 571500 h 571500"/>
              <a:gd name="connsiteX4" fmla="*/ 0 w 2336800"/>
              <a:gd name="connsiteY4" fmla="*/ 562863 h 571500"/>
              <a:gd name="connsiteX5" fmla="*/ 0 w 2336800"/>
              <a:gd name="connsiteY5" fmla="*/ 0 h 571500"/>
              <a:gd name="connsiteX0" fmla="*/ 1242060 w 2336800"/>
              <a:gd name="connsiteY0" fmla="*/ 571500 h 662940"/>
              <a:gd name="connsiteX1" fmla="*/ 0 w 2336800"/>
              <a:gd name="connsiteY1" fmla="*/ 562863 h 662940"/>
              <a:gd name="connsiteX2" fmla="*/ 0 w 2336800"/>
              <a:gd name="connsiteY2" fmla="*/ 0 h 662940"/>
              <a:gd name="connsiteX3" fmla="*/ 2336800 w 2336800"/>
              <a:gd name="connsiteY3" fmla="*/ 0 h 662940"/>
              <a:gd name="connsiteX4" fmla="*/ 2336800 w 2336800"/>
              <a:gd name="connsiteY4" fmla="*/ 562863 h 662940"/>
              <a:gd name="connsiteX5" fmla="*/ 1333500 w 2336800"/>
              <a:gd name="connsiteY5" fmla="*/ 662940 h 662940"/>
              <a:gd name="connsiteX0" fmla="*/ 1242060 w 2336800"/>
              <a:gd name="connsiteY0" fmla="*/ 571500 h 571500"/>
              <a:gd name="connsiteX1" fmla="*/ 0 w 2336800"/>
              <a:gd name="connsiteY1" fmla="*/ 562863 h 571500"/>
              <a:gd name="connsiteX2" fmla="*/ 0 w 2336800"/>
              <a:gd name="connsiteY2" fmla="*/ 0 h 571500"/>
              <a:gd name="connsiteX3" fmla="*/ 2336800 w 2336800"/>
              <a:gd name="connsiteY3" fmla="*/ 0 h 571500"/>
              <a:gd name="connsiteX4" fmla="*/ 2336800 w 2336800"/>
              <a:gd name="connsiteY4" fmla="*/ 562863 h 571500"/>
              <a:gd name="connsiteX0" fmla="*/ 0 w 2336800"/>
              <a:gd name="connsiteY0" fmla="*/ 562863 h 562863"/>
              <a:gd name="connsiteX1" fmla="*/ 0 w 2336800"/>
              <a:gd name="connsiteY1" fmla="*/ 0 h 562863"/>
              <a:gd name="connsiteX2" fmla="*/ 2336800 w 2336800"/>
              <a:gd name="connsiteY2" fmla="*/ 0 h 562863"/>
              <a:gd name="connsiteX3" fmla="*/ 2336800 w 2336800"/>
              <a:gd name="connsiteY3" fmla="*/ 562863 h 562863"/>
            </a:gdLst>
            <a:ahLst/>
            <a:cxnLst>
              <a:cxn ang="0">
                <a:pos x="connsiteX0" y="connsiteY0"/>
              </a:cxn>
              <a:cxn ang="0">
                <a:pos x="connsiteX1" y="connsiteY1"/>
              </a:cxn>
              <a:cxn ang="0">
                <a:pos x="connsiteX2" y="connsiteY2"/>
              </a:cxn>
              <a:cxn ang="0">
                <a:pos x="connsiteX3" y="connsiteY3"/>
              </a:cxn>
            </a:cxnLst>
            <a:rect l="l" t="t" r="r" b="b"/>
            <a:pathLst>
              <a:path w="2336800" h="562863">
                <a:moveTo>
                  <a:pt x="0" y="562863"/>
                </a:moveTo>
                <a:lnTo>
                  <a:pt x="0" y="0"/>
                </a:lnTo>
                <a:lnTo>
                  <a:pt x="2336800" y="0"/>
                </a:lnTo>
                <a:lnTo>
                  <a:pt x="2336800" y="562863"/>
                </a:lnTo>
              </a:path>
            </a:pathLst>
          </a:cu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9" name="矩形 14">
            <a:extLst>
              <a:ext uri="{FF2B5EF4-FFF2-40B4-BE49-F238E27FC236}">
                <a16:creationId xmlns:a16="http://schemas.microsoft.com/office/drawing/2014/main" id="{FE8223B6-CDA0-4878-A2F6-79027B973B7C}"/>
              </a:ext>
            </a:extLst>
          </p:cNvPr>
          <p:cNvSpPr/>
          <p:nvPr/>
        </p:nvSpPr>
        <p:spPr>
          <a:xfrm rot="10800000" flipV="1">
            <a:off x="3921760" y="2964947"/>
            <a:ext cx="2176780" cy="213361"/>
          </a:xfrm>
          <a:custGeom>
            <a:avLst/>
            <a:gdLst>
              <a:gd name="connsiteX0" fmla="*/ 0 w 2336800"/>
              <a:gd name="connsiteY0" fmla="*/ 0 h 562863"/>
              <a:gd name="connsiteX1" fmla="*/ 2336800 w 2336800"/>
              <a:gd name="connsiteY1" fmla="*/ 0 h 562863"/>
              <a:gd name="connsiteX2" fmla="*/ 2336800 w 2336800"/>
              <a:gd name="connsiteY2" fmla="*/ 562863 h 562863"/>
              <a:gd name="connsiteX3" fmla="*/ 0 w 2336800"/>
              <a:gd name="connsiteY3" fmla="*/ 562863 h 562863"/>
              <a:gd name="connsiteX4" fmla="*/ 0 w 2336800"/>
              <a:gd name="connsiteY4" fmla="*/ 0 h 562863"/>
              <a:gd name="connsiteX0" fmla="*/ 0 w 2336800"/>
              <a:gd name="connsiteY0" fmla="*/ 0 h 571500"/>
              <a:gd name="connsiteX1" fmla="*/ 2336800 w 2336800"/>
              <a:gd name="connsiteY1" fmla="*/ 0 h 571500"/>
              <a:gd name="connsiteX2" fmla="*/ 2336800 w 2336800"/>
              <a:gd name="connsiteY2" fmla="*/ 562863 h 571500"/>
              <a:gd name="connsiteX3" fmla="*/ 1173480 w 2336800"/>
              <a:gd name="connsiteY3" fmla="*/ 571500 h 571500"/>
              <a:gd name="connsiteX4" fmla="*/ 0 w 2336800"/>
              <a:gd name="connsiteY4" fmla="*/ 562863 h 571500"/>
              <a:gd name="connsiteX5" fmla="*/ 0 w 2336800"/>
              <a:gd name="connsiteY5" fmla="*/ 0 h 571500"/>
              <a:gd name="connsiteX0" fmla="*/ 0 w 2336800"/>
              <a:gd name="connsiteY0" fmla="*/ 0 h 562863"/>
              <a:gd name="connsiteX1" fmla="*/ 2336800 w 2336800"/>
              <a:gd name="connsiteY1" fmla="*/ 0 h 562863"/>
              <a:gd name="connsiteX2" fmla="*/ 2336800 w 2336800"/>
              <a:gd name="connsiteY2" fmla="*/ 562863 h 562863"/>
              <a:gd name="connsiteX3" fmla="*/ 0 w 2336800"/>
              <a:gd name="connsiteY3" fmla="*/ 562863 h 562863"/>
              <a:gd name="connsiteX4" fmla="*/ 0 w 2336800"/>
              <a:gd name="connsiteY4" fmla="*/ 0 h 562863"/>
              <a:gd name="connsiteX0" fmla="*/ 0 w 2336800"/>
              <a:gd name="connsiteY0" fmla="*/ 0 h 571500"/>
              <a:gd name="connsiteX1" fmla="*/ 2336800 w 2336800"/>
              <a:gd name="connsiteY1" fmla="*/ 0 h 571500"/>
              <a:gd name="connsiteX2" fmla="*/ 2336800 w 2336800"/>
              <a:gd name="connsiteY2" fmla="*/ 562863 h 571500"/>
              <a:gd name="connsiteX3" fmla="*/ 1242060 w 2336800"/>
              <a:gd name="connsiteY3" fmla="*/ 571500 h 571500"/>
              <a:gd name="connsiteX4" fmla="*/ 0 w 2336800"/>
              <a:gd name="connsiteY4" fmla="*/ 562863 h 571500"/>
              <a:gd name="connsiteX5" fmla="*/ 0 w 2336800"/>
              <a:gd name="connsiteY5" fmla="*/ 0 h 571500"/>
              <a:gd name="connsiteX0" fmla="*/ 1242060 w 2336800"/>
              <a:gd name="connsiteY0" fmla="*/ 571500 h 662940"/>
              <a:gd name="connsiteX1" fmla="*/ 0 w 2336800"/>
              <a:gd name="connsiteY1" fmla="*/ 562863 h 662940"/>
              <a:gd name="connsiteX2" fmla="*/ 0 w 2336800"/>
              <a:gd name="connsiteY2" fmla="*/ 0 h 662940"/>
              <a:gd name="connsiteX3" fmla="*/ 2336800 w 2336800"/>
              <a:gd name="connsiteY3" fmla="*/ 0 h 662940"/>
              <a:gd name="connsiteX4" fmla="*/ 2336800 w 2336800"/>
              <a:gd name="connsiteY4" fmla="*/ 562863 h 662940"/>
              <a:gd name="connsiteX5" fmla="*/ 1333500 w 2336800"/>
              <a:gd name="connsiteY5" fmla="*/ 662940 h 662940"/>
              <a:gd name="connsiteX0" fmla="*/ 1242060 w 2336800"/>
              <a:gd name="connsiteY0" fmla="*/ 571500 h 571500"/>
              <a:gd name="connsiteX1" fmla="*/ 0 w 2336800"/>
              <a:gd name="connsiteY1" fmla="*/ 562863 h 571500"/>
              <a:gd name="connsiteX2" fmla="*/ 0 w 2336800"/>
              <a:gd name="connsiteY2" fmla="*/ 0 h 571500"/>
              <a:gd name="connsiteX3" fmla="*/ 2336800 w 2336800"/>
              <a:gd name="connsiteY3" fmla="*/ 0 h 571500"/>
              <a:gd name="connsiteX4" fmla="*/ 2336800 w 2336800"/>
              <a:gd name="connsiteY4" fmla="*/ 562863 h 571500"/>
              <a:gd name="connsiteX0" fmla="*/ 0 w 2336800"/>
              <a:gd name="connsiteY0" fmla="*/ 562863 h 562863"/>
              <a:gd name="connsiteX1" fmla="*/ 0 w 2336800"/>
              <a:gd name="connsiteY1" fmla="*/ 0 h 562863"/>
              <a:gd name="connsiteX2" fmla="*/ 2336800 w 2336800"/>
              <a:gd name="connsiteY2" fmla="*/ 0 h 562863"/>
              <a:gd name="connsiteX3" fmla="*/ 2336800 w 2336800"/>
              <a:gd name="connsiteY3" fmla="*/ 562863 h 562863"/>
            </a:gdLst>
            <a:ahLst/>
            <a:cxnLst>
              <a:cxn ang="0">
                <a:pos x="connsiteX0" y="connsiteY0"/>
              </a:cxn>
              <a:cxn ang="0">
                <a:pos x="connsiteX1" y="connsiteY1"/>
              </a:cxn>
              <a:cxn ang="0">
                <a:pos x="connsiteX2" y="connsiteY2"/>
              </a:cxn>
              <a:cxn ang="0">
                <a:pos x="connsiteX3" y="connsiteY3"/>
              </a:cxn>
            </a:cxnLst>
            <a:rect l="l" t="t" r="r" b="b"/>
            <a:pathLst>
              <a:path w="2336800" h="562863">
                <a:moveTo>
                  <a:pt x="0" y="562863"/>
                </a:moveTo>
                <a:lnTo>
                  <a:pt x="0" y="0"/>
                </a:lnTo>
                <a:lnTo>
                  <a:pt x="2336800" y="0"/>
                </a:lnTo>
                <a:lnTo>
                  <a:pt x="2336800" y="562863"/>
                </a:lnTo>
              </a:path>
            </a:pathLst>
          </a:cu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0" name="矩形 14">
            <a:extLst>
              <a:ext uri="{FF2B5EF4-FFF2-40B4-BE49-F238E27FC236}">
                <a16:creationId xmlns:a16="http://schemas.microsoft.com/office/drawing/2014/main" id="{5179248C-061C-4D48-8CFA-C4F03D270BF7}"/>
              </a:ext>
            </a:extLst>
          </p:cNvPr>
          <p:cNvSpPr/>
          <p:nvPr/>
        </p:nvSpPr>
        <p:spPr>
          <a:xfrm rot="10800000" flipV="1">
            <a:off x="8270240" y="2964947"/>
            <a:ext cx="2176780" cy="213361"/>
          </a:xfrm>
          <a:custGeom>
            <a:avLst/>
            <a:gdLst>
              <a:gd name="connsiteX0" fmla="*/ 0 w 2336800"/>
              <a:gd name="connsiteY0" fmla="*/ 0 h 562863"/>
              <a:gd name="connsiteX1" fmla="*/ 2336800 w 2336800"/>
              <a:gd name="connsiteY1" fmla="*/ 0 h 562863"/>
              <a:gd name="connsiteX2" fmla="*/ 2336800 w 2336800"/>
              <a:gd name="connsiteY2" fmla="*/ 562863 h 562863"/>
              <a:gd name="connsiteX3" fmla="*/ 0 w 2336800"/>
              <a:gd name="connsiteY3" fmla="*/ 562863 h 562863"/>
              <a:gd name="connsiteX4" fmla="*/ 0 w 2336800"/>
              <a:gd name="connsiteY4" fmla="*/ 0 h 562863"/>
              <a:gd name="connsiteX0" fmla="*/ 0 w 2336800"/>
              <a:gd name="connsiteY0" fmla="*/ 0 h 571500"/>
              <a:gd name="connsiteX1" fmla="*/ 2336800 w 2336800"/>
              <a:gd name="connsiteY1" fmla="*/ 0 h 571500"/>
              <a:gd name="connsiteX2" fmla="*/ 2336800 w 2336800"/>
              <a:gd name="connsiteY2" fmla="*/ 562863 h 571500"/>
              <a:gd name="connsiteX3" fmla="*/ 1173480 w 2336800"/>
              <a:gd name="connsiteY3" fmla="*/ 571500 h 571500"/>
              <a:gd name="connsiteX4" fmla="*/ 0 w 2336800"/>
              <a:gd name="connsiteY4" fmla="*/ 562863 h 571500"/>
              <a:gd name="connsiteX5" fmla="*/ 0 w 2336800"/>
              <a:gd name="connsiteY5" fmla="*/ 0 h 571500"/>
              <a:gd name="connsiteX0" fmla="*/ 0 w 2336800"/>
              <a:gd name="connsiteY0" fmla="*/ 0 h 562863"/>
              <a:gd name="connsiteX1" fmla="*/ 2336800 w 2336800"/>
              <a:gd name="connsiteY1" fmla="*/ 0 h 562863"/>
              <a:gd name="connsiteX2" fmla="*/ 2336800 w 2336800"/>
              <a:gd name="connsiteY2" fmla="*/ 562863 h 562863"/>
              <a:gd name="connsiteX3" fmla="*/ 0 w 2336800"/>
              <a:gd name="connsiteY3" fmla="*/ 562863 h 562863"/>
              <a:gd name="connsiteX4" fmla="*/ 0 w 2336800"/>
              <a:gd name="connsiteY4" fmla="*/ 0 h 562863"/>
              <a:gd name="connsiteX0" fmla="*/ 0 w 2336800"/>
              <a:gd name="connsiteY0" fmla="*/ 0 h 571500"/>
              <a:gd name="connsiteX1" fmla="*/ 2336800 w 2336800"/>
              <a:gd name="connsiteY1" fmla="*/ 0 h 571500"/>
              <a:gd name="connsiteX2" fmla="*/ 2336800 w 2336800"/>
              <a:gd name="connsiteY2" fmla="*/ 562863 h 571500"/>
              <a:gd name="connsiteX3" fmla="*/ 1242060 w 2336800"/>
              <a:gd name="connsiteY3" fmla="*/ 571500 h 571500"/>
              <a:gd name="connsiteX4" fmla="*/ 0 w 2336800"/>
              <a:gd name="connsiteY4" fmla="*/ 562863 h 571500"/>
              <a:gd name="connsiteX5" fmla="*/ 0 w 2336800"/>
              <a:gd name="connsiteY5" fmla="*/ 0 h 571500"/>
              <a:gd name="connsiteX0" fmla="*/ 1242060 w 2336800"/>
              <a:gd name="connsiteY0" fmla="*/ 571500 h 662940"/>
              <a:gd name="connsiteX1" fmla="*/ 0 w 2336800"/>
              <a:gd name="connsiteY1" fmla="*/ 562863 h 662940"/>
              <a:gd name="connsiteX2" fmla="*/ 0 w 2336800"/>
              <a:gd name="connsiteY2" fmla="*/ 0 h 662940"/>
              <a:gd name="connsiteX3" fmla="*/ 2336800 w 2336800"/>
              <a:gd name="connsiteY3" fmla="*/ 0 h 662940"/>
              <a:gd name="connsiteX4" fmla="*/ 2336800 w 2336800"/>
              <a:gd name="connsiteY4" fmla="*/ 562863 h 662940"/>
              <a:gd name="connsiteX5" fmla="*/ 1333500 w 2336800"/>
              <a:gd name="connsiteY5" fmla="*/ 662940 h 662940"/>
              <a:gd name="connsiteX0" fmla="*/ 1242060 w 2336800"/>
              <a:gd name="connsiteY0" fmla="*/ 571500 h 571500"/>
              <a:gd name="connsiteX1" fmla="*/ 0 w 2336800"/>
              <a:gd name="connsiteY1" fmla="*/ 562863 h 571500"/>
              <a:gd name="connsiteX2" fmla="*/ 0 w 2336800"/>
              <a:gd name="connsiteY2" fmla="*/ 0 h 571500"/>
              <a:gd name="connsiteX3" fmla="*/ 2336800 w 2336800"/>
              <a:gd name="connsiteY3" fmla="*/ 0 h 571500"/>
              <a:gd name="connsiteX4" fmla="*/ 2336800 w 2336800"/>
              <a:gd name="connsiteY4" fmla="*/ 562863 h 571500"/>
              <a:gd name="connsiteX0" fmla="*/ 0 w 2336800"/>
              <a:gd name="connsiteY0" fmla="*/ 562863 h 562863"/>
              <a:gd name="connsiteX1" fmla="*/ 0 w 2336800"/>
              <a:gd name="connsiteY1" fmla="*/ 0 h 562863"/>
              <a:gd name="connsiteX2" fmla="*/ 2336800 w 2336800"/>
              <a:gd name="connsiteY2" fmla="*/ 0 h 562863"/>
              <a:gd name="connsiteX3" fmla="*/ 2336800 w 2336800"/>
              <a:gd name="connsiteY3" fmla="*/ 562863 h 562863"/>
            </a:gdLst>
            <a:ahLst/>
            <a:cxnLst>
              <a:cxn ang="0">
                <a:pos x="connsiteX0" y="connsiteY0"/>
              </a:cxn>
              <a:cxn ang="0">
                <a:pos x="connsiteX1" y="connsiteY1"/>
              </a:cxn>
              <a:cxn ang="0">
                <a:pos x="connsiteX2" y="connsiteY2"/>
              </a:cxn>
              <a:cxn ang="0">
                <a:pos x="connsiteX3" y="connsiteY3"/>
              </a:cxn>
            </a:cxnLst>
            <a:rect l="l" t="t" r="r" b="b"/>
            <a:pathLst>
              <a:path w="2336800" h="562863">
                <a:moveTo>
                  <a:pt x="0" y="562863"/>
                </a:moveTo>
                <a:lnTo>
                  <a:pt x="0" y="0"/>
                </a:lnTo>
                <a:lnTo>
                  <a:pt x="2336800" y="0"/>
                </a:lnTo>
                <a:lnTo>
                  <a:pt x="2336800" y="562863"/>
                </a:lnTo>
              </a:path>
            </a:pathLst>
          </a:cu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pic>
        <p:nvPicPr>
          <p:cNvPr id="21" name="图形 20">
            <a:extLst>
              <a:ext uri="{FF2B5EF4-FFF2-40B4-BE49-F238E27FC236}">
                <a16:creationId xmlns:a16="http://schemas.microsoft.com/office/drawing/2014/main" id="{95333209-7627-447C-A4F7-651E148B348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05900" y="3390784"/>
            <a:ext cx="483241" cy="483241"/>
          </a:xfrm>
          <a:prstGeom prst="rect">
            <a:avLst/>
          </a:prstGeom>
        </p:spPr>
      </p:pic>
      <p:pic>
        <p:nvPicPr>
          <p:cNvPr id="22" name="图形 21">
            <a:extLst>
              <a:ext uri="{FF2B5EF4-FFF2-40B4-BE49-F238E27FC236}">
                <a16:creationId xmlns:a16="http://schemas.microsoft.com/office/drawing/2014/main" id="{AD3C55AE-FA47-47AB-A044-0A10AEF83FE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654573" y="3365217"/>
            <a:ext cx="534375" cy="534375"/>
          </a:xfrm>
          <a:prstGeom prst="rect">
            <a:avLst/>
          </a:prstGeom>
        </p:spPr>
      </p:pic>
      <p:pic>
        <p:nvPicPr>
          <p:cNvPr id="23" name="图形 22">
            <a:extLst>
              <a:ext uri="{FF2B5EF4-FFF2-40B4-BE49-F238E27FC236}">
                <a16:creationId xmlns:a16="http://schemas.microsoft.com/office/drawing/2014/main" id="{AEB7EDF5-5D55-4651-BEB6-A28F941D6CE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54380" y="3390784"/>
            <a:ext cx="483241" cy="483241"/>
          </a:xfrm>
          <a:prstGeom prst="rect">
            <a:avLst/>
          </a:prstGeom>
        </p:spPr>
      </p:pic>
      <p:pic>
        <p:nvPicPr>
          <p:cNvPr id="24" name="图形 23">
            <a:extLst>
              <a:ext uri="{FF2B5EF4-FFF2-40B4-BE49-F238E27FC236}">
                <a16:creationId xmlns:a16="http://schemas.microsoft.com/office/drawing/2014/main" id="{BE91619E-F8D5-4095-9C3E-F9AFBB7C9C3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028620" y="3390785"/>
            <a:ext cx="483241" cy="483238"/>
          </a:xfrm>
          <a:prstGeom prst="rect">
            <a:avLst/>
          </a:prstGeom>
        </p:spPr>
      </p:pic>
      <p:sp>
        <p:nvSpPr>
          <p:cNvPr id="26" name="标题 1">
            <a:extLst>
              <a:ext uri="{FF2B5EF4-FFF2-40B4-BE49-F238E27FC236}">
                <a16:creationId xmlns:a16="http://schemas.microsoft.com/office/drawing/2014/main" id="{7C0DAA82-810F-4CBE-B275-1334EB6CFD9E}"/>
              </a:ext>
            </a:extLst>
          </p:cNvPr>
          <p:cNvSpPr>
            <a:spLocks noGrp="1"/>
          </p:cNvSpPr>
          <p:nvPr>
            <p:ph type="title" idx="4294967295"/>
          </p:nvPr>
        </p:nvSpPr>
        <p:spPr>
          <a:xfrm>
            <a:off x="2419750" y="431036"/>
            <a:ext cx="10515600" cy="766300"/>
          </a:xfrm>
          <a:prstGeom prst="rect">
            <a:avLst/>
          </a:prstGeom>
        </p:spPr>
        <p:txBody>
          <a:bodyPr>
            <a:normAutofit/>
          </a:bodyPr>
          <a:lstStyle/>
          <a:p>
            <a:pPr>
              <a:lnSpc>
                <a:spcPct val="130000"/>
              </a:lnSpc>
            </a:pPr>
            <a:r>
              <a:rPr lang="zh-CN" altLang="en-US" sz="2800" spc="300" dirty="0">
                <a:latin typeface="+mn-lt"/>
                <a:ea typeface="+mn-ea"/>
                <a:cs typeface="+mn-ea"/>
                <a:sym typeface="+mn-lt"/>
              </a:rPr>
              <a:t>过程中发生的问题</a:t>
            </a:r>
          </a:p>
        </p:txBody>
      </p:sp>
      <p:sp>
        <p:nvSpPr>
          <p:cNvPr id="27" name="文本框 26">
            <a:extLst>
              <a:ext uri="{FF2B5EF4-FFF2-40B4-BE49-F238E27FC236}">
                <a16:creationId xmlns:a16="http://schemas.microsoft.com/office/drawing/2014/main" id="{EF882C7C-A461-48D6-9D8F-FB2E50B7257C}"/>
              </a:ext>
            </a:extLst>
          </p:cNvPr>
          <p:cNvSpPr txBox="1"/>
          <p:nvPr/>
        </p:nvSpPr>
        <p:spPr>
          <a:xfrm>
            <a:off x="1911684" y="4494868"/>
            <a:ext cx="1848450" cy="682366"/>
          </a:xfrm>
          <a:prstGeom prst="rect">
            <a:avLst/>
          </a:prstGeom>
          <a:noFill/>
        </p:spPr>
        <p:txBody>
          <a:bodyPr wrap="square" lIns="68580" tIns="34290" rIns="68580" bIns="34290" rtlCol="0">
            <a:spAutoFit/>
          </a:bodyPr>
          <a:lstStyle/>
          <a:p>
            <a:pPr algn="just">
              <a:lnSpc>
                <a:spcPct val="130000"/>
              </a:lnSpc>
            </a:pPr>
            <a:r>
              <a:rPr lang="zh-CN" altLang="en-US" sz="1600" spc="300" dirty="0">
                <a:solidFill>
                  <a:schemeClr val="tx1">
                    <a:lumMod val="65000"/>
                    <a:lumOff val="35000"/>
                  </a:schemeClr>
                </a:solidFill>
                <a:cs typeface="+mn-ea"/>
                <a:sym typeface="+mn-lt"/>
              </a:rPr>
              <a:t>一个简短的说明</a:t>
            </a:r>
            <a:endParaRPr lang="en-US" altLang="zh-CN" sz="1600" spc="300" dirty="0">
              <a:solidFill>
                <a:schemeClr val="tx1">
                  <a:lumMod val="65000"/>
                  <a:lumOff val="35000"/>
                </a:schemeClr>
              </a:solidFill>
              <a:cs typeface="+mn-ea"/>
              <a:sym typeface="+mn-lt"/>
            </a:endParaRPr>
          </a:p>
          <a:p>
            <a:pPr algn="just">
              <a:lnSpc>
                <a:spcPct val="130000"/>
              </a:lnSpc>
            </a:pPr>
            <a:r>
              <a:rPr lang="zh-CN" altLang="en-US" sz="1600" spc="300" dirty="0">
                <a:solidFill>
                  <a:schemeClr val="tx1">
                    <a:lumMod val="65000"/>
                    <a:lumOff val="35000"/>
                  </a:schemeClr>
                </a:solidFill>
                <a:cs typeface="+mn-ea"/>
                <a:sym typeface="+mn-lt"/>
              </a:rPr>
              <a:t>一个简短的说明</a:t>
            </a:r>
            <a:endParaRPr lang="en-US" altLang="zh-CN" sz="1600" spc="300" dirty="0">
              <a:solidFill>
                <a:schemeClr val="tx1">
                  <a:lumMod val="65000"/>
                  <a:lumOff val="35000"/>
                </a:schemeClr>
              </a:solidFill>
              <a:cs typeface="+mn-ea"/>
              <a:sym typeface="+mn-lt"/>
            </a:endParaRPr>
          </a:p>
        </p:txBody>
      </p:sp>
      <p:sp>
        <p:nvSpPr>
          <p:cNvPr id="28" name="文本框 27">
            <a:extLst>
              <a:ext uri="{FF2B5EF4-FFF2-40B4-BE49-F238E27FC236}">
                <a16:creationId xmlns:a16="http://schemas.microsoft.com/office/drawing/2014/main" id="{E3D1508D-ED84-481F-BDFC-9C57CA4E2FA3}"/>
              </a:ext>
            </a:extLst>
          </p:cNvPr>
          <p:cNvSpPr txBox="1"/>
          <p:nvPr/>
        </p:nvSpPr>
        <p:spPr>
          <a:xfrm>
            <a:off x="4085925" y="2070669"/>
            <a:ext cx="1848450" cy="682366"/>
          </a:xfrm>
          <a:prstGeom prst="rect">
            <a:avLst/>
          </a:prstGeom>
          <a:noFill/>
        </p:spPr>
        <p:txBody>
          <a:bodyPr wrap="square" lIns="68580" tIns="34290" rIns="68580" bIns="34290" rtlCol="0">
            <a:spAutoFit/>
          </a:bodyPr>
          <a:lstStyle/>
          <a:p>
            <a:pPr algn="just">
              <a:lnSpc>
                <a:spcPct val="130000"/>
              </a:lnSpc>
            </a:pPr>
            <a:r>
              <a:rPr lang="zh-CN" altLang="en-US" sz="1600" spc="300" dirty="0">
                <a:solidFill>
                  <a:schemeClr val="tx1">
                    <a:lumMod val="65000"/>
                    <a:lumOff val="35000"/>
                  </a:schemeClr>
                </a:solidFill>
                <a:cs typeface="+mn-ea"/>
                <a:sym typeface="+mn-lt"/>
              </a:rPr>
              <a:t>一个简短的说明</a:t>
            </a:r>
            <a:endParaRPr lang="en-US" altLang="zh-CN" sz="1600" spc="300" dirty="0">
              <a:solidFill>
                <a:schemeClr val="tx1">
                  <a:lumMod val="65000"/>
                  <a:lumOff val="35000"/>
                </a:schemeClr>
              </a:solidFill>
              <a:cs typeface="+mn-ea"/>
              <a:sym typeface="+mn-lt"/>
            </a:endParaRPr>
          </a:p>
          <a:p>
            <a:pPr algn="just">
              <a:lnSpc>
                <a:spcPct val="130000"/>
              </a:lnSpc>
            </a:pPr>
            <a:r>
              <a:rPr lang="zh-CN" altLang="en-US" sz="1600" spc="300" dirty="0">
                <a:solidFill>
                  <a:schemeClr val="tx1">
                    <a:lumMod val="65000"/>
                    <a:lumOff val="35000"/>
                  </a:schemeClr>
                </a:solidFill>
                <a:cs typeface="+mn-ea"/>
                <a:sym typeface="+mn-lt"/>
              </a:rPr>
              <a:t>一个简短的说明</a:t>
            </a:r>
            <a:endParaRPr lang="en-US" altLang="zh-CN" sz="1600" spc="300" dirty="0">
              <a:solidFill>
                <a:schemeClr val="tx1">
                  <a:lumMod val="65000"/>
                  <a:lumOff val="35000"/>
                </a:schemeClr>
              </a:solidFill>
              <a:cs typeface="+mn-ea"/>
              <a:sym typeface="+mn-lt"/>
            </a:endParaRPr>
          </a:p>
        </p:txBody>
      </p:sp>
      <p:sp>
        <p:nvSpPr>
          <p:cNvPr id="30" name="文本框 29">
            <a:extLst>
              <a:ext uri="{FF2B5EF4-FFF2-40B4-BE49-F238E27FC236}">
                <a16:creationId xmlns:a16="http://schemas.microsoft.com/office/drawing/2014/main" id="{C857C60E-C732-4B15-8DBA-8B12CC797855}"/>
              </a:ext>
            </a:extLst>
          </p:cNvPr>
          <p:cNvSpPr txBox="1"/>
          <p:nvPr/>
        </p:nvSpPr>
        <p:spPr>
          <a:xfrm>
            <a:off x="6260164" y="4494868"/>
            <a:ext cx="1848450" cy="682366"/>
          </a:xfrm>
          <a:prstGeom prst="rect">
            <a:avLst/>
          </a:prstGeom>
          <a:noFill/>
        </p:spPr>
        <p:txBody>
          <a:bodyPr wrap="square" lIns="68580" tIns="34290" rIns="68580" bIns="34290" rtlCol="0">
            <a:spAutoFit/>
          </a:bodyPr>
          <a:lstStyle/>
          <a:p>
            <a:pPr algn="just">
              <a:lnSpc>
                <a:spcPct val="130000"/>
              </a:lnSpc>
            </a:pPr>
            <a:r>
              <a:rPr lang="zh-CN" altLang="en-US" sz="1600" spc="300" dirty="0">
                <a:solidFill>
                  <a:schemeClr val="tx1">
                    <a:lumMod val="65000"/>
                    <a:lumOff val="35000"/>
                  </a:schemeClr>
                </a:solidFill>
                <a:cs typeface="+mn-ea"/>
                <a:sym typeface="+mn-lt"/>
              </a:rPr>
              <a:t>一个简短的说明</a:t>
            </a:r>
            <a:endParaRPr lang="en-US" altLang="zh-CN" sz="1600" spc="300" dirty="0">
              <a:solidFill>
                <a:schemeClr val="tx1">
                  <a:lumMod val="65000"/>
                  <a:lumOff val="35000"/>
                </a:schemeClr>
              </a:solidFill>
              <a:cs typeface="+mn-ea"/>
              <a:sym typeface="+mn-lt"/>
            </a:endParaRPr>
          </a:p>
          <a:p>
            <a:pPr algn="just">
              <a:lnSpc>
                <a:spcPct val="130000"/>
              </a:lnSpc>
            </a:pPr>
            <a:r>
              <a:rPr lang="zh-CN" altLang="en-US" sz="1600" spc="300" dirty="0">
                <a:solidFill>
                  <a:schemeClr val="tx1">
                    <a:lumMod val="65000"/>
                    <a:lumOff val="35000"/>
                  </a:schemeClr>
                </a:solidFill>
                <a:cs typeface="+mn-ea"/>
                <a:sym typeface="+mn-lt"/>
              </a:rPr>
              <a:t>一个简短的说明</a:t>
            </a:r>
            <a:endParaRPr lang="en-US" altLang="zh-CN" sz="1600" spc="300" dirty="0">
              <a:solidFill>
                <a:schemeClr val="tx1">
                  <a:lumMod val="65000"/>
                  <a:lumOff val="35000"/>
                </a:schemeClr>
              </a:solidFill>
              <a:cs typeface="+mn-ea"/>
              <a:sym typeface="+mn-lt"/>
            </a:endParaRPr>
          </a:p>
        </p:txBody>
      </p:sp>
      <p:sp>
        <p:nvSpPr>
          <p:cNvPr id="31" name="文本框 30">
            <a:extLst>
              <a:ext uri="{FF2B5EF4-FFF2-40B4-BE49-F238E27FC236}">
                <a16:creationId xmlns:a16="http://schemas.microsoft.com/office/drawing/2014/main" id="{6503D881-52F1-4491-ACCE-E0C31D27FF2D}"/>
              </a:ext>
            </a:extLst>
          </p:cNvPr>
          <p:cNvSpPr txBox="1"/>
          <p:nvPr/>
        </p:nvSpPr>
        <p:spPr>
          <a:xfrm>
            <a:off x="8434405" y="2070669"/>
            <a:ext cx="1848450" cy="682366"/>
          </a:xfrm>
          <a:prstGeom prst="rect">
            <a:avLst/>
          </a:prstGeom>
          <a:noFill/>
        </p:spPr>
        <p:txBody>
          <a:bodyPr wrap="square" lIns="68580" tIns="34290" rIns="68580" bIns="34290" rtlCol="0">
            <a:spAutoFit/>
          </a:bodyPr>
          <a:lstStyle/>
          <a:p>
            <a:pPr algn="just">
              <a:lnSpc>
                <a:spcPct val="130000"/>
              </a:lnSpc>
            </a:pPr>
            <a:r>
              <a:rPr lang="zh-CN" altLang="en-US" sz="1600" spc="300" dirty="0">
                <a:solidFill>
                  <a:schemeClr val="tx1">
                    <a:lumMod val="65000"/>
                    <a:lumOff val="35000"/>
                  </a:schemeClr>
                </a:solidFill>
                <a:cs typeface="+mn-ea"/>
                <a:sym typeface="+mn-lt"/>
              </a:rPr>
              <a:t>一个简短的说明</a:t>
            </a:r>
            <a:endParaRPr lang="en-US" altLang="zh-CN" sz="1600" spc="300" dirty="0">
              <a:solidFill>
                <a:schemeClr val="tx1">
                  <a:lumMod val="65000"/>
                  <a:lumOff val="35000"/>
                </a:schemeClr>
              </a:solidFill>
              <a:cs typeface="+mn-ea"/>
              <a:sym typeface="+mn-lt"/>
            </a:endParaRPr>
          </a:p>
          <a:p>
            <a:pPr algn="just">
              <a:lnSpc>
                <a:spcPct val="130000"/>
              </a:lnSpc>
            </a:pPr>
            <a:r>
              <a:rPr lang="zh-CN" altLang="en-US" sz="1600" spc="300" dirty="0">
                <a:solidFill>
                  <a:schemeClr val="tx1">
                    <a:lumMod val="65000"/>
                    <a:lumOff val="35000"/>
                  </a:schemeClr>
                </a:solidFill>
                <a:cs typeface="+mn-ea"/>
                <a:sym typeface="+mn-lt"/>
              </a:rPr>
              <a:t>一个简短的说明</a:t>
            </a:r>
            <a:endParaRPr lang="en-US" altLang="zh-CN" sz="1600" spc="300" dirty="0">
              <a:solidFill>
                <a:schemeClr val="tx1">
                  <a:lumMod val="65000"/>
                  <a:lumOff val="35000"/>
                </a:schemeClr>
              </a:solidFill>
              <a:cs typeface="+mn-ea"/>
              <a:sym typeface="+mn-lt"/>
            </a:endParaRPr>
          </a:p>
        </p:txBody>
      </p:sp>
      <p:grpSp>
        <p:nvGrpSpPr>
          <p:cNvPr id="2" name="组合 1">
            <a:extLst>
              <a:ext uri="{FF2B5EF4-FFF2-40B4-BE49-F238E27FC236}">
                <a16:creationId xmlns:a16="http://schemas.microsoft.com/office/drawing/2014/main" id="{F6977A5F-2F07-4DDA-8418-89740E349540}"/>
              </a:ext>
            </a:extLst>
          </p:cNvPr>
          <p:cNvGrpSpPr/>
          <p:nvPr/>
        </p:nvGrpSpPr>
        <p:grpSpPr>
          <a:xfrm>
            <a:off x="10058400" y="3184551"/>
            <a:ext cx="772160" cy="895706"/>
            <a:chOff x="10058400" y="3265831"/>
            <a:chExt cx="772160" cy="895706"/>
          </a:xfrm>
        </p:grpSpPr>
        <p:sp>
          <p:nvSpPr>
            <p:cNvPr id="8" name="六边形 7">
              <a:extLst>
                <a:ext uri="{FF2B5EF4-FFF2-40B4-BE49-F238E27FC236}">
                  <a16:creationId xmlns:a16="http://schemas.microsoft.com/office/drawing/2014/main" id="{4296E82A-ABE5-4ADE-9B58-49E4AB767C74}"/>
                </a:ext>
              </a:extLst>
            </p:cNvPr>
            <p:cNvSpPr/>
            <p:nvPr/>
          </p:nvSpPr>
          <p:spPr>
            <a:xfrm rot="5400000">
              <a:off x="9996627" y="3327604"/>
              <a:ext cx="895706" cy="772160"/>
            </a:xfrm>
            <a:prstGeom prst="hexagon">
              <a:avLst/>
            </a:prstGeom>
            <a:gradFill>
              <a:gsLst>
                <a:gs pos="57000">
                  <a:schemeClr val="accent1"/>
                </a:gs>
                <a:gs pos="100000">
                  <a:schemeClr val="accent1">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structure_173508">
              <a:extLst>
                <a:ext uri="{FF2B5EF4-FFF2-40B4-BE49-F238E27FC236}">
                  <a16:creationId xmlns:a16="http://schemas.microsoft.com/office/drawing/2014/main" id="{BDD541D4-A7DD-48A4-BDA2-F613CB318235}"/>
                </a:ext>
              </a:extLst>
            </p:cNvPr>
            <p:cNvSpPr>
              <a:spLocks noChangeAspect="1"/>
            </p:cNvSpPr>
            <p:nvPr/>
          </p:nvSpPr>
          <p:spPr bwMode="auto">
            <a:xfrm>
              <a:off x="10187667" y="3405240"/>
              <a:ext cx="513625" cy="575632"/>
            </a:xfrm>
            <a:custGeom>
              <a:avLst/>
              <a:gdLst>
                <a:gd name="connsiteX0" fmla="*/ 271218 w 542436"/>
                <a:gd name="connsiteY0" fmla="*/ 508447 h 607921"/>
                <a:gd name="connsiteX1" fmla="*/ 232501 w 542436"/>
                <a:gd name="connsiteY1" fmla="*/ 547109 h 607921"/>
                <a:gd name="connsiteX2" fmla="*/ 271218 w 542436"/>
                <a:gd name="connsiteY2" fmla="*/ 585972 h 607921"/>
                <a:gd name="connsiteX3" fmla="*/ 309935 w 542436"/>
                <a:gd name="connsiteY3" fmla="*/ 547109 h 607921"/>
                <a:gd name="connsiteX4" fmla="*/ 271218 w 542436"/>
                <a:gd name="connsiteY4" fmla="*/ 508447 h 607921"/>
                <a:gd name="connsiteX5" fmla="*/ 481538 w 542436"/>
                <a:gd name="connsiteY5" fmla="*/ 386822 h 607921"/>
                <a:gd name="connsiteX6" fmla="*/ 442821 w 542436"/>
                <a:gd name="connsiteY6" fmla="*/ 425686 h 607921"/>
                <a:gd name="connsiteX7" fmla="*/ 481538 w 542436"/>
                <a:gd name="connsiteY7" fmla="*/ 464348 h 607921"/>
                <a:gd name="connsiteX8" fmla="*/ 520255 w 542436"/>
                <a:gd name="connsiteY8" fmla="*/ 425686 h 607921"/>
                <a:gd name="connsiteX9" fmla="*/ 481538 w 542436"/>
                <a:gd name="connsiteY9" fmla="*/ 386822 h 607921"/>
                <a:gd name="connsiteX10" fmla="*/ 60898 w 542436"/>
                <a:gd name="connsiteY10" fmla="*/ 386822 h 607921"/>
                <a:gd name="connsiteX11" fmla="*/ 21980 w 542436"/>
                <a:gd name="connsiteY11" fmla="*/ 425686 h 607921"/>
                <a:gd name="connsiteX12" fmla="*/ 60898 w 542436"/>
                <a:gd name="connsiteY12" fmla="*/ 464348 h 607921"/>
                <a:gd name="connsiteX13" fmla="*/ 99615 w 542436"/>
                <a:gd name="connsiteY13" fmla="*/ 425686 h 607921"/>
                <a:gd name="connsiteX14" fmla="*/ 60898 w 542436"/>
                <a:gd name="connsiteY14" fmla="*/ 386822 h 607921"/>
                <a:gd name="connsiteX15" fmla="*/ 271213 w 542436"/>
                <a:gd name="connsiteY15" fmla="*/ 243236 h 607921"/>
                <a:gd name="connsiteX16" fmla="*/ 210310 w 542436"/>
                <a:gd name="connsiteY16" fmla="*/ 304061 h 607921"/>
                <a:gd name="connsiteX17" fmla="*/ 271213 w 542436"/>
                <a:gd name="connsiteY17" fmla="*/ 364886 h 607921"/>
                <a:gd name="connsiteX18" fmla="*/ 332116 w 542436"/>
                <a:gd name="connsiteY18" fmla="*/ 304061 h 607921"/>
                <a:gd name="connsiteX19" fmla="*/ 271213 w 542436"/>
                <a:gd name="connsiteY19" fmla="*/ 243236 h 607921"/>
                <a:gd name="connsiteX20" fmla="*/ 271213 w 542436"/>
                <a:gd name="connsiteY20" fmla="*/ 221081 h 607921"/>
                <a:gd name="connsiteX21" fmla="*/ 354097 w 542436"/>
                <a:gd name="connsiteY21" fmla="*/ 304061 h 607921"/>
                <a:gd name="connsiteX22" fmla="*/ 271213 w 542436"/>
                <a:gd name="connsiteY22" fmla="*/ 386839 h 607921"/>
                <a:gd name="connsiteX23" fmla="*/ 188127 w 542436"/>
                <a:gd name="connsiteY23" fmla="*/ 304061 h 607921"/>
                <a:gd name="connsiteX24" fmla="*/ 271213 w 542436"/>
                <a:gd name="connsiteY24" fmla="*/ 221081 h 607921"/>
                <a:gd name="connsiteX25" fmla="*/ 481538 w 542436"/>
                <a:gd name="connsiteY25" fmla="*/ 143775 h 607921"/>
                <a:gd name="connsiteX26" fmla="*/ 442821 w 542436"/>
                <a:gd name="connsiteY26" fmla="*/ 182437 h 607921"/>
                <a:gd name="connsiteX27" fmla="*/ 481538 w 542436"/>
                <a:gd name="connsiteY27" fmla="*/ 221099 h 607921"/>
                <a:gd name="connsiteX28" fmla="*/ 520255 w 542436"/>
                <a:gd name="connsiteY28" fmla="*/ 182437 h 607921"/>
                <a:gd name="connsiteX29" fmla="*/ 481538 w 542436"/>
                <a:gd name="connsiteY29" fmla="*/ 143775 h 607921"/>
                <a:gd name="connsiteX30" fmla="*/ 60898 w 542436"/>
                <a:gd name="connsiteY30" fmla="*/ 143775 h 607921"/>
                <a:gd name="connsiteX31" fmla="*/ 21980 w 542436"/>
                <a:gd name="connsiteY31" fmla="*/ 182437 h 607921"/>
                <a:gd name="connsiteX32" fmla="*/ 60898 w 542436"/>
                <a:gd name="connsiteY32" fmla="*/ 221099 h 607921"/>
                <a:gd name="connsiteX33" fmla="*/ 99615 w 542436"/>
                <a:gd name="connsiteY33" fmla="*/ 182437 h 607921"/>
                <a:gd name="connsiteX34" fmla="*/ 60898 w 542436"/>
                <a:gd name="connsiteY34" fmla="*/ 143775 h 607921"/>
                <a:gd name="connsiteX35" fmla="*/ 320824 w 542436"/>
                <a:gd name="connsiteY35" fmla="*/ 95850 h 607921"/>
                <a:gd name="connsiteX36" fmla="*/ 271218 w 542436"/>
                <a:gd name="connsiteY36" fmla="*/ 121624 h 607921"/>
                <a:gd name="connsiteX37" fmla="*/ 222217 w 542436"/>
                <a:gd name="connsiteY37" fmla="*/ 96655 h 607921"/>
                <a:gd name="connsiteX38" fmla="*/ 116150 w 542436"/>
                <a:gd name="connsiteY38" fmla="*/ 157467 h 607921"/>
                <a:gd name="connsiteX39" fmla="*/ 121796 w 542436"/>
                <a:gd name="connsiteY39" fmla="*/ 182437 h 607921"/>
                <a:gd name="connsiteX40" fmla="*/ 66544 w 542436"/>
                <a:gd name="connsiteY40" fmla="*/ 242846 h 607921"/>
                <a:gd name="connsiteX41" fmla="*/ 66544 w 542436"/>
                <a:gd name="connsiteY41" fmla="*/ 365075 h 607921"/>
                <a:gd name="connsiteX42" fmla="*/ 121796 w 542436"/>
                <a:gd name="connsiteY42" fmla="*/ 425686 h 607921"/>
                <a:gd name="connsiteX43" fmla="*/ 115948 w 542436"/>
                <a:gd name="connsiteY43" fmla="*/ 451259 h 607921"/>
                <a:gd name="connsiteX44" fmla="*/ 172007 w 542436"/>
                <a:gd name="connsiteY44" fmla="*/ 483679 h 607921"/>
                <a:gd name="connsiteX45" fmla="*/ 221411 w 542436"/>
                <a:gd name="connsiteY45" fmla="*/ 512273 h 607921"/>
                <a:gd name="connsiteX46" fmla="*/ 271218 w 542436"/>
                <a:gd name="connsiteY46" fmla="*/ 486297 h 607921"/>
                <a:gd name="connsiteX47" fmla="*/ 320420 w 542436"/>
                <a:gd name="connsiteY47" fmla="*/ 511669 h 607921"/>
                <a:gd name="connsiteX48" fmla="*/ 376277 w 542436"/>
                <a:gd name="connsiteY48" fmla="*/ 479450 h 607921"/>
                <a:gd name="connsiteX49" fmla="*/ 426286 w 542436"/>
                <a:gd name="connsiteY49" fmla="*/ 450856 h 607921"/>
                <a:gd name="connsiteX50" fmla="*/ 420640 w 542436"/>
                <a:gd name="connsiteY50" fmla="*/ 425686 h 607921"/>
                <a:gd name="connsiteX51" fmla="*/ 475690 w 542436"/>
                <a:gd name="connsiteY51" fmla="*/ 365075 h 607921"/>
                <a:gd name="connsiteX52" fmla="*/ 475690 w 542436"/>
                <a:gd name="connsiteY52" fmla="*/ 242846 h 607921"/>
                <a:gd name="connsiteX53" fmla="*/ 420640 w 542436"/>
                <a:gd name="connsiteY53" fmla="*/ 182437 h 607921"/>
                <a:gd name="connsiteX54" fmla="*/ 426085 w 542436"/>
                <a:gd name="connsiteY54" fmla="*/ 157467 h 607921"/>
                <a:gd name="connsiteX55" fmla="*/ 372043 w 542436"/>
                <a:gd name="connsiteY55" fmla="*/ 125652 h 607921"/>
                <a:gd name="connsiteX56" fmla="*/ 320824 w 542436"/>
                <a:gd name="connsiteY56" fmla="*/ 95850 h 607921"/>
                <a:gd name="connsiteX57" fmla="*/ 271218 w 542436"/>
                <a:gd name="connsiteY57" fmla="*/ 22150 h 607921"/>
                <a:gd name="connsiteX58" fmla="*/ 232501 w 542436"/>
                <a:gd name="connsiteY58" fmla="*/ 60812 h 607921"/>
                <a:gd name="connsiteX59" fmla="*/ 271218 w 542436"/>
                <a:gd name="connsiteY59" fmla="*/ 99474 h 607921"/>
                <a:gd name="connsiteX60" fmla="*/ 309935 w 542436"/>
                <a:gd name="connsiteY60" fmla="*/ 60812 h 607921"/>
                <a:gd name="connsiteX61" fmla="*/ 271218 w 542436"/>
                <a:gd name="connsiteY61" fmla="*/ 22150 h 607921"/>
                <a:gd name="connsiteX62" fmla="*/ 271218 w 542436"/>
                <a:gd name="connsiteY62" fmla="*/ 0 h 607921"/>
                <a:gd name="connsiteX63" fmla="*/ 332116 w 542436"/>
                <a:gd name="connsiteY63" fmla="*/ 60812 h 607921"/>
                <a:gd name="connsiteX64" fmla="*/ 330100 w 542436"/>
                <a:gd name="connsiteY64" fmla="*/ 75512 h 607921"/>
                <a:gd name="connsiteX65" fmla="*/ 383133 w 542436"/>
                <a:gd name="connsiteY65" fmla="*/ 106723 h 607921"/>
                <a:gd name="connsiteX66" fmla="*/ 438587 w 542436"/>
                <a:gd name="connsiteY66" fmla="*/ 139143 h 607921"/>
                <a:gd name="connsiteX67" fmla="*/ 481538 w 542436"/>
                <a:gd name="connsiteY67" fmla="*/ 121624 h 607921"/>
                <a:gd name="connsiteX68" fmla="*/ 542436 w 542436"/>
                <a:gd name="connsiteY68" fmla="*/ 182437 h 607921"/>
                <a:gd name="connsiteX69" fmla="*/ 497872 w 542436"/>
                <a:gd name="connsiteY69" fmla="*/ 240833 h 607921"/>
                <a:gd name="connsiteX70" fmla="*/ 497872 w 542436"/>
                <a:gd name="connsiteY70" fmla="*/ 366283 h 607921"/>
                <a:gd name="connsiteX71" fmla="*/ 497670 w 542436"/>
                <a:gd name="connsiteY71" fmla="*/ 367088 h 607921"/>
                <a:gd name="connsiteX72" fmla="*/ 542436 w 542436"/>
                <a:gd name="connsiteY72" fmla="*/ 425686 h 607921"/>
                <a:gd name="connsiteX73" fmla="*/ 481538 w 542436"/>
                <a:gd name="connsiteY73" fmla="*/ 486297 h 607921"/>
                <a:gd name="connsiteX74" fmla="*/ 438990 w 542436"/>
                <a:gd name="connsiteY74" fmla="*/ 468979 h 607921"/>
                <a:gd name="connsiteX75" fmla="*/ 387368 w 542436"/>
                <a:gd name="connsiteY75" fmla="*/ 498781 h 607921"/>
                <a:gd name="connsiteX76" fmla="*/ 329898 w 542436"/>
                <a:gd name="connsiteY76" fmla="*/ 531604 h 607921"/>
                <a:gd name="connsiteX77" fmla="*/ 332116 w 542436"/>
                <a:gd name="connsiteY77" fmla="*/ 547109 h 607921"/>
                <a:gd name="connsiteX78" fmla="*/ 271218 w 542436"/>
                <a:gd name="connsiteY78" fmla="*/ 607921 h 607921"/>
                <a:gd name="connsiteX79" fmla="*/ 210320 w 542436"/>
                <a:gd name="connsiteY79" fmla="*/ 547109 h 607921"/>
                <a:gd name="connsiteX80" fmla="*/ 212135 w 542436"/>
                <a:gd name="connsiteY80" fmla="*/ 532409 h 607921"/>
                <a:gd name="connsiteX81" fmla="*/ 160916 w 542436"/>
                <a:gd name="connsiteY81" fmla="*/ 502808 h 607921"/>
                <a:gd name="connsiteX82" fmla="*/ 103043 w 542436"/>
                <a:gd name="connsiteY82" fmla="*/ 469181 h 607921"/>
                <a:gd name="connsiteX83" fmla="*/ 60898 w 542436"/>
                <a:gd name="connsiteY83" fmla="*/ 486297 h 607921"/>
                <a:gd name="connsiteX84" fmla="*/ 0 w 542436"/>
                <a:gd name="connsiteY84" fmla="*/ 425686 h 607921"/>
                <a:gd name="connsiteX85" fmla="*/ 44564 w 542436"/>
                <a:gd name="connsiteY85" fmla="*/ 367088 h 607921"/>
                <a:gd name="connsiteX86" fmla="*/ 44363 w 542436"/>
                <a:gd name="connsiteY86" fmla="*/ 366082 h 607921"/>
                <a:gd name="connsiteX87" fmla="*/ 44363 w 542436"/>
                <a:gd name="connsiteY87" fmla="*/ 240833 h 607921"/>
                <a:gd name="connsiteX88" fmla="*/ 0 w 542436"/>
                <a:gd name="connsiteY88" fmla="*/ 182437 h 607921"/>
                <a:gd name="connsiteX89" fmla="*/ 60898 w 542436"/>
                <a:gd name="connsiteY89" fmla="*/ 121624 h 607921"/>
                <a:gd name="connsiteX90" fmla="*/ 103648 w 542436"/>
                <a:gd name="connsiteY90" fmla="*/ 139143 h 607921"/>
                <a:gd name="connsiteX91" fmla="*/ 212538 w 542436"/>
                <a:gd name="connsiteY91" fmla="*/ 76720 h 607921"/>
                <a:gd name="connsiteX92" fmla="*/ 210320 w 542436"/>
                <a:gd name="connsiteY92" fmla="*/ 60812 h 607921"/>
                <a:gd name="connsiteX93" fmla="*/ 271218 w 542436"/>
                <a:gd name="connsiteY93"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542436" h="607921">
                  <a:moveTo>
                    <a:pt x="271218" y="508447"/>
                  </a:moveTo>
                  <a:cubicBezTo>
                    <a:pt x="249843" y="508447"/>
                    <a:pt x="232501" y="525764"/>
                    <a:pt x="232501" y="547109"/>
                  </a:cubicBezTo>
                  <a:cubicBezTo>
                    <a:pt x="232501" y="568453"/>
                    <a:pt x="249843" y="585972"/>
                    <a:pt x="271218" y="585972"/>
                  </a:cubicBezTo>
                  <a:cubicBezTo>
                    <a:pt x="292593" y="585972"/>
                    <a:pt x="309935" y="568453"/>
                    <a:pt x="309935" y="547109"/>
                  </a:cubicBezTo>
                  <a:cubicBezTo>
                    <a:pt x="309935" y="525764"/>
                    <a:pt x="292593" y="508447"/>
                    <a:pt x="271218" y="508447"/>
                  </a:cubicBezTo>
                  <a:close/>
                  <a:moveTo>
                    <a:pt x="481538" y="386822"/>
                  </a:moveTo>
                  <a:cubicBezTo>
                    <a:pt x="460163" y="386822"/>
                    <a:pt x="442821" y="404341"/>
                    <a:pt x="442821" y="425686"/>
                  </a:cubicBezTo>
                  <a:cubicBezTo>
                    <a:pt x="442821" y="446829"/>
                    <a:pt x="460163" y="464348"/>
                    <a:pt x="481538" y="464348"/>
                  </a:cubicBezTo>
                  <a:cubicBezTo>
                    <a:pt x="502913" y="464348"/>
                    <a:pt x="520255" y="446829"/>
                    <a:pt x="520255" y="425686"/>
                  </a:cubicBezTo>
                  <a:cubicBezTo>
                    <a:pt x="520255" y="404341"/>
                    <a:pt x="502913" y="386822"/>
                    <a:pt x="481538" y="386822"/>
                  </a:cubicBezTo>
                  <a:close/>
                  <a:moveTo>
                    <a:pt x="60898" y="386822"/>
                  </a:moveTo>
                  <a:cubicBezTo>
                    <a:pt x="39523" y="386822"/>
                    <a:pt x="21980" y="404341"/>
                    <a:pt x="21980" y="425686"/>
                  </a:cubicBezTo>
                  <a:cubicBezTo>
                    <a:pt x="21980" y="446829"/>
                    <a:pt x="39523" y="464348"/>
                    <a:pt x="60898" y="464348"/>
                  </a:cubicBezTo>
                  <a:cubicBezTo>
                    <a:pt x="82273" y="464348"/>
                    <a:pt x="99615" y="446829"/>
                    <a:pt x="99615" y="425686"/>
                  </a:cubicBezTo>
                  <a:cubicBezTo>
                    <a:pt x="99615" y="404341"/>
                    <a:pt x="82273" y="386822"/>
                    <a:pt x="60898" y="386822"/>
                  </a:cubicBezTo>
                  <a:close/>
                  <a:moveTo>
                    <a:pt x="271213" y="243236"/>
                  </a:moveTo>
                  <a:cubicBezTo>
                    <a:pt x="237535" y="243236"/>
                    <a:pt x="210310" y="270426"/>
                    <a:pt x="210310" y="304061"/>
                  </a:cubicBezTo>
                  <a:cubicBezTo>
                    <a:pt x="210310" y="337494"/>
                    <a:pt x="237535" y="364886"/>
                    <a:pt x="271213" y="364886"/>
                  </a:cubicBezTo>
                  <a:cubicBezTo>
                    <a:pt x="304689" y="364886"/>
                    <a:pt x="332116" y="337494"/>
                    <a:pt x="332116" y="304061"/>
                  </a:cubicBezTo>
                  <a:cubicBezTo>
                    <a:pt x="332116" y="270426"/>
                    <a:pt x="304689" y="243236"/>
                    <a:pt x="271213" y="243236"/>
                  </a:cubicBezTo>
                  <a:close/>
                  <a:moveTo>
                    <a:pt x="271213" y="221081"/>
                  </a:moveTo>
                  <a:cubicBezTo>
                    <a:pt x="316991" y="221081"/>
                    <a:pt x="354097" y="258341"/>
                    <a:pt x="354097" y="304061"/>
                  </a:cubicBezTo>
                  <a:cubicBezTo>
                    <a:pt x="354097" y="349780"/>
                    <a:pt x="316991" y="386839"/>
                    <a:pt x="271213" y="386839"/>
                  </a:cubicBezTo>
                  <a:cubicBezTo>
                    <a:pt x="225435" y="386839"/>
                    <a:pt x="188127" y="349780"/>
                    <a:pt x="188127" y="304061"/>
                  </a:cubicBezTo>
                  <a:cubicBezTo>
                    <a:pt x="188127" y="258341"/>
                    <a:pt x="225435" y="221081"/>
                    <a:pt x="271213" y="221081"/>
                  </a:cubicBezTo>
                  <a:close/>
                  <a:moveTo>
                    <a:pt x="481538" y="143775"/>
                  </a:moveTo>
                  <a:cubicBezTo>
                    <a:pt x="460163" y="143775"/>
                    <a:pt x="442821" y="161092"/>
                    <a:pt x="442821" y="182437"/>
                  </a:cubicBezTo>
                  <a:cubicBezTo>
                    <a:pt x="442821" y="203781"/>
                    <a:pt x="460163" y="221099"/>
                    <a:pt x="481538" y="221099"/>
                  </a:cubicBezTo>
                  <a:cubicBezTo>
                    <a:pt x="502913" y="221099"/>
                    <a:pt x="520255" y="203781"/>
                    <a:pt x="520255" y="182437"/>
                  </a:cubicBezTo>
                  <a:cubicBezTo>
                    <a:pt x="520255" y="161092"/>
                    <a:pt x="502913" y="143775"/>
                    <a:pt x="481538" y="143775"/>
                  </a:cubicBezTo>
                  <a:close/>
                  <a:moveTo>
                    <a:pt x="60898" y="143775"/>
                  </a:moveTo>
                  <a:cubicBezTo>
                    <a:pt x="39523" y="143775"/>
                    <a:pt x="21980" y="161092"/>
                    <a:pt x="21980" y="182437"/>
                  </a:cubicBezTo>
                  <a:cubicBezTo>
                    <a:pt x="21980" y="203781"/>
                    <a:pt x="39523" y="221099"/>
                    <a:pt x="60898" y="221099"/>
                  </a:cubicBezTo>
                  <a:cubicBezTo>
                    <a:pt x="82273" y="221099"/>
                    <a:pt x="99615" y="203781"/>
                    <a:pt x="99615" y="182437"/>
                  </a:cubicBezTo>
                  <a:cubicBezTo>
                    <a:pt x="99615" y="161092"/>
                    <a:pt x="82273" y="143775"/>
                    <a:pt x="60898" y="143775"/>
                  </a:cubicBezTo>
                  <a:close/>
                  <a:moveTo>
                    <a:pt x="320824" y="95850"/>
                  </a:moveTo>
                  <a:cubicBezTo>
                    <a:pt x="309733" y="111355"/>
                    <a:pt x="291585" y="121624"/>
                    <a:pt x="271218" y="121624"/>
                  </a:cubicBezTo>
                  <a:cubicBezTo>
                    <a:pt x="251053" y="121624"/>
                    <a:pt x="233308" y="111758"/>
                    <a:pt x="222217" y="96655"/>
                  </a:cubicBezTo>
                  <a:lnTo>
                    <a:pt x="116150" y="157467"/>
                  </a:lnTo>
                  <a:cubicBezTo>
                    <a:pt x="119780" y="165119"/>
                    <a:pt x="121796" y="173375"/>
                    <a:pt x="121796" y="182437"/>
                  </a:cubicBezTo>
                  <a:cubicBezTo>
                    <a:pt x="121796" y="214051"/>
                    <a:pt x="97397" y="240027"/>
                    <a:pt x="66544" y="242846"/>
                  </a:cubicBezTo>
                  <a:lnTo>
                    <a:pt x="66544" y="365075"/>
                  </a:lnTo>
                  <a:cubicBezTo>
                    <a:pt x="97397" y="367894"/>
                    <a:pt x="121796" y="394071"/>
                    <a:pt x="121796" y="425686"/>
                  </a:cubicBezTo>
                  <a:cubicBezTo>
                    <a:pt x="121796" y="434747"/>
                    <a:pt x="119578" y="443406"/>
                    <a:pt x="115948" y="451259"/>
                  </a:cubicBezTo>
                  <a:cubicBezTo>
                    <a:pt x="133895" y="461529"/>
                    <a:pt x="153052" y="472604"/>
                    <a:pt x="172007" y="483679"/>
                  </a:cubicBezTo>
                  <a:cubicBezTo>
                    <a:pt x="189348" y="493747"/>
                    <a:pt x="206287" y="503614"/>
                    <a:pt x="221411" y="512273"/>
                  </a:cubicBezTo>
                  <a:cubicBezTo>
                    <a:pt x="232501" y="496566"/>
                    <a:pt x="250650" y="486297"/>
                    <a:pt x="271218" y="486297"/>
                  </a:cubicBezTo>
                  <a:cubicBezTo>
                    <a:pt x="291383" y="486297"/>
                    <a:pt x="309330" y="496365"/>
                    <a:pt x="320420" y="511669"/>
                  </a:cubicBezTo>
                  <a:cubicBezTo>
                    <a:pt x="337964" y="501399"/>
                    <a:pt x="357322" y="490324"/>
                    <a:pt x="376277" y="479450"/>
                  </a:cubicBezTo>
                  <a:cubicBezTo>
                    <a:pt x="394022" y="469382"/>
                    <a:pt x="411364" y="459515"/>
                    <a:pt x="426286" y="450856"/>
                  </a:cubicBezTo>
                  <a:cubicBezTo>
                    <a:pt x="422656" y="443204"/>
                    <a:pt x="420640" y="434546"/>
                    <a:pt x="420640" y="425686"/>
                  </a:cubicBezTo>
                  <a:cubicBezTo>
                    <a:pt x="420640" y="394071"/>
                    <a:pt x="444838" y="367894"/>
                    <a:pt x="475690" y="365075"/>
                  </a:cubicBezTo>
                  <a:lnTo>
                    <a:pt x="475690" y="242846"/>
                  </a:lnTo>
                  <a:cubicBezTo>
                    <a:pt x="444838" y="240027"/>
                    <a:pt x="420640" y="214051"/>
                    <a:pt x="420640" y="182437"/>
                  </a:cubicBezTo>
                  <a:cubicBezTo>
                    <a:pt x="420640" y="173577"/>
                    <a:pt x="422656" y="165119"/>
                    <a:pt x="426085" y="157467"/>
                  </a:cubicBezTo>
                  <a:cubicBezTo>
                    <a:pt x="408743" y="147399"/>
                    <a:pt x="390191" y="136525"/>
                    <a:pt x="372043" y="125652"/>
                  </a:cubicBezTo>
                  <a:cubicBezTo>
                    <a:pt x="353894" y="114979"/>
                    <a:pt x="336351" y="104710"/>
                    <a:pt x="320824" y="95850"/>
                  </a:cubicBezTo>
                  <a:close/>
                  <a:moveTo>
                    <a:pt x="271218" y="22150"/>
                  </a:moveTo>
                  <a:cubicBezTo>
                    <a:pt x="249843" y="22150"/>
                    <a:pt x="232501" y="39468"/>
                    <a:pt x="232501" y="60812"/>
                  </a:cubicBezTo>
                  <a:cubicBezTo>
                    <a:pt x="232501" y="82157"/>
                    <a:pt x="249843" y="99474"/>
                    <a:pt x="271218" y="99474"/>
                  </a:cubicBezTo>
                  <a:cubicBezTo>
                    <a:pt x="292593" y="99474"/>
                    <a:pt x="309935" y="82157"/>
                    <a:pt x="309935" y="60812"/>
                  </a:cubicBezTo>
                  <a:cubicBezTo>
                    <a:pt x="309935" y="39468"/>
                    <a:pt x="292593" y="22150"/>
                    <a:pt x="271218" y="22150"/>
                  </a:cubicBezTo>
                  <a:close/>
                  <a:moveTo>
                    <a:pt x="271218" y="0"/>
                  </a:moveTo>
                  <a:cubicBezTo>
                    <a:pt x="304692" y="0"/>
                    <a:pt x="332116" y="27184"/>
                    <a:pt x="332116" y="60812"/>
                  </a:cubicBezTo>
                  <a:cubicBezTo>
                    <a:pt x="332116" y="65846"/>
                    <a:pt x="331309" y="70880"/>
                    <a:pt x="330100" y="75512"/>
                  </a:cubicBezTo>
                  <a:cubicBezTo>
                    <a:pt x="346030" y="84775"/>
                    <a:pt x="364380" y="95648"/>
                    <a:pt x="383133" y="106723"/>
                  </a:cubicBezTo>
                  <a:cubicBezTo>
                    <a:pt x="401887" y="117799"/>
                    <a:pt x="420842" y="128874"/>
                    <a:pt x="438587" y="139143"/>
                  </a:cubicBezTo>
                  <a:cubicBezTo>
                    <a:pt x="449677" y="128270"/>
                    <a:pt x="464801" y="121624"/>
                    <a:pt x="481538" y="121624"/>
                  </a:cubicBezTo>
                  <a:cubicBezTo>
                    <a:pt x="515012" y="121624"/>
                    <a:pt x="542436" y="148809"/>
                    <a:pt x="542436" y="182437"/>
                  </a:cubicBezTo>
                  <a:cubicBezTo>
                    <a:pt x="542436" y="210225"/>
                    <a:pt x="523481" y="233785"/>
                    <a:pt x="497872" y="240833"/>
                  </a:cubicBezTo>
                  <a:lnTo>
                    <a:pt x="497872" y="366283"/>
                  </a:lnTo>
                  <a:cubicBezTo>
                    <a:pt x="497872" y="366484"/>
                    <a:pt x="497872" y="366686"/>
                    <a:pt x="497670" y="367088"/>
                  </a:cubicBezTo>
                  <a:cubicBezTo>
                    <a:pt x="523481" y="374136"/>
                    <a:pt x="542436" y="397696"/>
                    <a:pt x="542436" y="425686"/>
                  </a:cubicBezTo>
                  <a:cubicBezTo>
                    <a:pt x="542436" y="459112"/>
                    <a:pt x="515012" y="486297"/>
                    <a:pt x="481538" y="486297"/>
                  </a:cubicBezTo>
                  <a:cubicBezTo>
                    <a:pt x="465003" y="486297"/>
                    <a:pt x="450081" y="479853"/>
                    <a:pt x="438990" y="468979"/>
                  </a:cubicBezTo>
                  <a:cubicBezTo>
                    <a:pt x="423665" y="477839"/>
                    <a:pt x="405920" y="488109"/>
                    <a:pt x="387368" y="498781"/>
                  </a:cubicBezTo>
                  <a:cubicBezTo>
                    <a:pt x="367808" y="509856"/>
                    <a:pt x="347845" y="521334"/>
                    <a:pt x="329898" y="531604"/>
                  </a:cubicBezTo>
                  <a:cubicBezTo>
                    <a:pt x="331309" y="536638"/>
                    <a:pt x="332116" y="541873"/>
                    <a:pt x="332116" y="547109"/>
                  </a:cubicBezTo>
                  <a:cubicBezTo>
                    <a:pt x="332116" y="580737"/>
                    <a:pt x="304692" y="607921"/>
                    <a:pt x="271218" y="607921"/>
                  </a:cubicBezTo>
                  <a:cubicBezTo>
                    <a:pt x="237543" y="607921"/>
                    <a:pt x="210320" y="580737"/>
                    <a:pt x="210320" y="547109"/>
                  </a:cubicBezTo>
                  <a:cubicBezTo>
                    <a:pt x="210320" y="542075"/>
                    <a:pt x="210925" y="537242"/>
                    <a:pt x="212135" y="532409"/>
                  </a:cubicBezTo>
                  <a:cubicBezTo>
                    <a:pt x="196608" y="523549"/>
                    <a:pt x="179064" y="513279"/>
                    <a:pt x="160916" y="502808"/>
                  </a:cubicBezTo>
                  <a:cubicBezTo>
                    <a:pt x="141356" y="491331"/>
                    <a:pt x="121393" y="479853"/>
                    <a:pt x="103043" y="469181"/>
                  </a:cubicBezTo>
                  <a:cubicBezTo>
                    <a:pt x="92154" y="479853"/>
                    <a:pt x="77232" y="486297"/>
                    <a:pt x="60898" y="486297"/>
                  </a:cubicBezTo>
                  <a:cubicBezTo>
                    <a:pt x="27223" y="486297"/>
                    <a:pt x="0" y="459112"/>
                    <a:pt x="0" y="425686"/>
                  </a:cubicBezTo>
                  <a:cubicBezTo>
                    <a:pt x="0" y="397696"/>
                    <a:pt x="18955" y="374136"/>
                    <a:pt x="44564" y="367088"/>
                  </a:cubicBezTo>
                  <a:cubicBezTo>
                    <a:pt x="44564" y="366686"/>
                    <a:pt x="44363" y="366484"/>
                    <a:pt x="44363" y="366082"/>
                  </a:cubicBezTo>
                  <a:lnTo>
                    <a:pt x="44363" y="240833"/>
                  </a:lnTo>
                  <a:cubicBezTo>
                    <a:pt x="18753" y="233785"/>
                    <a:pt x="0" y="210225"/>
                    <a:pt x="0" y="182437"/>
                  </a:cubicBezTo>
                  <a:cubicBezTo>
                    <a:pt x="0" y="148809"/>
                    <a:pt x="27223" y="121624"/>
                    <a:pt x="60898" y="121624"/>
                  </a:cubicBezTo>
                  <a:cubicBezTo>
                    <a:pt x="77433" y="121624"/>
                    <a:pt x="92557" y="128270"/>
                    <a:pt x="103648" y="139143"/>
                  </a:cubicBezTo>
                  <a:lnTo>
                    <a:pt x="212538" y="76720"/>
                  </a:lnTo>
                  <a:cubicBezTo>
                    <a:pt x="211127" y="71686"/>
                    <a:pt x="210320" y="66249"/>
                    <a:pt x="210320" y="60812"/>
                  </a:cubicBezTo>
                  <a:cubicBezTo>
                    <a:pt x="210320" y="27184"/>
                    <a:pt x="237543" y="0"/>
                    <a:pt x="271218" y="0"/>
                  </a:cubicBezTo>
                  <a:close/>
                </a:path>
              </a:pathLst>
            </a:custGeom>
            <a:solidFill>
              <a:schemeClr val="bg1"/>
            </a:solidFill>
            <a:ln w="464" cap="flat">
              <a:noFill/>
              <a:prstDash val="solid"/>
              <a:miter/>
            </a:ln>
          </p:spPr>
        </p:sp>
      </p:grpSp>
    </p:spTree>
    <p:extLst>
      <p:ext uri="{BB962C8B-B14F-4D97-AF65-F5344CB8AC3E}">
        <p14:creationId xmlns:p14="http://schemas.microsoft.com/office/powerpoint/2010/main" val="30921205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BA9962D-F4EA-46C1-B13F-B880FFB02762}"/>
              </a:ext>
            </a:extLst>
          </p:cNvPr>
          <p:cNvSpPr txBox="1"/>
          <p:nvPr/>
        </p:nvSpPr>
        <p:spPr>
          <a:xfrm>
            <a:off x="6003634" y="3074278"/>
            <a:ext cx="184730" cy="594202"/>
          </a:xfrm>
          <a:prstGeom prst="rect">
            <a:avLst/>
          </a:prstGeom>
          <a:noFill/>
        </p:spPr>
        <p:txBody>
          <a:bodyPr wrap="none" rtlCol="0">
            <a:spAutoFit/>
          </a:bodyPr>
          <a:lstStyle/>
          <a:p>
            <a:pPr algn="ctr">
              <a:lnSpc>
                <a:spcPct val="130000"/>
              </a:lnSpc>
            </a:pPr>
            <a:endParaRPr lang="zh-CN" altLang="en-US" sz="2800" b="1" spc="600" dirty="0">
              <a:gradFill>
                <a:gsLst>
                  <a:gs pos="45000">
                    <a:schemeClr val="accent1"/>
                  </a:gs>
                  <a:gs pos="100000">
                    <a:schemeClr val="accent2"/>
                  </a:gs>
                </a:gsLst>
                <a:lin ang="2700000" scaled="1"/>
              </a:gradFill>
              <a:cs typeface="+mn-ea"/>
              <a:sym typeface="+mn-lt"/>
            </a:endParaRPr>
          </a:p>
        </p:txBody>
      </p:sp>
      <p:grpSp>
        <p:nvGrpSpPr>
          <p:cNvPr id="15" name="组合 14">
            <a:extLst>
              <a:ext uri="{FF2B5EF4-FFF2-40B4-BE49-F238E27FC236}">
                <a16:creationId xmlns:a16="http://schemas.microsoft.com/office/drawing/2014/main" id="{46C9E60E-5BD7-48EF-8A92-C183C1874928}"/>
              </a:ext>
            </a:extLst>
          </p:cNvPr>
          <p:cNvGrpSpPr/>
          <p:nvPr/>
        </p:nvGrpSpPr>
        <p:grpSpPr>
          <a:xfrm>
            <a:off x="5057007" y="410395"/>
            <a:ext cx="1943233" cy="2110060"/>
            <a:chOff x="5057007" y="821875"/>
            <a:chExt cx="1943233" cy="2110060"/>
          </a:xfrm>
        </p:grpSpPr>
        <p:sp>
          <p:nvSpPr>
            <p:cNvPr id="9" name="等腰三角形 7">
              <a:extLst>
                <a:ext uri="{FF2B5EF4-FFF2-40B4-BE49-F238E27FC236}">
                  <a16:creationId xmlns:a16="http://schemas.microsoft.com/office/drawing/2014/main" id="{A0E40E48-9662-44C1-A287-5FE66B3950A5}"/>
                </a:ext>
              </a:extLst>
            </p:cNvPr>
            <p:cNvSpPr/>
            <p:nvPr/>
          </p:nvSpPr>
          <p:spPr>
            <a:xfrm rot="17798999">
              <a:off x="4969851" y="909031"/>
              <a:ext cx="2110060" cy="1935748"/>
            </a:xfrm>
            <a:custGeom>
              <a:avLst/>
              <a:gdLst>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0 w 2987305"/>
                <a:gd name="connsiteY0" fmla="*/ 2575263 h 2575263"/>
                <a:gd name="connsiteX1" fmla="*/ 1493653 w 2987305"/>
                <a:gd name="connsiteY1" fmla="*/ 0 h 2575263"/>
                <a:gd name="connsiteX2" fmla="*/ 2209400 w 2987305"/>
                <a:gd name="connsiteY2" fmla="*/ 1259840 h 2575263"/>
                <a:gd name="connsiteX3" fmla="*/ 2987305 w 2987305"/>
                <a:gd name="connsiteY3" fmla="*/ 2575263 h 2575263"/>
                <a:gd name="connsiteX4" fmla="*/ 0 w 2987305"/>
                <a:gd name="connsiteY4" fmla="*/ 2575263 h 2575263"/>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32553 w 3052411"/>
                <a:gd name="connsiteY0" fmla="*/ 2575263 h 2575263"/>
                <a:gd name="connsiteX1" fmla="*/ 1526206 w 3052411"/>
                <a:gd name="connsiteY1" fmla="*/ 0 h 2575263"/>
                <a:gd name="connsiteX2" fmla="*/ 3019858 w 3052411"/>
                <a:gd name="connsiteY2" fmla="*/ 2575263 h 2575263"/>
                <a:gd name="connsiteX3" fmla="*/ 32553 w 3052411"/>
                <a:gd name="connsiteY3" fmla="*/ 2575263 h 2575263"/>
                <a:gd name="connsiteX0" fmla="*/ 32553 w 3052411"/>
                <a:gd name="connsiteY0" fmla="*/ 2575263 h 2766023"/>
                <a:gd name="connsiteX1" fmla="*/ 1526206 w 3052411"/>
                <a:gd name="connsiteY1" fmla="*/ 0 h 2766023"/>
                <a:gd name="connsiteX2" fmla="*/ 3019858 w 3052411"/>
                <a:gd name="connsiteY2" fmla="*/ 2575263 h 2766023"/>
                <a:gd name="connsiteX3" fmla="*/ 32553 w 3052411"/>
                <a:gd name="connsiteY3" fmla="*/ 2575263 h 2766023"/>
                <a:gd name="connsiteX0" fmla="*/ 32553 w 3294831"/>
                <a:gd name="connsiteY0" fmla="*/ 2575263 h 2766023"/>
                <a:gd name="connsiteX1" fmla="*/ 1526206 w 3294831"/>
                <a:gd name="connsiteY1" fmla="*/ 0 h 2766023"/>
                <a:gd name="connsiteX2" fmla="*/ 3019858 w 3294831"/>
                <a:gd name="connsiteY2" fmla="*/ 2575263 h 2766023"/>
                <a:gd name="connsiteX3" fmla="*/ 32553 w 3294831"/>
                <a:gd name="connsiteY3" fmla="*/ 2575263 h 2766023"/>
                <a:gd name="connsiteX0" fmla="*/ 32553 w 3241746"/>
                <a:gd name="connsiteY0" fmla="*/ 2575263 h 2915527"/>
                <a:gd name="connsiteX1" fmla="*/ 1526206 w 3241746"/>
                <a:gd name="connsiteY1" fmla="*/ 0 h 2915527"/>
                <a:gd name="connsiteX2" fmla="*/ 3019858 w 3241746"/>
                <a:gd name="connsiteY2" fmla="*/ 2575263 h 2915527"/>
                <a:gd name="connsiteX3" fmla="*/ 32553 w 3241746"/>
                <a:gd name="connsiteY3" fmla="*/ 2575263 h 2915527"/>
                <a:gd name="connsiteX0" fmla="*/ 49177 w 3309295"/>
                <a:gd name="connsiteY0" fmla="*/ 2578672 h 2918936"/>
                <a:gd name="connsiteX1" fmla="*/ 1542830 w 3309295"/>
                <a:gd name="connsiteY1" fmla="*/ 3409 h 2918936"/>
                <a:gd name="connsiteX2" fmla="*/ 3036482 w 3309295"/>
                <a:gd name="connsiteY2" fmla="*/ 2578672 h 2918936"/>
                <a:gd name="connsiteX3" fmla="*/ 49177 w 3309295"/>
                <a:gd name="connsiteY3" fmla="*/ 2578672 h 2918936"/>
                <a:gd name="connsiteX0" fmla="*/ 92220 w 3352338"/>
                <a:gd name="connsiteY0" fmla="*/ 2578672 h 3025549"/>
                <a:gd name="connsiteX1" fmla="*/ 1585873 w 3352338"/>
                <a:gd name="connsiteY1" fmla="*/ 3409 h 3025549"/>
                <a:gd name="connsiteX2" fmla="*/ 3079525 w 3352338"/>
                <a:gd name="connsiteY2" fmla="*/ 2578672 h 3025549"/>
                <a:gd name="connsiteX3" fmla="*/ 92220 w 3352338"/>
                <a:gd name="connsiteY3" fmla="*/ 2578672 h 3025549"/>
                <a:gd name="connsiteX0" fmla="*/ 92220 w 3385419"/>
                <a:gd name="connsiteY0" fmla="*/ 2579040 h 3105754"/>
                <a:gd name="connsiteX1" fmla="*/ 1585873 w 3385419"/>
                <a:gd name="connsiteY1" fmla="*/ 3777 h 3105754"/>
                <a:gd name="connsiteX2" fmla="*/ 3079525 w 3385419"/>
                <a:gd name="connsiteY2" fmla="*/ 2579040 h 3105754"/>
                <a:gd name="connsiteX3" fmla="*/ 92220 w 3385419"/>
                <a:gd name="connsiteY3" fmla="*/ 2579040 h 3105754"/>
              </a:gdLst>
              <a:ahLst/>
              <a:cxnLst>
                <a:cxn ang="0">
                  <a:pos x="connsiteX0" y="connsiteY0"/>
                </a:cxn>
                <a:cxn ang="0">
                  <a:pos x="connsiteX1" y="connsiteY1"/>
                </a:cxn>
                <a:cxn ang="0">
                  <a:pos x="connsiteX2" y="connsiteY2"/>
                </a:cxn>
                <a:cxn ang="0">
                  <a:pos x="connsiteX3" y="connsiteY3"/>
                </a:cxn>
              </a:cxnLst>
              <a:rect l="l" t="t" r="r" b="b"/>
              <a:pathLst>
                <a:path w="3385419" h="3105754">
                  <a:moveTo>
                    <a:pt x="92220" y="2579040"/>
                  </a:moveTo>
                  <a:cubicBezTo>
                    <a:pt x="-288802" y="1875510"/>
                    <a:pt x="569829" y="105377"/>
                    <a:pt x="1585873" y="3777"/>
                  </a:cubicBezTo>
                  <a:cubicBezTo>
                    <a:pt x="2601917" y="-97823"/>
                    <a:pt x="4014333" y="1878000"/>
                    <a:pt x="3079525" y="2579040"/>
                  </a:cubicBezTo>
                  <a:cubicBezTo>
                    <a:pt x="2144717" y="3280080"/>
                    <a:pt x="473242" y="3282570"/>
                    <a:pt x="92220" y="2579040"/>
                  </a:cubicBezTo>
                  <a:close/>
                </a:path>
              </a:pathLst>
            </a:custGeom>
            <a:solidFill>
              <a:schemeClr val="bg2">
                <a:lumMod val="9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grpSp>
          <p:nvGrpSpPr>
            <p:cNvPr id="4" name="组合 3">
              <a:extLst>
                <a:ext uri="{FF2B5EF4-FFF2-40B4-BE49-F238E27FC236}">
                  <a16:creationId xmlns:a16="http://schemas.microsoft.com/office/drawing/2014/main" id="{6C3A5D81-20BF-4919-AA21-02EF4A0453EF}"/>
                </a:ext>
              </a:extLst>
            </p:cNvPr>
            <p:cNvGrpSpPr/>
            <p:nvPr/>
          </p:nvGrpSpPr>
          <p:grpSpPr>
            <a:xfrm>
              <a:off x="5191760" y="996564"/>
              <a:ext cx="1808480" cy="1659082"/>
              <a:chOff x="5191760" y="996564"/>
              <a:chExt cx="1808480" cy="1659082"/>
            </a:xfrm>
          </p:grpSpPr>
          <p:sp>
            <p:nvSpPr>
              <p:cNvPr id="8" name="等腰三角形 7">
                <a:extLst>
                  <a:ext uri="{FF2B5EF4-FFF2-40B4-BE49-F238E27FC236}">
                    <a16:creationId xmlns:a16="http://schemas.microsoft.com/office/drawing/2014/main" id="{3EB1CB9E-F145-4B4D-8C04-392100D43EC4}"/>
                  </a:ext>
                </a:extLst>
              </p:cNvPr>
              <p:cNvSpPr/>
              <p:nvPr/>
            </p:nvSpPr>
            <p:spPr>
              <a:xfrm>
                <a:off x="5252748" y="1052513"/>
                <a:ext cx="1686504" cy="1547184"/>
              </a:xfrm>
              <a:custGeom>
                <a:avLst/>
                <a:gdLst>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0 w 2987305"/>
                  <a:gd name="connsiteY0" fmla="*/ 2575263 h 2575263"/>
                  <a:gd name="connsiteX1" fmla="*/ 1493653 w 2987305"/>
                  <a:gd name="connsiteY1" fmla="*/ 0 h 2575263"/>
                  <a:gd name="connsiteX2" fmla="*/ 2209400 w 2987305"/>
                  <a:gd name="connsiteY2" fmla="*/ 1259840 h 2575263"/>
                  <a:gd name="connsiteX3" fmla="*/ 2987305 w 2987305"/>
                  <a:gd name="connsiteY3" fmla="*/ 2575263 h 2575263"/>
                  <a:gd name="connsiteX4" fmla="*/ 0 w 2987305"/>
                  <a:gd name="connsiteY4" fmla="*/ 2575263 h 2575263"/>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32553 w 3052411"/>
                  <a:gd name="connsiteY0" fmla="*/ 2575263 h 2575263"/>
                  <a:gd name="connsiteX1" fmla="*/ 1526206 w 3052411"/>
                  <a:gd name="connsiteY1" fmla="*/ 0 h 2575263"/>
                  <a:gd name="connsiteX2" fmla="*/ 3019858 w 3052411"/>
                  <a:gd name="connsiteY2" fmla="*/ 2575263 h 2575263"/>
                  <a:gd name="connsiteX3" fmla="*/ 32553 w 3052411"/>
                  <a:gd name="connsiteY3" fmla="*/ 2575263 h 2575263"/>
                  <a:gd name="connsiteX0" fmla="*/ 32553 w 3052411"/>
                  <a:gd name="connsiteY0" fmla="*/ 2575263 h 2766023"/>
                  <a:gd name="connsiteX1" fmla="*/ 1526206 w 3052411"/>
                  <a:gd name="connsiteY1" fmla="*/ 0 h 2766023"/>
                  <a:gd name="connsiteX2" fmla="*/ 3019858 w 3052411"/>
                  <a:gd name="connsiteY2" fmla="*/ 2575263 h 2766023"/>
                  <a:gd name="connsiteX3" fmla="*/ 32553 w 3052411"/>
                  <a:gd name="connsiteY3" fmla="*/ 2575263 h 2766023"/>
                  <a:gd name="connsiteX0" fmla="*/ 32553 w 3294831"/>
                  <a:gd name="connsiteY0" fmla="*/ 2575263 h 2766023"/>
                  <a:gd name="connsiteX1" fmla="*/ 1526206 w 3294831"/>
                  <a:gd name="connsiteY1" fmla="*/ 0 h 2766023"/>
                  <a:gd name="connsiteX2" fmla="*/ 3019858 w 3294831"/>
                  <a:gd name="connsiteY2" fmla="*/ 2575263 h 2766023"/>
                  <a:gd name="connsiteX3" fmla="*/ 32553 w 3294831"/>
                  <a:gd name="connsiteY3" fmla="*/ 2575263 h 2766023"/>
                  <a:gd name="connsiteX0" fmla="*/ 32553 w 3241746"/>
                  <a:gd name="connsiteY0" fmla="*/ 2575263 h 2915527"/>
                  <a:gd name="connsiteX1" fmla="*/ 1526206 w 3241746"/>
                  <a:gd name="connsiteY1" fmla="*/ 0 h 2915527"/>
                  <a:gd name="connsiteX2" fmla="*/ 3019858 w 3241746"/>
                  <a:gd name="connsiteY2" fmla="*/ 2575263 h 2915527"/>
                  <a:gd name="connsiteX3" fmla="*/ 32553 w 3241746"/>
                  <a:gd name="connsiteY3" fmla="*/ 2575263 h 2915527"/>
                  <a:gd name="connsiteX0" fmla="*/ 49177 w 3309295"/>
                  <a:gd name="connsiteY0" fmla="*/ 2578672 h 2918936"/>
                  <a:gd name="connsiteX1" fmla="*/ 1542830 w 3309295"/>
                  <a:gd name="connsiteY1" fmla="*/ 3409 h 2918936"/>
                  <a:gd name="connsiteX2" fmla="*/ 3036482 w 3309295"/>
                  <a:gd name="connsiteY2" fmla="*/ 2578672 h 2918936"/>
                  <a:gd name="connsiteX3" fmla="*/ 49177 w 3309295"/>
                  <a:gd name="connsiteY3" fmla="*/ 2578672 h 2918936"/>
                  <a:gd name="connsiteX0" fmla="*/ 92220 w 3352338"/>
                  <a:gd name="connsiteY0" fmla="*/ 2578672 h 3025549"/>
                  <a:gd name="connsiteX1" fmla="*/ 1585873 w 3352338"/>
                  <a:gd name="connsiteY1" fmla="*/ 3409 h 3025549"/>
                  <a:gd name="connsiteX2" fmla="*/ 3079525 w 3352338"/>
                  <a:gd name="connsiteY2" fmla="*/ 2578672 h 3025549"/>
                  <a:gd name="connsiteX3" fmla="*/ 92220 w 3352338"/>
                  <a:gd name="connsiteY3" fmla="*/ 2578672 h 3025549"/>
                  <a:gd name="connsiteX0" fmla="*/ 92220 w 3385419"/>
                  <a:gd name="connsiteY0" fmla="*/ 2579040 h 3105754"/>
                  <a:gd name="connsiteX1" fmla="*/ 1585873 w 3385419"/>
                  <a:gd name="connsiteY1" fmla="*/ 3777 h 3105754"/>
                  <a:gd name="connsiteX2" fmla="*/ 3079525 w 3385419"/>
                  <a:gd name="connsiteY2" fmla="*/ 2579040 h 3105754"/>
                  <a:gd name="connsiteX3" fmla="*/ 92220 w 3385419"/>
                  <a:gd name="connsiteY3" fmla="*/ 2579040 h 3105754"/>
                </a:gdLst>
                <a:ahLst/>
                <a:cxnLst>
                  <a:cxn ang="0">
                    <a:pos x="connsiteX0" y="connsiteY0"/>
                  </a:cxn>
                  <a:cxn ang="0">
                    <a:pos x="connsiteX1" y="connsiteY1"/>
                  </a:cxn>
                  <a:cxn ang="0">
                    <a:pos x="connsiteX2" y="connsiteY2"/>
                  </a:cxn>
                  <a:cxn ang="0">
                    <a:pos x="connsiteX3" y="connsiteY3"/>
                  </a:cxn>
                </a:cxnLst>
                <a:rect l="l" t="t" r="r" b="b"/>
                <a:pathLst>
                  <a:path w="3385419" h="3105754">
                    <a:moveTo>
                      <a:pt x="92220" y="2579040"/>
                    </a:moveTo>
                    <a:cubicBezTo>
                      <a:pt x="-288802" y="1875510"/>
                      <a:pt x="569829" y="105377"/>
                      <a:pt x="1585873" y="3777"/>
                    </a:cubicBezTo>
                    <a:cubicBezTo>
                      <a:pt x="2601917" y="-97823"/>
                      <a:pt x="4014333" y="1878000"/>
                      <a:pt x="3079525" y="2579040"/>
                    </a:cubicBezTo>
                    <a:cubicBezTo>
                      <a:pt x="2144717" y="3280080"/>
                      <a:pt x="473242" y="3282570"/>
                      <a:pt x="92220" y="2579040"/>
                    </a:cubicBezTo>
                    <a:close/>
                  </a:path>
                </a:pathLst>
              </a:custGeom>
              <a:gradFill>
                <a:gsLst>
                  <a:gs pos="0">
                    <a:schemeClr val="accent1"/>
                  </a:gs>
                  <a:gs pos="100000">
                    <a:schemeClr val="accent1">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chemeClr val="lt1"/>
                  </a:solidFill>
                  <a:cs typeface="+mn-ea"/>
                  <a:sym typeface="+mn-lt"/>
                </a:endParaRPr>
              </a:p>
            </p:txBody>
          </p:sp>
          <p:sp>
            <p:nvSpPr>
              <p:cNvPr id="3" name="文本框 2">
                <a:extLst>
                  <a:ext uri="{FF2B5EF4-FFF2-40B4-BE49-F238E27FC236}">
                    <a16:creationId xmlns:a16="http://schemas.microsoft.com/office/drawing/2014/main" id="{63338C46-4486-41F6-94D0-1A20DEF7235E}"/>
                  </a:ext>
                </a:extLst>
              </p:cNvPr>
              <p:cNvSpPr txBox="1"/>
              <p:nvPr/>
            </p:nvSpPr>
            <p:spPr>
              <a:xfrm>
                <a:off x="5567651" y="1341468"/>
                <a:ext cx="1056700" cy="1157368"/>
              </a:xfrm>
              <a:prstGeom prst="rect">
                <a:avLst/>
              </a:prstGeom>
              <a:noFill/>
            </p:spPr>
            <p:txBody>
              <a:bodyPr wrap="none" rtlCol="0">
                <a:spAutoFit/>
              </a:bodyPr>
              <a:lstStyle/>
              <a:p>
                <a:pPr algn="ctr">
                  <a:lnSpc>
                    <a:spcPct val="130000"/>
                  </a:lnSpc>
                </a:pPr>
                <a:r>
                  <a:rPr lang="zh-CN" altLang="en-US" sz="2800" b="1" spc="600" dirty="0">
                    <a:solidFill>
                      <a:schemeClr val="bg1"/>
                    </a:solidFill>
                    <a:cs typeface="+mn-ea"/>
                    <a:sym typeface="+mn-lt"/>
                  </a:rPr>
                  <a:t>赠送</a:t>
                </a:r>
                <a:endParaRPr lang="en-US" altLang="zh-CN" sz="2800" b="1" spc="600" dirty="0">
                  <a:solidFill>
                    <a:schemeClr val="bg1"/>
                  </a:solidFill>
                  <a:cs typeface="+mn-ea"/>
                  <a:sym typeface="+mn-lt"/>
                </a:endParaRPr>
              </a:p>
              <a:p>
                <a:pPr algn="ctr">
                  <a:lnSpc>
                    <a:spcPct val="130000"/>
                  </a:lnSpc>
                </a:pPr>
                <a:r>
                  <a:rPr lang="zh-CN" altLang="en-US" sz="2800" b="1" spc="600" dirty="0">
                    <a:solidFill>
                      <a:schemeClr val="bg1"/>
                    </a:solidFill>
                    <a:cs typeface="+mn-ea"/>
                    <a:sym typeface="+mn-lt"/>
                  </a:rPr>
                  <a:t>网站</a:t>
                </a:r>
              </a:p>
            </p:txBody>
          </p:sp>
          <p:sp>
            <p:nvSpPr>
              <p:cNvPr id="11" name="等腰三角形 7_1">
                <a:extLst>
                  <a:ext uri="{FF2B5EF4-FFF2-40B4-BE49-F238E27FC236}">
                    <a16:creationId xmlns:a16="http://schemas.microsoft.com/office/drawing/2014/main" id="{F4373625-74D9-4DB2-A772-7BD34D2B35C1}"/>
                  </a:ext>
                </a:extLst>
              </p:cNvPr>
              <p:cNvSpPr/>
              <p:nvPr/>
            </p:nvSpPr>
            <p:spPr>
              <a:xfrm rot="2143914">
                <a:off x="5191760" y="996564"/>
                <a:ext cx="1808480" cy="1659082"/>
              </a:xfrm>
              <a:custGeom>
                <a:avLst/>
                <a:gdLst>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0 w 2987305"/>
                  <a:gd name="connsiteY0" fmla="*/ 2575263 h 2575263"/>
                  <a:gd name="connsiteX1" fmla="*/ 1493653 w 2987305"/>
                  <a:gd name="connsiteY1" fmla="*/ 0 h 2575263"/>
                  <a:gd name="connsiteX2" fmla="*/ 2209400 w 2987305"/>
                  <a:gd name="connsiteY2" fmla="*/ 1259840 h 2575263"/>
                  <a:gd name="connsiteX3" fmla="*/ 2987305 w 2987305"/>
                  <a:gd name="connsiteY3" fmla="*/ 2575263 h 2575263"/>
                  <a:gd name="connsiteX4" fmla="*/ 0 w 2987305"/>
                  <a:gd name="connsiteY4" fmla="*/ 2575263 h 2575263"/>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32553 w 3052411"/>
                  <a:gd name="connsiteY0" fmla="*/ 2575263 h 2575263"/>
                  <a:gd name="connsiteX1" fmla="*/ 1526206 w 3052411"/>
                  <a:gd name="connsiteY1" fmla="*/ 0 h 2575263"/>
                  <a:gd name="connsiteX2" fmla="*/ 3019858 w 3052411"/>
                  <a:gd name="connsiteY2" fmla="*/ 2575263 h 2575263"/>
                  <a:gd name="connsiteX3" fmla="*/ 32553 w 3052411"/>
                  <a:gd name="connsiteY3" fmla="*/ 2575263 h 2575263"/>
                  <a:gd name="connsiteX0" fmla="*/ 32553 w 3052411"/>
                  <a:gd name="connsiteY0" fmla="*/ 2575263 h 2766023"/>
                  <a:gd name="connsiteX1" fmla="*/ 1526206 w 3052411"/>
                  <a:gd name="connsiteY1" fmla="*/ 0 h 2766023"/>
                  <a:gd name="connsiteX2" fmla="*/ 3019858 w 3052411"/>
                  <a:gd name="connsiteY2" fmla="*/ 2575263 h 2766023"/>
                  <a:gd name="connsiteX3" fmla="*/ 32553 w 3052411"/>
                  <a:gd name="connsiteY3" fmla="*/ 2575263 h 2766023"/>
                  <a:gd name="connsiteX0" fmla="*/ 32553 w 3294831"/>
                  <a:gd name="connsiteY0" fmla="*/ 2575263 h 2766023"/>
                  <a:gd name="connsiteX1" fmla="*/ 1526206 w 3294831"/>
                  <a:gd name="connsiteY1" fmla="*/ 0 h 2766023"/>
                  <a:gd name="connsiteX2" fmla="*/ 3019858 w 3294831"/>
                  <a:gd name="connsiteY2" fmla="*/ 2575263 h 2766023"/>
                  <a:gd name="connsiteX3" fmla="*/ 32553 w 3294831"/>
                  <a:gd name="connsiteY3" fmla="*/ 2575263 h 2766023"/>
                  <a:gd name="connsiteX0" fmla="*/ 32553 w 3241746"/>
                  <a:gd name="connsiteY0" fmla="*/ 2575263 h 2915527"/>
                  <a:gd name="connsiteX1" fmla="*/ 1526206 w 3241746"/>
                  <a:gd name="connsiteY1" fmla="*/ 0 h 2915527"/>
                  <a:gd name="connsiteX2" fmla="*/ 3019858 w 3241746"/>
                  <a:gd name="connsiteY2" fmla="*/ 2575263 h 2915527"/>
                  <a:gd name="connsiteX3" fmla="*/ 32553 w 3241746"/>
                  <a:gd name="connsiteY3" fmla="*/ 2575263 h 2915527"/>
                  <a:gd name="connsiteX0" fmla="*/ 49177 w 3309295"/>
                  <a:gd name="connsiteY0" fmla="*/ 2578672 h 2918936"/>
                  <a:gd name="connsiteX1" fmla="*/ 1542830 w 3309295"/>
                  <a:gd name="connsiteY1" fmla="*/ 3409 h 2918936"/>
                  <a:gd name="connsiteX2" fmla="*/ 3036482 w 3309295"/>
                  <a:gd name="connsiteY2" fmla="*/ 2578672 h 2918936"/>
                  <a:gd name="connsiteX3" fmla="*/ 49177 w 3309295"/>
                  <a:gd name="connsiteY3" fmla="*/ 2578672 h 2918936"/>
                  <a:gd name="connsiteX0" fmla="*/ 92220 w 3352338"/>
                  <a:gd name="connsiteY0" fmla="*/ 2578672 h 3025549"/>
                  <a:gd name="connsiteX1" fmla="*/ 1585873 w 3352338"/>
                  <a:gd name="connsiteY1" fmla="*/ 3409 h 3025549"/>
                  <a:gd name="connsiteX2" fmla="*/ 3079525 w 3352338"/>
                  <a:gd name="connsiteY2" fmla="*/ 2578672 h 3025549"/>
                  <a:gd name="connsiteX3" fmla="*/ 92220 w 3352338"/>
                  <a:gd name="connsiteY3" fmla="*/ 2578672 h 3025549"/>
                  <a:gd name="connsiteX0" fmla="*/ 92220 w 3385419"/>
                  <a:gd name="connsiteY0" fmla="*/ 2579040 h 3105754"/>
                  <a:gd name="connsiteX1" fmla="*/ 1585873 w 3385419"/>
                  <a:gd name="connsiteY1" fmla="*/ 3777 h 3105754"/>
                  <a:gd name="connsiteX2" fmla="*/ 3079525 w 3385419"/>
                  <a:gd name="connsiteY2" fmla="*/ 2579040 h 3105754"/>
                  <a:gd name="connsiteX3" fmla="*/ 92220 w 3385419"/>
                  <a:gd name="connsiteY3" fmla="*/ 2579040 h 3105754"/>
                </a:gdLst>
                <a:ahLst/>
                <a:cxnLst>
                  <a:cxn ang="0">
                    <a:pos x="connsiteX0" y="connsiteY0"/>
                  </a:cxn>
                  <a:cxn ang="0">
                    <a:pos x="connsiteX1" y="connsiteY1"/>
                  </a:cxn>
                  <a:cxn ang="0">
                    <a:pos x="connsiteX2" y="connsiteY2"/>
                  </a:cxn>
                  <a:cxn ang="0">
                    <a:pos x="connsiteX3" y="connsiteY3"/>
                  </a:cxn>
                </a:cxnLst>
                <a:rect l="l" t="t" r="r" b="b"/>
                <a:pathLst>
                  <a:path w="3385419" h="3105754">
                    <a:moveTo>
                      <a:pt x="92220" y="2579040"/>
                    </a:moveTo>
                    <a:cubicBezTo>
                      <a:pt x="-288802" y="1875510"/>
                      <a:pt x="569829" y="105377"/>
                      <a:pt x="1585873" y="3777"/>
                    </a:cubicBezTo>
                    <a:cubicBezTo>
                      <a:pt x="2601917" y="-97823"/>
                      <a:pt x="4014333" y="1878000"/>
                      <a:pt x="3079525" y="2579040"/>
                    </a:cubicBezTo>
                    <a:cubicBezTo>
                      <a:pt x="2144717" y="3280080"/>
                      <a:pt x="473242" y="3282570"/>
                      <a:pt x="92220" y="2579040"/>
                    </a:cubicBez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grpSp>
      </p:grpSp>
      <p:sp>
        <p:nvSpPr>
          <p:cNvPr id="12" name="文本框 11">
            <a:extLst>
              <a:ext uri="{FF2B5EF4-FFF2-40B4-BE49-F238E27FC236}">
                <a16:creationId xmlns:a16="http://schemas.microsoft.com/office/drawing/2014/main" id="{ACCFA6E3-3F21-4E5C-9AA4-B2D5B4D0AD4D}"/>
              </a:ext>
            </a:extLst>
          </p:cNvPr>
          <p:cNvSpPr txBox="1"/>
          <p:nvPr/>
        </p:nvSpPr>
        <p:spPr>
          <a:xfrm>
            <a:off x="3028475" y="2758924"/>
            <a:ext cx="2060891" cy="344710"/>
          </a:xfrm>
          <a:prstGeom prst="rect">
            <a:avLst/>
          </a:prstGeom>
          <a:noFill/>
        </p:spPr>
        <p:txBody>
          <a:bodyPr wrap="square" rtlCol="0">
            <a:spAutoFit/>
          </a:bodyPr>
          <a:lstStyle/>
          <a:p>
            <a:pPr>
              <a:lnSpc>
                <a:spcPct val="130000"/>
              </a:lnSpc>
            </a:pPr>
            <a:r>
              <a:rPr lang="zh-CN" altLang="en-US" sz="1400" spc="300" dirty="0">
                <a:solidFill>
                  <a:schemeClr val="tx1">
                    <a:lumMod val="50000"/>
                    <a:lumOff val="50000"/>
                  </a:schemeClr>
                </a:solidFill>
                <a:cs typeface="+mn-ea"/>
                <a:sym typeface="+mn-lt"/>
              </a:rPr>
              <a:t>图标网站：</a:t>
            </a:r>
          </a:p>
        </p:txBody>
      </p:sp>
      <p:sp>
        <p:nvSpPr>
          <p:cNvPr id="10" name="文本框 9">
            <a:extLst>
              <a:ext uri="{FF2B5EF4-FFF2-40B4-BE49-F238E27FC236}">
                <a16:creationId xmlns:a16="http://schemas.microsoft.com/office/drawing/2014/main" id="{9E217790-A851-4833-AEBE-46B4A2ED7550}"/>
              </a:ext>
            </a:extLst>
          </p:cNvPr>
          <p:cNvSpPr txBox="1"/>
          <p:nvPr/>
        </p:nvSpPr>
        <p:spPr>
          <a:xfrm>
            <a:off x="4927226" y="2758924"/>
            <a:ext cx="4038296" cy="547522"/>
          </a:xfrm>
          <a:prstGeom prst="rect">
            <a:avLst/>
          </a:prstGeom>
          <a:noFill/>
        </p:spPr>
        <p:txBody>
          <a:bodyPr wrap="square" rtlCol="0">
            <a:spAutoFit/>
          </a:bodyPr>
          <a:lstStyle/>
          <a:p>
            <a:pPr>
              <a:lnSpc>
                <a:spcPct val="130000"/>
              </a:lnSpc>
            </a:pPr>
            <a:r>
              <a:rPr lang="zh-CN" altLang="en-US" sz="1200" spc="300" dirty="0">
                <a:solidFill>
                  <a:schemeClr val="tx1">
                    <a:lumMod val="50000"/>
                    <a:lumOff val="50000"/>
                  </a:schemeClr>
                </a:solidFill>
                <a:cs typeface="+mn-ea"/>
                <a:sym typeface="+mn-lt"/>
              </a:rPr>
              <a:t>阿里巴巴矢量图标库</a:t>
            </a:r>
            <a:r>
              <a:rPr lang="zh-CN" altLang="en-US" sz="1200" spc="300" dirty="0">
                <a:solidFill>
                  <a:schemeClr val="tx1">
                    <a:lumMod val="50000"/>
                    <a:lumOff val="50000"/>
                  </a:schemeClr>
                </a:solidFill>
                <a:cs typeface="+mn-ea"/>
                <a:sym typeface="+mn-lt"/>
                <a:hlinkClick r:id="rId4"/>
              </a:rPr>
              <a:t>：</a:t>
            </a:r>
            <a:r>
              <a:rPr lang="en-US" altLang="zh-CN" sz="1200" spc="300" dirty="0">
                <a:solidFill>
                  <a:schemeClr val="tx1">
                    <a:lumMod val="50000"/>
                    <a:lumOff val="50000"/>
                  </a:schemeClr>
                </a:solidFill>
                <a:cs typeface="+mn-ea"/>
                <a:sym typeface="+mn-lt"/>
                <a:hlinkClick r:id="rId4"/>
              </a:rPr>
              <a:t>www.iconfont.cn</a:t>
            </a:r>
            <a:r>
              <a:rPr lang="en-US" altLang="zh-CN" sz="1200" spc="300" dirty="0">
                <a:solidFill>
                  <a:schemeClr val="tx1">
                    <a:lumMod val="50000"/>
                    <a:lumOff val="50000"/>
                  </a:schemeClr>
                </a:solidFill>
                <a:cs typeface="+mn-ea"/>
                <a:sym typeface="+mn-lt"/>
              </a:rPr>
              <a:t>    </a:t>
            </a:r>
          </a:p>
          <a:p>
            <a:pPr>
              <a:lnSpc>
                <a:spcPct val="130000"/>
              </a:lnSpc>
            </a:pPr>
            <a:r>
              <a:rPr lang="en-US" altLang="zh-CN" sz="1200" spc="300" dirty="0">
                <a:solidFill>
                  <a:schemeClr val="tx1">
                    <a:lumMod val="50000"/>
                    <a:lumOff val="50000"/>
                  </a:schemeClr>
                </a:solidFill>
                <a:cs typeface="+mn-ea"/>
                <a:sym typeface="+mn-lt"/>
              </a:rPr>
              <a:t>Icons8</a:t>
            </a:r>
            <a:r>
              <a:rPr lang="zh-CN" altLang="en-US" sz="1200" spc="300" dirty="0">
                <a:solidFill>
                  <a:schemeClr val="tx1">
                    <a:lumMod val="50000"/>
                    <a:lumOff val="50000"/>
                  </a:schemeClr>
                </a:solidFill>
                <a:cs typeface="+mn-ea"/>
                <a:sym typeface="+mn-lt"/>
              </a:rPr>
              <a:t>：</a:t>
            </a:r>
            <a:r>
              <a:rPr lang="en-US" altLang="zh-CN" sz="1200" spc="300" dirty="0">
                <a:solidFill>
                  <a:schemeClr val="tx1">
                    <a:lumMod val="50000"/>
                    <a:lumOff val="50000"/>
                  </a:schemeClr>
                </a:solidFill>
                <a:cs typeface="+mn-ea"/>
                <a:sym typeface="+mn-lt"/>
                <a:hlinkClick r:id="rId5"/>
              </a:rPr>
              <a:t>https://icons8.com/</a:t>
            </a:r>
            <a:endParaRPr lang="zh-CN" altLang="en-US" sz="1200" spc="300" dirty="0">
              <a:solidFill>
                <a:schemeClr val="tx1">
                  <a:lumMod val="50000"/>
                  <a:lumOff val="50000"/>
                </a:schemeClr>
              </a:solidFill>
              <a:cs typeface="+mn-ea"/>
              <a:sym typeface="+mn-lt"/>
            </a:endParaRPr>
          </a:p>
        </p:txBody>
      </p:sp>
      <p:sp>
        <p:nvSpPr>
          <p:cNvPr id="13" name="文本框 12">
            <a:extLst>
              <a:ext uri="{FF2B5EF4-FFF2-40B4-BE49-F238E27FC236}">
                <a16:creationId xmlns:a16="http://schemas.microsoft.com/office/drawing/2014/main" id="{E09CBE64-F854-40EF-BB71-0C1E732BA8C1}"/>
              </a:ext>
            </a:extLst>
          </p:cNvPr>
          <p:cNvSpPr txBox="1"/>
          <p:nvPr/>
        </p:nvSpPr>
        <p:spPr>
          <a:xfrm>
            <a:off x="3028475" y="3529275"/>
            <a:ext cx="1880294" cy="344710"/>
          </a:xfrm>
          <a:prstGeom prst="rect">
            <a:avLst/>
          </a:prstGeom>
          <a:noFill/>
        </p:spPr>
        <p:txBody>
          <a:bodyPr wrap="square" rtlCol="0">
            <a:spAutoFit/>
          </a:bodyPr>
          <a:lstStyle/>
          <a:p>
            <a:pPr>
              <a:lnSpc>
                <a:spcPct val="130000"/>
              </a:lnSpc>
            </a:pPr>
            <a:r>
              <a:rPr lang="zh-CN" altLang="en-US" sz="1400" spc="300" dirty="0">
                <a:solidFill>
                  <a:schemeClr val="tx1">
                    <a:lumMod val="50000"/>
                    <a:lumOff val="50000"/>
                  </a:schemeClr>
                </a:solidFill>
                <a:cs typeface="+mn-ea"/>
                <a:sym typeface="+mn-lt"/>
              </a:rPr>
              <a:t>字体网站：</a:t>
            </a:r>
          </a:p>
        </p:txBody>
      </p:sp>
      <p:sp>
        <p:nvSpPr>
          <p:cNvPr id="14" name="文本框 13">
            <a:extLst>
              <a:ext uri="{FF2B5EF4-FFF2-40B4-BE49-F238E27FC236}">
                <a16:creationId xmlns:a16="http://schemas.microsoft.com/office/drawing/2014/main" id="{DCE25C74-8150-417E-8408-1AB8E3E57D28}"/>
              </a:ext>
            </a:extLst>
          </p:cNvPr>
          <p:cNvSpPr txBox="1"/>
          <p:nvPr/>
        </p:nvSpPr>
        <p:spPr>
          <a:xfrm>
            <a:off x="4927226" y="3529275"/>
            <a:ext cx="4236300" cy="548740"/>
          </a:xfrm>
          <a:prstGeom prst="rect">
            <a:avLst/>
          </a:prstGeom>
          <a:noFill/>
        </p:spPr>
        <p:txBody>
          <a:bodyPr wrap="square" rtlCol="0">
            <a:spAutoFit/>
          </a:bodyPr>
          <a:lstStyle/>
          <a:p>
            <a:pPr>
              <a:lnSpc>
                <a:spcPct val="130000"/>
              </a:lnSpc>
            </a:pPr>
            <a:r>
              <a:rPr lang="zh-CN" altLang="en-US" sz="1200" spc="300" dirty="0">
                <a:solidFill>
                  <a:schemeClr val="tx1">
                    <a:lumMod val="50000"/>
                    <a:lumOff val="50000"/>
                  </a:schemeClr>
                </a:solidFill>
                <a:cs typeface="+mn-ea"/>
                <a:sym typeface="+mn-lt"/>
              </a:rPr>
              <a:t>求字体网：</a:t>
            </a:r>
            <a:r>
              <a:rPr lang="en-US" altLang="zh-CN" sz="1200" spc="300" dirty="0">
                <a:solidFill>
                  <a:schemeClr val="tx1">
                    <a:lumMod val="50000"/>
                    <a:lumOff val="50000"/>
                  </a:schemeClr>
                </a:solidFill>
                <a:cs typeface="+mn-ea"/>
                <a:sym typeface="+mn-lt"/>
                <a:hlinkClick r:id="rId6"/>
              </a:rPr>
              <a:t>http://www.qiuziti.com/</a:t>
            </a:r>
            <a:endParaRPr lang="en-US" altLang="zh-CN" sz="1200" spc="300" dirty="0">
              <a:solidFill>
                <a:schemeClr val="tx1">
                  <a:lumMod val="50000"/>
                  <a:lumOff val="50000"/>
                </a:schemeClr>
              </a:solidFill>
              <a:cs typeface="+mn-ea"/>
              <a:sym typeface="+mn-lt"/>
            </a:endParaRPr>
          </a:p>
          <a:p>
            <a:pPr>
              <a:lnSpc>
                <a:spcPct val="130000"/>
              </a:lnSpc>
            </a:pPr>
            <a:r>
              <a:rPr lang="zh-CN" altLang="en-US" sz="1200" spc="300" dirty="0">
                <a:solidFill>
                  <a:schemeClr val="tx1">
                    <a:lumMod val="50000"/>
                    <a:lumOff val="50000"/>
                  </a:schemeClr>
                </a:solidFill>
                <a:cs typeface="+mn-ea"/>
                <a:sym typeface="+mn-lt"/>
              </a:rPr>
              <a:t>字由：</a:t>
            </a:r>
            <a:r>
              <a:rPr lang="en-US" altLang="zh-CN" sz="1200" spc="300" dirty="0">
                <a:solidFill>
                  <a:schemeClr val="tx1">
                    <a:lumMod val="50000"/>
                    <a:lumOff val="50000"/>
                  </a:schemeClr>
                </a:solidFill>
                <a:cs typeface="+mn-ea"/>
                <a:sym typeface="+mn-lt"/>
                <a:hlinkClick r:id="rId6"/>
              </a:rPr>
              <a:t>http://www.qiuziti.com/</a:t>
            </a:r>
            <a:r>
              <a:rPr lang="zh-CN" altLang="en-US" sz="1200" spc="300" dirty="0">
                <a:solidFill>
                  <a:schemeClr val="tx1">
                    <a:lumMod val="50000"/>
                    <a:lumOff val="50000"/>
                  </a:schemeClr>
                </a:solidFill>
                <a:cs typeface="+mn-ea"/>
                <a:sym typeface="+mn-lt"/>
              </a:rPr>
              <a:t> </a:t>
            </a:r>
            <a:endParaRPr lang="en-US" altLang="zh-CN" sz="1200" spc="300" dirty="0">
              <a:solidFill>
                <a:schemeClr val="tx1">
                  <a:lumMod val="50000"/>
                  <a:lumOff val="50000"/>
                </a:schemeClr>
              </a:solidFill>
              <a:cs typeface="+mn-ea"/>
              <a:sym typeface="+mn-lt"/>
            </a:endParaRPr>
          </a:p>
        </p:txBody>
      </p:sp>
      <p:sp>
        <p:nvSpPr>
          <p:cNvPr id="17" name="文本框 16">
            <a:extLst>
              <a:ext uri="{FF2B5EF4-FFF2-40B4-BE49-F238E27FC236}">
                <a16:creationId xmlns:a16="http://schemas.microsoft.com/office/drawing/2014/main" id="{3DC8878C-3B99-4A2F-95D1-D3A6CC973524}"/>
              </a:ext>
            </a:extLst>
          </p:cNvPr>
          <p:cNvSpPr txBox="1"/>
          <p:nvPr/>
        </p:nvSpPr>
        <p:spPr>
          <a:xfrm>
            <a:off x="3047329" y="4300844"/>
            <a:ext cx="2060891" cy="344710"/>
          </a:xfrm>
          <a:prstGeom prst="rect">
            <a:avLst/>
          </a:prstGeom>
          <a:noFill/>
        </p:spPr>
        <p:txBody>
          <a:bodyPr wrap="square" rtlCol="0">
            <a:spAutoFit/>
          </a:bodyPr>
          <a:lstStyle/>
          <a:p>
            <a:pPr>
              <a:lnSpc>
                <a:spcPct val="130000"/>
              </a:lnSpc>
            </a:pPr>
            <a:r>
              <a:rPr lang="zh-CN" altLang="en-US" sz="1400" spc="300" dirty="0">
                <a:solidFill>
                  <a:schemeClr val="tx1">
                    <a:lumMod val="50000"/>
                    <a:lumOff val="50000"/>
                  </a:schemeClr>
                </a:solidFill>
                <a:cs typeface="+mn-ea"/>
                <a:sym typeface="+mn-lt"/>
              </a:rPr>
              <a:t>素材网站：</a:t>
            </a:r>
          </a:p>
        </p:txBody>
      </p:sp>
      <p:sp>
        <p:nvSpPr>
          <p:cNvPr id="18" name="文本框 17">
            <a:extLst>
              <a:ext uri="{FF2B5EF4-FFF2-40B4-BE49-F238E27FC236}">
                <a16:creationId xmlns:a16="http://schemas.microsoft.com/office/drawing/2014/main" id="{838AE7DF-65EA-494F-AEF5-7688C36E3A12}"/>
              </a:ext>
            </a:extLst>
          </p:cNvPr>
          <p:cNvSpPr txBox="1"/>
          <p:nvPr/>
        </p:nvSpPr>
        <p:spPr>
          <a:xfrm>
            <a:off x="4927226" y="4300844"/>
            <a:ext cx="4236300" cy="548740"/>
          </a:xfrm>
          <a:prstGeom prst="rect">
            <a:avLst/>
          </a:prstGeom>
          <a:noFill/>
        </p:spPr>
        <p:txBody>
          <a:bodyPr wrap="square" rtlCol="0">
            <a:spAutoFit/>
          </a:bodyPr>
          <a:lstStyle/>
          <a:p>
            <a:pPr>
              <a:lnSpc>
                <a:spcPct val="130000"/>
              </a:lnSpc>
            </a:pPr>
            <a:r>
              <a:rPr lang="en-US" altLang="zh-CN" sz="1200" spc="300" dirty="0" err="1">
                <a:solidFill>
                  <a:schemeClr val="tx1">
                    <a:lumMod val="50000"/>
                    <a:lumOff val="50000"/>
                  </a:schemeClr>
                </a:solidFill>
                <a:cs typeface="+mn-ea"/>
                <a:sym typeface="+mn-lt"/>
              </a:rPr>
              <a:t>Unsplash</a:t>
            </a:r>
            <a:r>
              <a:rPr lang="zh-CN" altLang="en-US" sz="1200" spc="300" dirty="0">
                <a:solidFill>
                  <a:schemeClr val="tx1">
                    <a:lumMod val="50000"/>
                    <a:lumOff val="50000"/>
                  </a:schemeClr>
                </a:solidFill>
                <a:cs typeface="+mn-ea"/>
                <a:sym typeface="+mn-lt"/>
              </a:rPr>
              <a:t>：</a:t>
            </a:r>
            <a:r>
              <a:rPr lang="en-US" altLang="zh-CN" sz="1200" spc="300" dirty="0">
                <a:solidFill>
                  <a:schemeClr val="tx1">
                    <a:lumMod val="50000"/>
                    <a:lumOff val="50000"/>
                  </a:schemeClr>
                </a:solidFill>
                <a:cs typeface="+mn-ea"/>
                <a:sym typeface="+mn-lt"/>
                <a:hlinkClick r:id="rId7"/>
              </a:rPr>
              <a:t>https://unsplash.com/</a:t>
            </a:r>
            <a:endParaRPr lang="en-US" altLang="zh-CN" sz="1200" spc="300" dirty="0">
              <a:solidFill>
                <a:schemeClr val="tx1">
                  <a:lumMod val="50000"/>
                  <a:lumOff val="50000"/>
                </a:schemeClr>
              </a:solidFill>
              <a:cs typeface="+mn-ea"/>
              <a:sym typeface="+mn-lt"/>
            </a:endParaRPr>
          </a:p>
          <a:p>
            <a:pPr>
              <a:lnSpc>
                <a:spcPct val="130000"/>
              </a:lnSpc>
            </a:pPr>
            <a:r>
              <a:rPr lang="en-US" altLang="zh-CN" sz="1200" spc="300" dirty="0" err="1">
                <a:solidFill>
                  <a:schemeClr val="tx1">
                    <a:lumMod val="50000"/>
                    <a:lumOff val="50000"/>
                  </a:schemeClr>
                </a:solidFill>
                <a:cs typeface="+mn-ea"/>
                <a:sym typeface="+mn-lt"/>
              </a:rPr>
              <a:t>Pixabay</a:t>
            </a:r>
            <a:r>
              <a:rPr lang="zh-CN" altLang="en-US" sz="1200" spc="300" dirty="0">
                <a:solidFill>
                  <a:schemeClr val="tx1">
                    <a:lumMod val="50000"/>
                    <a:lumOff val="50000"/>
                  </a:schemeClr>
                </a:solidFill>
                <a:cs typeface="+mn-ea"/>
                <a:sym typeface="+mn-lt"/>
              </a:rPr>
              <a:t>：</a:t>
            </a:r>
            <a:r>
              <a:rPr lang="en-US" altLang="zh-CN" sz="1200" spc="300" dirty="0">
                <a:solidFill>
                  <a:schemeClr val="tx1">
                    <a:lumMod val="50000"/>
                    <a:lumOff val="50000"/>
                  </a:schemeClr>
                </a:solidFill>
                <a:cs typeface="+mn-ea"/>
                <a:sym typeface="+mn-lt"/>
                <a:hlinkClick r:id="rId8"/>
              </a:rPr>
              <a:t>https://pixabay.com/</a:t>
            </a:r>
            <a:r>
              <a:rPr lang="zh-CN" altLang="en-US" sz="1200" spc="300" dirty="0">
                <a:solidFill>
                  <a:schemeClr val="tx1">
                    <a:lumMod val="50000"/>
                    <a:lumOff val="50000"/>
                  </a:schemeClr>
                </a:solidFill>
                <a:cs typeface="+mn-ea"/>
                <a:sym typeface="+mn-lt"/>
              </a:rPr>
              <a:t> </a:t>
            </a:r>
            <a:endParaRPr lang="en-US" altLang="zh-CN" sz="1200" spc="300" dirty="0">
              <a:solidFill>
                <a:schemeClr val="tx1">
                  <a:lumMod val="50000"/>
                  <a:lumOff val="50000"/>
                </a:schemeClr>
              </a:solidFill>
              <a:cs typeface="+mn-ea"/>
              <a:sym typeface="+mn-lt"/>
            </a:endParaRPr>
          </a:p>
        </p:txBody>
      </p:sp>
      <p:sp>
        <p:nvSpPr>
          <p:cNvPr id="19" name="文本框 18">
            <a:extLst>
              <a:ext uri="{FF2B5EF4-FFF2-40B4-BE49-F238E27FC236}">
                <a16:creationId xmlns:a16="http://schemas.microsoft.com/office/drawing/2014/main" id="{E751C683-E7D6-473E-9571-D62FDDBF8EE3}"/>
              </a:ext>
            </a:extLst>
          </p:cNvPr>
          <p:cNvSpPr txBox="1"/>
          <p:nvPr/>
        </p:nvSpPr>
        <p:spPr>
          <a:xfrm>
            <a:off x="3047329" y="5072413"/>
            <a:ext cx="2060891" cy="344710"/>
          </a:xfrm>
          <a:prstGeom prst="rect">
            <a:avLst/>
          </a:prstGeom>
          <a:noFill/>
        </p:spPr>
        <p:txBody>
          <a:bodyPr wrap="square" rtlCol="0">
            <a:spAutoFit/>
          </a:bodyPr>
          <a:lstStyle/>
          <a:p>
            <a:pPr>
              <a:lnSpc>
                <a:spcPct val="130000"/>
              </a:lnSpc>
            </a:pPr>
            <a:r>
              <a:rPr lang="zh-CN" altLang="en-US" sz="1400" spc="300" dirty="0">
                <a:solidFill>
                  <a:schemeClr val="tx1">
                    <a:lumMod val="50000"/>
                    <a:lumOff val="50000"/>
                  </a:schemeClr>
                </a:solidFill>
                <a:cs typeface="+mn-ea"/>
                <a:sym typeface="+mn-lt"/>
              </a:rPr>
              <a:t>样机网站：</a:t>
            </a:r>
          </a:p>
        </p:txBody>
      </p:sp>
      <p:sp>
        <p:nvSpPr>
          <p:cNvPr id="20" name="文本框 19">
            <a:extLst>
              <a:ext uri="{FF2B5EF4-FFF2-40B4-BE49-F238E27FC236}">
                <a16:creationId xmlns:a16="http://schemas.microsoft.com/office/drawing/2014/main" id="{7FE369C6-16CC-4430-8659-4A21037872EA}"/>
              </a:ext>
            </a:extLst>
          </p:cNvPr>
          <p:cNvSpPr txBox="1"/>
          <p:nvPr/>
        </p:nvSpPr>
        <p:spPr>
          <a:xfrm>
            <a:off x="4927226" y="5072413"/>
            <a:ext cx="4236300" cy="787588"/>
          </a:xfrm>
          <a:prstGeom prst="rect">
            <a:avLst/>
          </a:prstGeom>
          <a:noFill/>
        </p:spPr>
        <p:txBody>
          <a:bodyPr wrap="square" rtlCol="0">
            <a:spAutoFit/>
          </a:bodyPr>
          <a:lstStyle/>
          <a:p>
            <a:pPr>
              <a:lnSpc>
                <a:spcPct val="130000"/>
              </a:lnSpc>
            </a:pPr>
            <a:r>
              <a:rPr lang="en-US" altLang="zh-CN" sz="1200" spc="300" dirty="0">
                <a:solidFill>
                  <a:schemeClr val="tx1">
                    <a:lumMod val="50000"/>
                    <a:lumOff val="50000"/>
                  </a:schemeClr>
                </a:solidFill>
                <a:cs typeface="+mn-ea"/>
                <a:sym typeface="+mn-lt"/>
                <a:hlinkClick r:id="rId9"/>
              </a:rPr>
              <a:t>https://smartmockups.com/category/all</a:t>
            </a:r>
            <a:endParaRPr lang="en-US" altLang="zh-CN" sz="1200" spc="300" dirty="0">
              <a:solidFill>
                <a:schemeClr val="tx1">
                  <a:lumMod val="50000"/>
                  <a:lumOff val="50000"/>
                </a:schemeClr>
              </a:solidFill>
              <a:cs typeface="+mn-ea"/>
              <a:sym typeface="+mn-lt"/>
            </a:endParaRPr>
          </a:p>
          <a:p>
            <a:pPr>
              <a:lnSpc>
                <a:spcPct val="130000"/>
              </a:lnSpc>
            </a:pPr>
            <a:r>
              <a:rPr lang="en-US" altLang="zh-CN" sz="1200" spc="300" dirty="0">
                <a:solidFill>
                  <a:schemeClr val="tx1">
                    <a:lumMod val="50000"/>
                    <a:lumOff val="50000"/>
                  </a:schemeClr>
                </a:solidFill>
                <a:cs typeface="+mn-ea"/>
                <a:sym typeface="+mn-lt"/>
                <a:hlinkClick r:id="rId10"/>
              </a:rPr>
              <a:t>https://dimmy.club/</a:t>
            </a:r>
            <a:endParaRPr lang="en-US" altLang="zh-CN" sz="1200" spc="300" dirty="0">
              <a:solidFill>
                <a:schemeClr val="tx1">
                  <a:lumMod val="50000"/>
                  <a:lumOff val="50000"/>
                </a:schemeClr>
              </a:solidFill>
              <a:cs typeface="+mn-ea"/>
              <a:sym typeface="+mn-lt"/>
            </a:endParaRPr>
          </a:p>
          <a:p>
            <a:pPr>
              <a:lnSpc>
                <a:spcPct val="130000"/>
              </a:lnSpc>
            </a:pPr>
            <a:r>
              <a:rPr lang="en-US" altLang="zh-CN" sz="1200" spc="300" dirty="0">
                <a:solidFill>
                  <a:schemeClr val="tx1">
                    <a:lumMod val="50000"/>
                    <a:lumOff val="50000"/>
                  </a:schemeClr>
                </a:solidFill>
                <a:cs typeface="+mn-ea"/>
                <a:sym typeface="+mn-lt"/>
                <a:hlinkClick r:id="rId11"/>
              </a:rPr>
              <a:t>http://mockupplanet.com/</a:t>
            </a:r>
            <a:r>
              <a:rPr lang="en-US" altLang="zh-CN" sz="1200" spc="300" dirty="0">
                <a:solidFill>
                  <a:schemeClr val="tx1">
                    <a:lumMod val="50000"/>
                    <a:lumOff val="50000"/>
                  </a:schemeClr>
                </a:solidFill>
                <a:cs typeface="+mn-ea"/>
                <a:sym typeface="+mn-lt"/>
              </a:rPr>
              <a:t> </a:t>
            </a:r>
            <a:endParaRPr lang="zh-CN" altLang="en-US" sz="1200" spc="300" dirty="0">
              <a:solidFill>
                <a:schemeClr val="tx1">
                  <a:lumMod val="50000"/>
                  <a:lumOff val="50000"/>
                </a:schemeClr>
              </a:solidFill>
              <a:cs typeface="+mn-ea"/>
              <a:sym typeface="+mn-lt"/>
            </a:endParaRPr>
          </a:p>
        </p:txBody>
      </p:sp>
      <p:sp>
        <p:nvSpPr>
          <p:cNvPr id="27" name="文本框 26">
            <a:extLst>
              <a:ext uri="{FF2B5EF4-FFF2-40B4-BE49-F238E27FC236}">
                <a16:creationId xmlns:a16="http://schemas.microsoft.com/office/drawing/2014/main" id="{468307FC-2039-4EF3-9B8D-BD9DF72DFC86}"/>
              </a:ext>
            </a:extLst>
          </p:cNvPr>
          <p:cNvSpPr txBox="1"/>
          <p:nvPr/>
        </p:nvSpPr>
        <p:spPr>
          <a:xfrm>
            <a:off x="3047329" y="5984863"/>
            <a:ext cx="1433231" cy="344710"/>
          </a:xfrm>
          <a:prstGeom prst="rect">
            <a:avLst/>
          </a:prstGeom>
          <a:noFill/>
        </p:spPr>
        <p:txBody>
          <a:bodyPr wrap="square" rtlCol="0">
            <a:spAutoFit/>
          </a:bodyPr>
          <a:lstStyle/>
          <a:p>
            <a:pPr>
              <a:lnSpc>
                <a:spcPct val="130000"/>
              </a:lnSpc>
            </a:pPr>
            <a:r>
              <a:rPr lang="zh-CN" altLang="en-US" sz="1400" spc="300" dirty="0">
                <a:solidFill>
                  <a:schemeClr val="tx1">
                    <a:lumMod val="50000"/>
                    <a:lumOff val="50000"/>
                  </a:schemeClr>
                </a:solidFill>
                <a:cs typeface="+mn-ea"/>
                <a:sym typeface="+mn-lt"/>
              </a:rPr>
              <a:t>注意     ：</a:t>
            </a:r>
          </a:p>
        </p:txBody>
      </p:sp>
      <p:sp>
        <p:nvSpPr>
          <p:cNvPr id="29" name="文本框 28">
            <a:extLst>
              <a:ext uri="{FF2B5EF4-FFF2-40B4-BE49-F238E27FC236}">
                <a16:creationId xmlns:a16="http://schemas.microsoft.com/office/drawing/2014/main" id="{17502912-D805-4509-9E97-D5426211D26F}"/>
              </a:ext>
            </a:extLst>
          </p:cNvPr>
          <p:cNvSpPr txBox="1"/>
          <p:nvPr/>
        </p:nvSpPr>
        <p:spPr>
          <a:xfrm>
            <a:off x="4927226" y="6022960"/>
            <a:ext cx="4236300" cy="308674"/>
          </a:xfrm>
          <a:prstGeom prst="rect">
            <a:avLst/>
          </a:prstGeom>
          <a:noFill/>
        </p:spPr>
        <p:txBody>
          <a:bodyPr wrap="square" rtlCol="0">
            <a:spAutoFit/>
          </a:bodyPr>
          <a:lstStyle/>
          <a:p>
            <a:pPr>
              <a:lnSpc>
                <a:spcPct val="130000"/>
              </a:lnSpc>
            </a:pPr>
            <a:r>
              <a:rPr lang="zh-CN" altLang="en-US" sz="1200" spc="300" dirty="0">
                <a:solidFill>
                  <a:schemeClr val="tx1">
                    <a:lumMod val="50000"/>
                    <a:lumOff val="50000"/>
                  </a:schemeClr>
                </a:solidFill>
                <a:cs typeface="+mn-ea"/>
                <a:sym typeface="+mn-lt"/>
              </a:rPr>
              <a:t>一定要注意网站素材的版权问题。</a:t>
            </a:r>
            <a:endParaRPr lang="en-US" altLang="zh-CN" sz="1200" spc="300"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16476686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BA9962D-F4EA-46C1-B13F-B880FFB02762}"/>
              </a:ext>
            </a:extLst>
          </p:cNvPr>
          <p:cNvSpPr txBox="1"/>
          <p:nvPr/>
        </p:nvSpPr>
        <p:spPr>
          <a:xfrm>
            <a:off x="6003634" y="3074278"/>
            <a:ext cx="184730" cy="594202"/>
          </a:xfrm>
          <a:prstGeom prst="rect">
            <a:avLst/>
          </a:prstGeom>
          <a:noFill/>
        </p:spPr>
        <p:txBody>
          <a:bodyPr wrap="none" rtlCol="0">
            <a:spAutoFit/>
          </a:bodyPr>
          <a:lstStyle/>
          <a:p>
            <a:pPr algn="ctr">
              <a:lnSpc>
                <a:spcPct val="130000"/>
              </a:lnSpc>
            </a:pPr>
            <a:endParaRPr lang="zh-CN" altLang="en-US" sz="2800" b="1" spc="600" dirty="0">
              <a:gradFill>
                <a:gsLst>
                  <a:gs pos="45000">
                    <a:schemeClr val="accent1"/>
                  </a:gs>
                  <a:gs pos="100000">
                    <a:schemeClr val="accent2"/>
                  </a:gs>
                </a:gsLst>
                <a:lin ang="2700000" scaled="1"/>
              </a:gradFill>
              <a:cs typeface="+mn-ea"/>
              <a:sym typeface="+mn-lt"/>
            </a:endParaRPr>
          </a:p>
        </p:txBody>
      </p:sp>
      <p:grpSp>
        <p:nvGrpSpPr>
          <p:cNvPr id="15" name="组合 14">
            <a:extLst>
              <a:ext uri="{FF2B5EF4-FFF2-40B4-BE49-F238E27FC236}">
                <a16:creationId xmlns:a16="http://schemas.microsoft.com/office/drawing/2014/main" id="{46C9E60E-5BD7-48EF-8A92-C183C1874928}"/>
              </a:ext>
            </a:extLst>
          </p:cNvPr>
          <p:cNvGrpSpPr/>
          <p:nvPr/>
        </p:nvGrpSpPr>
        <p:grpSpPr>
          <a:xfrm>
            <a:off x="5057007" y="410395"/>
            <a:ext cx="1943233" cy="2110060"/>
            <a:chOff x="5057007" y="821875"/>
            <a:chExt cx="1943233" cy="2110060"/>
          </a:xfrm>
        </p:grpSpPr>
        <p:sp>
          <p:nvSpPr>
            <p:cNvPr id="9" name="等腰三角形 7">
              <a:extLst>
                <a:ext uri="{FF2B5EF4-FFF2-40B4-BE49-F238E27FC236}">
                  <a16:creationId xmlns:a16="http://schemas.microsoft.com/office/drawing/2014/main" id="{A0E40E48-9662-44C1-A287-5FE66B3950A5}"/>
                </a:ext>
              </a:extLst>
            </p:cNvPr>
            <p:cNvSpPr/>
            <p:nvPr/>
          </p:nvSpPr>
          <p:spPr>
            <a:xfrm rot="17798999">
              <a:off x="4969851" y="909031"/>
              <a:ext cx="2110060" cy="1935748"/>
            </a:xfrm>
            <a:custGeom>
              <a:avLst/>
              <a:gdLst>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0 w 2987305"/>
                <a:gd name="connsiteY0" fmla="*/ 2575263 h 2575263"/>
                <a:gd name="connsiteX1" fmla="*/ 1493653 w 2987305"/>
                <a:gd name="connsiteY1" fmla="*/ 0 h 2575263"/>
                <a:gd name="connsiteX2" fmla="*/ 2209400 w 2987305"/>
                <a:gd name="connsiteY2" fmla="*/ 1259840 h 2575263"/>
                <a:gd name="connsiteX3" fmla="*/ 2987305 w 2987305"/>
                <a:gd name="connsiteY3" fmla="*/ 2575263 h 2575263"/>
                <a:gd name="connsiteX4" fmla="*/ 0 w 2987305"/>
                <a:gd name="connsiteY4" fmla="*/ 2575263 h 2575263"/>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32553 w 3052411"/>
                <a:gd name="connsiteY0" fmla="*/ 2575263 h 2575263"/>
                <a:gd name="connsiteX1" fmla="*/ 1526206 w 3052411"/>
                <a:gd name="connsiteY1" fmla="*/ 0 h 2575263"/>
                <a:gd name="connsiteX2" fmla="*/ 3019858 w 3052411"/>
                <a:gd name="connsiteY2" fmla="*/ 2575263 h 2575263"/>
                <a:gd name="connsiteX3" fmla="*/ 32553 w 3052411"/>
                <a:gd name="connsiteY3" fmla="*/ 2575263 h 2575263"/>
                <a:gd name="connsiteX0" fmla="*/ 32553 w 3052411"/>
                <a:gd name="connsiteY0" fmla="*/ 2575263 h 2766023"/>
                <a:gd name="connsiteX1" fmla="*/ 1526206 w 3052411"/>
                <a:gd name="connsiteY1" fmla="*/ 0 h 2766023"/>
                <a:gd name="connsiteX2" fmla="*/ 3019858 w 3052411"/>
                <a:gd name="connsiteY2" fmla="*/ 2575263 h 2766023"/>
                <a:gd name="connsiteX3" fmla="*/ 32553 w 3052411"/>
                <a:gd name="connsiteY3" fmla="*/ 2575263 h 2766023"/>
                <a:gd name="connsiteX0" fmla="*/ 32553 w 3294831"/>
                <a:gd name="connsiteY0" fmla="*/ 2575263 h 2766023"/>
                <a:gd name="connsiteX1" fmla="*/ 1526206 w 3294831"/>
                <a:gd name="connsiteY1" fmla="*/ 0 h 2766023"/>
                <a:gd name="connsiteX2" fmla="*/ 3019858 w 3294831"/>
                <a:gd name="connsiteY2" fmla="*/ 2575263 h 2766023"/>
                <a:gd name="connsiteX3" fmla="*/ 32553 w 3294831"/>
                <a:gd name="connsiteY3" fmla="*/ 2575263 h 2766023"/>
                <a:gd name="connsiteX0" fmla="*/ 32553 w 3241746"/>
                <a:gd name="connsiteY0" fmla="*/ 2575263 h 2915527"/>
                <a:gd name="connsiteX1" fmla="*/ 1526206 w 3241746"/>
                <a:gd name="connsiteY1" fmla="*/ 0 h 2915527"/>
                <a:gd name="connsiteX2" fmla="*/ 3019858 w 3241746"/>
                <a:gd name="connsiteY2" fmla="*/ 2575263 h 2915527"/>
                <a:gd name="connsiteX3" fmla="*/ 32553 w 3241746"/>
                <a:gd name="connsiteY3" fmla="*/ 2575263 h 2915527"/>
                <a:gd name="connsiteX0" fmla="*/ 49177 w 3309295"/>
                <a:gd name="connsiteY0" fmla="*/ 2578672 h 2918936"/>
                <a:gd name="connsiteX1" fmla="*/ 1542830 w 3309295"/>
                <a:gd name="connsiteY1" fmla="*/ 3409 h 2918936"/>
                <a:gd name="connsiteX2" fmla="*/ 3036482 w 3309295"/>
                <a:gd name="connsiteY2" fmla="*/ 2578672 h 2918936"/>
                <a:gd name="connsiteX3" fmla="*/ 49177 w 3309295"/>
                <a:gd name="connsiteY3" fmla="*/ 2578672 h 2918936"/>
                <a:gd name="connsiteX0" fmla="*/ 92220 w 3352338"/>
                <a:gd name="connsiteY0" fmla="*/ 2578672 h 3025549"/>
                <a:gd name="connsiteX1" fmla="*/ 1585873 w 3352338"/>
                <a:gd name="connsiteY1" fmla="*/ 3409 h 3025549"/>
                <a:gd name="connsiteX2" fmla="*/ 3079525 w 3352338"/>
                <a:gd name="connsiteY2" fmla="*/ 2578672 h 3025549"/>
                <a:gd name="connsiteX3" fmla="*/ 92220 w 3352338"/>
                <a:gd name="connsiteY3" fmla="*/ 2578672 h 3025549"/>
                <a:gd name="connsiteX0" fmla="*/ 92220 w 3385419"/>
                <a:gd name="connsiteY0" fmla="*/ 2579040 h 3105754"/>
                <a:gd name="connsiteX1" fmla="*/ 1585873 w 3385419"/>
                <a:gd name="connsiteY1" fmla="*/ 3777 h 3105754"/>
                <a:gd name="connsiteX2" fmla="*/ 3079525 w 3385419"/>
                <a:gd name="connsiteY2" fmla="*/ 2579040 h 3105754"/>
                <a:gd name="connsiteX3" fmla="*/ 92220 w 3385419"/>
                <a:gd name="connsiteY3" fmla="*/ 2579040 h 3105754"/>
              </a:gdLst>
              <a:ahLst/>
              <a:cxnLst>
                <a:cxn ang="0">
                  <a:pos x="connsiteX0" y="connsiteY0"/>
                </a:cxn>
                <a:cxn ang="0">
                  <a:pos x="connsiteX1" y="connsiteY1"/>
                </a:cxn>
                <a:cxn ang="0">
                  <a:pos x="connsiteX2" y="connsiteY2"/>
                </a:cxn>
                <a:cxn ang="0">
                  <a:pos x="connsiteX3" y="connsiteY3"/>
                </a:cxn>
              </a:cxnLst>
              <a:rect l="l" t="t" r="r" b="b"/>
              <a:pathLst>
                <a:path w="3385419" h="3105754">
                  <a:moveTo>
                    <a:pt x="92220" y="2579040"/>
                  </a:moveTo>
                  <a:cubicBezTo>
                    <a:pt x="-288802" y="1875510"/>
                    <a:pt x="569829" y="105377"/>
                    <a:pt x="1585873" y="3777"/>
                  </a:cubicBezTo>
                  <a:cubicBezTo>
                    <a:pt x="2601917" y="-97823"/>
                    <a:pt x="4014333" y="1878000"/>
                    <a:pt x="3079525" y="2579040"/>
                  </a:cubicBezTo>
                  <a:cubicBezTo>
                    <a:pt x="2144717" y="3280080"/>
                    <a:pt x="473242" y="3282570"/>
                    <a:pt x="92220" y="2579040"/>
                  </a:cubicBezTo>
                  <a:close/>
                </a:path>
              </a:pathLst>
            </a:custGeom>
            <a:solidFill>
              <a:schemeClr val="bg2">
                <a:lumMod val="9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grpSp>
          <p:nvGrpSpPr>
            <p:cNvPr id="4" name="组合 3">
              <a:extLst>
                <a:ext uri="{FF2B5EF4-FFF2-40B4-BE49-F238E27FC236}">
                  <a16:creationId xmlns:a16="http://schemas.microsoft.com/office/drawing/2014/main" id="{6C3A5D81-20BF-4919-AA21-02EF4A0453EF}"/>
                </a:ext>
              </a:extLst>
            </p:cNvPr>
            <p:cNvGrpSpPr/>
            <p:nvPr/>
          </p:nvGrpSpPr>
          <p:grpSpPr>
            <a:xfrm>
              <a:off x="5191760" y="996564"/>
              <a:ext cx="1808480" cy="1659082"/>
              <a:chOff x="5191760" y="996564"/>
              <a:chExt cx="1808480" cy="1659082"/>
            </a:xfrm>
          </p:grpSpPr>
          <p:sp>
            <p:nvSpPr>
              <p:cNvPr id="8" name="等腰三角形 7">
                <a:extLst>
                  <a:ext uri="{FF2B5EF4-FFF2-40B4-BE49-F238E27FC236}">
                    <a16:creationId xmlns:a16="http://schemas.microsoft.com/office/drawing/2014/main" id="{3EB1CB9E-F145-4B4D-8C04-392100D43EC4}"/>
                  </a:ext>
                </a:extLst>
              </p:cNvPr>
              <p:cNvSpPr/>
              <p:nvPr/>
            </p:nvSpPr>
            <p:spPr>
              <a:xfrm>
                <a:off x="5252748" y="1052513"/>
                <a:ext cx="1686504" cy="1547184"/>
              </a:xfrm>
              <a:custGeom>
                <a:avLst/>
                <a:gdLst>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0 w 2987305"/>
                  <a:gd name="connsiteY0" fmla="*/ 2575263 h 2575263"/>
                  <a:gd name="connsiteX1" fmla="*/ 1493653 w 2987305"/>
                  <a:gd name="connsiteY1" fmla="*/ 0 h 2575263"/>
                  <a:gd name="connsiteX2" fmla="*/ 2209400 w 2987305"/>
                  <a:gd name="connsiteY2" fmla="*/ 1259840 h 2575263"/>
                  <a:gd name="connsiteX3" fmla="*/ 2987305 w 2987305"/>
                  <a:gd name="connsiteY3" fmla="*/ 2575263 h 2575263"/>
                  <a:gd name="connsiteX4" fmla="*/ 0 w 2987305"/>
                  <a:gd name="connsiteY4" fmla="*/ 2575263 h 2575263"/>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32553 w 3052411"/>
                  <a:gd name="connsiteY0" fmla="*/ 2575263 h 2575263"/>
                  <a:gd name="connsiteX1" fmla="*/ 1526206 w 3052411"/>
                  <a:gd name="connsiteY1" fmla="*/ 0 h 2575263"/>
                  <a:gd name="connsiteX2" fmla="*/ 3019858 w 3052411"/>
                  <a:gd name="connsiteY2" fmla="*/ 2575263 h 2575263"/>
                  <a:gd name="connsiteX3" fmla="*/ 32553 w 3052411"/>
                  <a:gd name="connsiteY3" fmla="*/ 2575263 h 2575263"/>
                  <a:gd name="connsiteX0" fmla="*/ 32553 w 3052411"/>
                  <a:gd name="connsiteY0" fmla="*/ 2575263 h 2766023"/>
                  <a:gd name="connsiteX1" fmla="*/ 1526206 w 3052411"/>
                  <a:gd name="connsiteY1" fmla="*/ 0 h 2766023"/>
                  <a:gd name="connsiteX2" fmla="*/ 3019858 w 3052411"/>
                  <a:gd name="connsiteY2" fmla="*/ 2575263 h 2766023"/>
                  <a:gd name="connsiteX3" fmla="*/ 32553 w 3052411"/>
                  <a:gd name="connsiteY3" fmla="*/ 2575263 h 2766023"/>
                  <a:gd name="connsiteX0" fmla="*/ 32553 w 3294831"/>
                  <a:gd name="connsiteY0" fmla="*/ 2575263 h 2766023"/>
                  <a:gd name="connsiteX1" fmla="*/ 1526206 w 3294831"/>
                  <a:gd name="connsiteY1" fmla="*/ 0 h 2766023"/>
                  <a:gd name="connsiteX2" fmla="*/ 3019858 w 3294831"/>
                  <a:gd name="connsiteY2" fmla="*/ 2575263 h 2766023"/>
                  <a:gd name="connsiteX3" fmla="*/ 32553 w 3294831"/>
                  <a:gd name="connsiteY3" fmla="*/ 2575263 h 2766023"/>
                  <a:gd name="connsiteX0" fmla="*/ 32553 w 3241746"/>
                  <a:gd name="connsiteY0" fmla="*/ 2575263 h 2915527"/>
                  <a:gd name="connsiteX1" fmla="*/ 1526206 w 3241746"/>
                  <a:gd name="connsiteY1" fmla="*/ 0 h 2915527"/>
                  <a:gd name="connsiteX2" fmla="*/ 3019858 w 3241746"/>
                  <a:gd name="connsiteY2" fmla="*/ 2575263 h 2915527"/>
                  <a:gd name="connsiteX3" fmla="*/ 32553 w 3241746"/>
                  <a:gd name="connsiteY3" fmla="*/ 2575263 h 2915527"/>
                  <a:gd name="connsiteX0" fmla="*/ 49177 w 3309295"/>
                  <a:gd name="connsiteY0" fmla="*/ 2578672 h 2918936"/>
                  <a:gd name="connsiteX1" fmla="*/ 1542830 w 3309295"/>
                  <a:gd name="connsiteY1" fmla="*/ 3409 h 2918936"/>
                  <a:gd name="connsiteX2" fmla="*/ 3036482 w 3309295"/>
                  <a:gd name="connsiteY2" fmla="*/ 2578672 h 2918936"/>
                  <a:gd name="connsiteX3" fmla="*/ 49177 w 3309295"/>
                  <a:gd name="connsiteY3" fmla="*/ 2578672 h 2918936"/>
                  <a:gd name="connsiteX0" fmla="*/ 92220 w 3352338"/>
                  <a:gd name="connsiteY0" fmla="*/ 2578672 h 3025549"/>
                  <a:gd name="connsiteX1" fmla="*/ 1585873 w 3352338"/>
                  <a:gd name="connsiteY1" fmla="*/ 3409 h 3025549"/>
                  <a:gd name="connsiteX2" fmla="*/ 3079525 w 3352338"/>
                  <a:gd name="connsiteY2" fmla="*/ 2578672 h 3025549"/>
                  <a:gd name="connsiteX3" fmla="*/ 92220 w 3352338"/>
                  <a:gd name="connsiteY3" fmla="*/ 2578672 h 3025549"/>
                  <a:gd name="connsiteX0" fmla="*/ 92220 w 3385419"/>
                  <a:gd name="connsiteY0" fmla="*/ 2579040 h 3105754"/>
                  <a:gd name="connsiteX1" fmla="*/ 1585873 w 3385419"/>
                  <a:gd name="connsiteY1" fmla="*/ 3777 h 3105754"/>
                  <a:gd name="connsiteX2" fmla="*/ 3079525 w 3385419"/>
                  <a:gd name="connsiteY2" fmla="*/ 2579040 h 3105754"/>
                  <a:gd name="connsiteX3" fmla="*/ 92220 w 3385419"/>
                  <a:gd name="connsiteY3" fmla="*/ 2579040 h 3105754"/>
                </a:gdLst>
                <a:ahLst/>
                <a:cxnLst>
                  <a:cxn ang="0">
                    <a:pos x="connsiteX0" y="connsiteY0"/>
                  </a:cxn>
                  <a:cxn ang="0">
                    <a:pos x="connsiteX1" y="connsiteY1"/>
                  </a:cxn>
                  <a:cxn ang="0">
                    <a:pos x="connsiteX2" y="connsiteY2"/>
                  </a:cxn>
                  <a:cxn ang="0">
                    <a:pos x="connsiteX3" y="connsiteY3"/>
                  </a:cxn>
                </a:cxnLst>
                <a:rect l="l" t="t" r="r" b="b"/>
                <a:pathLst>
                  <a:path w="3385419" h="3105754">
                    <a:moveTo>
                      <a:pt x="92220" y="2579040"/>
                    </a:moveTo>
                    <a:cubicBezTo>
                      <a:pt x="-288802" y="1875510"/>
                      <a:pt x="569829" y="105377"/>
                      <a:pt x="1585873" y="3777"/>
                    </a:cubicBezTo>
                    <a:cubicBezTo>
                      <a:pt x="2601917" y="-97823"/>
                      <a:pt x="4014333" y="1878000"/>
                      <a:pt x="3079525" y="2579040"/>
                    </a:cubicBezTo>
                    <a:cubicBezTo>
                      <a:pt x="2144717" y="3280080"/>
                      <a:pt x="473242" y="3282570"/>
                      <a:pt x="92220" y="2579040"/>
                    </a:cubicBezTo>
                    <a:close/>
                  </a:path>
                </a:pathLst>
              </a:custGeom>
              <a:gradFill>
                <a:gsLst>
                  <a:gs pos="0">
                    <a:schemeClr val="accent1"/>
                  </a:gs>
                  <a:gs pos="100000">
                    <a:schemeClr val="accent1">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lt1"/>
                  </a:solidFill>
                  <a:cs typeface="+mn-ea"/>
                  <a:sym typeface="+mn-lt"/>
                </a:endParaRPr>
              </a:p>
            </p:txBody>
          </p:sp>
          <p:sp>
            <p:nvSpPr>
              <p:cNvPr id="3" name="文本框 2">
                <a:extLst>
                  <a:ext uri="{FF2B5EF4-FFF2-40B4-BE49-F238E27FC236}">
                    <a16:creationId xmlns:a16="http://schemas.microsoft.com/office/drawing/2014/main" id="{63338C46-4486-41F6-94D0-1A20DEF7235E}"/>
                  </a:ext>
                </a:extLst>
              </p:cNvPr>
              <p:cNvSpPr txBox="1"/>
              <p:nvPr/>
            </p:nvSpPr>
            <p:spPr>
              <a:xfrm>
                <a:off x="5567650" y="1341468"/>
                <a:ext cx="1056700" cy="1157368"/>
              </a:xfrm>
              <a:prstGeom prst="rect">
                <a:avLst/>
              </a:prstGeom>
              <a:noFill/>
            </p:spPr>
            <p:txBody>
              <a:bodyPr wrap="none" rtlCol="0">
                <a:spAutoFit/>
              </a:bodyPr>
              <a:lstStyle/>
              <a:p>
                <a:pPr algn="ctr">
                  <a:lnSpc>
                    <a:spcPct val="130000"/>
                  </a:lnSpc>
                </a:pPr>
                <a:r>
                  <a:rPr lang="zh-CN" altLang="en-US" sz="2800" b="1" spc="600" dirty="0">
                    <a:solidFill>
                      <a:schemeClr val="bg1"/>
                    </a:solidFill>
                    <a:cs typeface="+mn-ea"/>
                    <a:sym typeface="+mn-lt"/>
                  </a:rPr>
                  <a:t>模板</a:t>
                </a:r>
                <a:endParaRPr lang="en-US" altLang="zh-CN" sz="2800" b="1" spc="600">
                  <a:solidFill>
                    <a:schemeClr val="bg1"/>
                  </a:solidFill>
                  <a:cs typeface="+mn-ea"/>
                  <a:sym typeface="+mn-lt"/>
                </a:endParaRPr>
              </a:p>
              <a:p>
                <a:pPr algn="ctr">
                  <a:lnSpc>
                    <a:spcPct val="130000"/>
                  </a:lnSpc>
                </a:pPr>
                <a:r>
                  <a:rPr lang="zh-CN" altLang="en-US" sz="2800" b="1" spc="600">
                    <a:solidFill>
                      <a:schemeClr val="bg1"/>
                    </a:solidFill>
                    <a:cs typeface="+mn-ea"/>
                    <a:sym typeface="+mn-lt"/>
                  </a:rPr>
                  <a:t>说明</a:t>
                </a:r>
                <a:endParaRPr lang="zh-CN" altLang="en-US" sz="2800" b="1" spc="600" dirty="0">
                  <a:solidFill>
                    <a:schemeClr val="bg1"/>
                  </a:solidFill>
                  <a:cs typeface="+mn-ea"/>
                  <a:sym typeface="+mn-lt"/>
                </a:endParaRPr>
              </a:p>
            </p:txBody>
          </p:sp>
          <p:sp>
            <p:nvSpPr>
              <p:cNvPr id="11" name="等腰三角形 7_1">
                <a:extLst>
                  <a:ext uri="{FF2B5EF4-FFF2-40B4-BE49-F238E27FC236}">
                    <a16:creationId xmlns:a16="http://schemas.microsoft.com/office/drawing/2014/main" id="{F4373625-74D9-4DB2-A772-7BD34D2B35C1}"/>
                  </a:ext>
                </a:extLst>
              </p:cNvPr>
              <p:cNvSpPr/>
              <p:nvPr/>
            </p:nvSpPr>
            <p:spPr>
              <a:xfrm rot="2143914">
                <a:off x="5191760" y="996564"/>
                <a:ext cx="1808480" cy="1659082"/>
              </a:xfrm>
              <a:custGeom>
                <a:avLst/>
                <a:gdLst>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0 w 2987305"/>
                  <a:gd name="connsiteY0" fmla="*/ 2575263 h 2575263"/>
                  <a:gd name="connsiteX1" fmla="*/ 1493653 w 2987305"/>
                  <a:gd name="connsiteY1" fmla="*/ 0 h 2575263"/>
                  <a:gd name="connsiteX2" fmla="*/ 2209400 w 2987305"/>
                  <a:gd name="connsiteY2" fmla="*/ 1259840 h 2575263"/>
                  <a:gd name="connsiteX3" fmla="*/ 2987305 w 2987305"/>
                  <a:gd name="connsiteY3" fmla="*/ 2575263 h 2575263"/>
                  <a:gd name="connsiteX4" fmla="*/ 0 w 2987305"/>
                  <a:gd name="connsiteY4" fmla="*/ 2575263 h 2575263"/>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32553 w 3052411"/>
                  <a:gd name="connsiteY0" fmla="*/ 2575263 h 2575263"/>
                  <a:gd name="connsiteX1" fmla="*/ 1526206 w 3052411"/>
                  <a:gd name="connsiteY1" fmla="*/ 0 h 2575263"/>
                  <a:gd name="connsiteX2" fmla="*/ 3019858 w 3052411"/>
                  <a:gd name="connsiteY2" fmla="*/ 2575263 h 2575263"/>
                  <a:gd name="connsiteX3" fmla="*/ 32553 w 3052411"/>
                  <a:gd name="connsiteY3" fmla="*/ 2575263 h 2575263"/>
                  <a:gd name="connsiteX0" fmla="*/ 32553 w 3052411"/>
                  <a:gd name="connsiteY0" fmla="*/ 2575263 h 2766023"/>
                  <a:gd name="connsiteX1" fmla="*/ 1526206 w 3052411"/>
                  <a:gd name="connsiteY1" fmla="*/ 0 h 2766023"/>
                  <a:gd name="connsiteX2" fmla="*/ 3019858 w 3052411"/>
                  <a:gd name="connsiteY2" fmla="*/ 2575263 h 2766023"/>
                  <a:gd name="connsiteX3" fmla="*/ 32553 w 3052411"/>
                  <a:gd name="connsiteY3" fmla="*/ 2575263 h 2766023"/>
                  <a:gd name="connsiteX0" fmla="*/ 32553 w 3294831"/>
                  <a:gd name="connsiteY0" fmla="*/ 2575263 h 2766023"/>
                  <a:gd name="connsiteX1" fmla="*/ 1526206 w 3294831"/>
                  <a:gd name="connsiteY1" fmla="*/ 0 h 2766023"/>
                  <a:gd name="connsiteX2" fmla="*/ 3019858 w 3294831"/>
                  <a:gd name="connsiteY2" fmla="*/ 2575263 h 2766023"/>
                  <a:gd name="connsiteX3" fmla="*/ 32553 w 3294831"/>
                  <a:gd name="connsiteY3" fmla="*/ 2575263 h 2766023"/>
                  <a:gd name="connsiteX0" fmla="*/ 32553 w 3241746"/>
                  <a:gd name="connsiteY0" fmla="*/ 2575263 h 2915527"/>
                  <a:gd name="connsiteX1" fmla="*/ 1526206 w 3241746"/>
                  <a:gd name="connsiteY1" fmla="*/ 0 h 2915527"/>
                  <a:gd name="connsiteX2" fmla="*/ 3019858 w 3241746"/>
                  <a:gd name="connsiteY2" fmla="*/ 2575263 h 2915527"/>
                  <a:gd name="connsiteX3" fmla="*/ 32553 w 3241746"/>
                  <a:gd name="connsiteY3" fmla="*/ 2575263 h 2915527"/>
                  <a:gd name="connsiteX0" fmla="*/ 49177 w 3309295"/>
                  <a:gd name="connsiteY0" fmla="*/ 2578672 h 2918936"/>
                  <a:gd name="connsiteX1" fmla="*/ 1542830 w 3309295"/>
                  <a:gd name="connsiteY1" fmla="*/ 3409 h 2918936"/>
                  <a:gd name="connsiteX2" fmla="*/ 3036482 w 3309295"/>
                  <a:gd name="connsiteY2" fmla="*/ 2578672 h 2918936"/>
                  <a:gd name="connsiteX3" fmla="*/ 49177 w 3309295"/>
                  <a:gd name="connsiteY3" fmla="*/ 2578672 h 2918936"/>
                  <a:gd name="connsiteX0" fmla="*/ 92220 w 3352338"/>
                  <a:gd name="connsiteY0" fmla="*/ 2578672 h 3025549"/>
                  <a:gd name="connsiteX1" fmla="*/ 1585873 w 3352338"/>
                  <a:gd name="connsiteY1" fmla="*/ 3409 h 3025549"/>
                  <a:gd name="connsiteX2" fmla="*/ 3079525 w 3352338"/>
                  <a:gd name="connsiteY2" fmla="*/ 2578672 h 3025549"/>
                  <a:gd name="connsiteX3" fmla="*/ 92220 w 3352338"/>
                  <a:gd name="connsiteY3" fmla="*/ 2578672 h 3025549"/>
                  <a:gd name="connsiteX0" fmla="*/ 92220 w 3385419"/>
                  <a:gd name="connsiteY0" fmla="*/ 2579040 h 3105754"/>
                  <a:gd name="connsiteX1" fmla="*/ 1585873 w 3385419"/>
                  <a:gd name="connsiteY1" fmla="*/ 3777 h 3105754"/>
                  <a:gd name="connsiteX2" fmla="*/ 3079525 w 3385419"/>
                  <a:gd name="connsiteY2" fmla="*/ 2579040 h 3105754"/>
                  <a:gd name="connsiteX3" fmla="*/ 92220 w 3385419"/>
                  <a:gd name="connsiteY3" fmla="*/ 2579040 h 3105754"/>
                </a:gdLst>
                <a:ahLst/>
                <a:cxnLst>
                  <a:cxn ang="0">
                    <a:pos x="connsiteX0" y="connsiteY0"/>
                  </a:cxn>
                  <a:cxn ang="0">
                    <a:pos x="connsiteX1" y="connsiteY1"/>
                  </a:cxn>
                  <a:cxn ang="0">
                    <a:pos x="connsiteX2" y="connsiteY2"/>
                  </a:cxn>
                  <a:cxn ang="0">
                    <a:pos x="connsiteX3" y="connsiteY3"/>
                  </a:cxn>
                </a:cxnLst>
                <a:rect l="l" t="t" r="r" b="b"/>
                <a:pathLst>
                  <a:path w="3385419" h="3105754">
                    <a:moveTo>
                      <a:pt x="92220" y="2579040"/>
                    </a:moveTo>
                    <a:cubicBezTo>
                      <a:pt x="-288802" y="1875510"/>
                      <a:pt x="569829" y="105377"/>
                      <a:pt x="1585873" y="3777"/>
                    </a:cubicBezTo>
                    <a:cubicBezTo>
                      <a:pt x="2601917" y="-97823"/>
                      <a:pt x="4014333" y="1878000"/>
                      <a:pt x="3079525" y="2579040"/>
                    </a:cubicBezTo>
                    <a:cubicBezTo>
                      <a:pt x="2144717" y="3280080"/>
                      <a:pt x="473242" y="3282570"/>
                      <a:pt x="92220" y="2579040"/>
                    </a:cubicBez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grpSp>
      </p:grpSp>
      <p:grpSp>
        <p:nvGrpSpPr>
          <p:cNvPr id="21" name="组合 20">
            <a:extLst>
              <a:ext uri="{FF2B5EF4-FFF2-40B4-BE49-F238E27FC236}">
                <a16:creationId xmlns:a16="http://schemas.microsoft.com/office/drawing/2014/main" id="{2DE4818E-C2E0-4535-A487-EE8F39D76988}"/>
              </a:ext>
            </a:extLst>
          </p:cNvPr>
          <p:cNvGrpSpPr/>
          <p:nvPr/>
        </p:nvGrpSpPr>
        <p:grpSpPr>
          <a:xfrm>
            <a:off x="2625717" y="2923617"/>
            <a:ext cx="7576123" cy="548740"/>
            <a:chOff x="2625717" y="2923617"/>
            <a:chExt cx="7576123" cy="548740"/>
          </a:xfrm>
        </p:grpSpPr>
        <p:sp>
          <p:nvSpPr>
            <p:cNvPr id="12" name="文本框 11">
              <a:extLst>
                <a:ext uri="{FF2B5EF4-FFF2-40B4-BE49-F238E27FC236}">
                  <a16:creationId xmlns:a16="http://schemas.microsoft.com/office/drawing/2014/main" id="{ACCFA6E3-3F21-4E5C-9AA4-B2D5B4D0AD4D}"/>
                </a:ext>
              </a:extLst>
            </p:cNvPr>
            <p:cNvSpPr txBox="1"/>
            <p:nvPr/>
          </p:nvSpPr>
          <p:spPr>
            <a:xfrm>
              <a:off x="2625717" y="2923617"/>
              <a:ext cx="2060891" cy="344710"/>
            </a:xfrm>
            <a:prstGeom prst="rect">
              <a:avLst/>
            </a:prstGeom>
            <a:noFill/>
          </p:spPr>
          <p:txBody>
            <a:bodyPr wrap="square" rtlCol="0">
              <a:spAutoFit/>
            </a:bodyPr>
            <a:lstStyle/>
            <a:p>
              <a:pPr>
                <a:lnSpc>
                  <a:spcPct val="130000"/>
                </a:lnSpc>
              </a:pPr>
              <a:r>
                <a:rPr lang="zh-CN" altLang="en-US" sz="1400" spc="300" dirty="0">
                  <a:solidFill>
                    <a:schemeClr val="tx1">
                      <a:lumMod val="50000"/>
                      <a:lumOff val="50000"/>
                    </a:schemeClr>
                  </a:solidFill>
                  <a:cs typeface="+mn-ea"/>
                  <a:sym typeface="+mn-lt"/>
                </a:rPr>
                <a:t>关于作者        ：</a:t>
              </a:r>
            </a:p>
          </p:txBody>
        </p:sp>
        <p:sp>
          <p:nvSpPr>
            <p:cNvPr id="10" name="文本框 9">
              <a:extLst>
                <a:ext uri="{FF2B5EF4-FFF2-40B4-BE49-F238E27FC236}">
                  <a16:creationId xmlns:a16="http://schemas.microsoft.com/office/drawing/2014/main" id="{9E217790-A851-4833-AEBE-46B4A2ED7550}"/>
                </a:ext>
              </a:extLst>
            </p:cNvPr>
            <p:cNvSpPr txBox="1"/>
            <p:nvPr/>
          </p:nvSpPr>
          <p:spPr>
            <a:xfrm>
              <a:off x="4524467" y="2923617"/>
              <a:ext cx="5677373" cy="548740"/>
            </a:xfrm>
            <a:prstGeom prst="rect">
              <a:avLst/>
            </a:prstGeom>
            <a:noFill/>
          </p:spPr>
          <p:txBody>
            <a:bodyPr wrap="square" rtlCol="0">
              <a:spAutoFit/>
            </a:bodyPr>
            <a:lstStyle/>
            <a:p>
              <a:pPr>
                <a:lnSpc>
                  <a:spcPct val="130000"/>
                </a:lnSpc>
              </a:pPr>
              <a:r>
                <a:rPr lang="zh-CN" altLang="en-US" sz="1200" spc="300" dirty="0">
                  <a:solidFill>
                    <a:schemeClr val="tx1">
                      <a:lumMod val="50000"/>
                      <a:lumOff val="50000"/>
                    </a:schemeClr>
                  </a:solidFill>
                  <a:cs typeface="+mn-ea"/>
                  <a:sym typeface="+mn-lt"/>
                </a:rPr>
                <a:t>作者</a:t>
              </a:r>
              <a:r>
                <a:rPr lang="en-US" altLang="zh-CN" sz="1200" spc="300" dirty="0">
                  <a:solidFill>
                    <a:schemeClr val="tx1">
                      <a:lumMod val="50000"/>
                      <a:lumOff val="50000"/>
                    </a:schemeClr>
                  </a:solidFill>
                  <a:cs typeface="+mn-ea"/>
                  <a:sym typeface="+mn-lt"/>
                </a:rPr>
                <a:t>【</a:t>
              </a:r>
              <a:r>
                <a:rPr lang="zh-CN" altLang="en-US" sz="1200" spc="300" dirty="0">
                  <a:solidFill>
                    <a:schemeClr val="tx1">
                      <a:lumMod val="50000"/>
                      <a:lumOff val="50000"/>
                    </a:schemeClr>
                  </a:solidFill>
                  <a:cs typeface="+mn-ea"/>
                  <a:sym typeface="+mn-lt"/>
                </a:rPr>
                <a:t>李天浩</a:t>
              </a:r>
              <a:r>
                <a:rPr lang="en-US" altLang="zh-CN" sz="1200" spc="300" dirty="0">
                  <a:solidFill>
                    <a:schemeClr val="tx1">
                      <a:lumMod val="50000"/>
                      <a:lumOff val="50000"/>
                    </a:schemeClr>
                  </a:solidFill>
                  <a:cs typeface="+mn-ea"/>
                  <a:sym typeface="+mn-lt"/>
                </a:rPr>
                <a:t>】</a:t>
              </a:r>
              <a:r>
                <a:rPr lang="zh-CN" altLang="en-US" sz="1200" spc="300" dirty="0">
                  <a:solidFill>
                    <a:schemeClr val="tx1">
                      <a:lumMod val="50000"/>
                      <a:lumOff val="50000"/>
                    </a:schemeClr>
                  </a:solidFill>
                  <a:cs typeface="+mn-ea"/>
                  <a:sym typeface="+mn-lt"/>
                </a:rPr>
                <a:t>，</a:t>
              </a:r>
              <a:r>
                <a:rPr lang="en-US" altLang="zh-CN" sz="1200" spc="300" dirty="0">
                  <a:solidFill>
                    <a:schemeClr val="tx1">
                      <a:lumMod val="50000"/>
                      <a:lumOff val="50000"/>
                    </a:schemeClr>
                  </a:solidFill>
                  <a:cs typeface="+mn-ea"/>
                  <a:sym typeface="+mn-lt"/>
                </a:rPr>
                <a:t>2016</a:t>
              </a:r>
              <a:r>
                <a:rPr lang="zh-CN" altLang="en-US" sz="1200" spc="300" dirty="0">
                  <a:solidFill>
                    <a:schemeClr val="tx1">
                      <a:lumMod val="50000"/>
                      <a:lumOff val="50000"/>
                    </a:schemeClr>
                  </a:solidFill>
                  <a:cs typeface="+mn-ea"/>
                  <a:sym typeface="+mn-lt"/>
                </a:rPr>
                <a:t>级河南大学濮阳工学院学生，尽绵薄之力，送母校一份模板</a:t>
              </a:r>
            </a:p>
          </p:txBody>
        </p:sp>
      </p:grpSp>
      <p:grpSp>
        <p:nvGrpSpPr>
          <p:cNvPr id="16" name="组合 15">
            <a:extLst>
              <a:ext uri="{FF2B5EF4-FFF2-40B4-BE49-F238E27FC236}">
                <a16:creationId xmlns:a16="http://schemas.microsoft.com/office/drawing/2014/main" id="{C4C1DCF3-D940-4B99-B88A-EDB5B498C9CF}"/>
              </a:ext>
            </a:extLst>
          </p:cNvPr>
          <p:cNvGrpSpPr/>
          <p:nvPr/>
        </p:nvGrpSpPr>
        <p:grpSpPr>
          <a:xfrm>
            <a:off x="2625717" y="3614758"/>
            <a:ext cx="7576123" cy="548740"/>
            <a:chOff x="2625717" y="3756229"/>
            <a:chExt cx="7576123" cy="548740"/>
          </a:xfrm>
        </p:grpSpPr>
        <p:sp>
          <p:nvSpPr>
            <p:cNvPr id="13" name="文本框 12">
              <a:extLst>
                <a:ext uri="{FF2B5EF4-FFF2-40B4-BE49-F238E27FC236}">
                  <a16:creationId xmlns:a16="http://schemas.microsoft.com/office/drawing/2014/main" id="{E09CBE64-F854-40EF-BB71-0C1E732BA8C1}"/>
                </a:ext>
              </a:extLst>
            </p:cNvPr>
            <p:cNvSpPr txBox="1"/>
            <p:nvPr/>
          </p:nvSpPr>
          <p:spPr>
            <a:xfrm>
              <a:off x="2625717" y="3756229"/>
              <a:ext cx="1880294" cy="344710"/>
            </a:xfrm>
            <a:prstGeom prst="rect">
              <a:avLst/>
            </a:prstGeom>
            <a:noFill/>
          </p:spPr>
          <p:txBody>
            <a:bodyPr wrap="square" rtlCol="0">
              <a:spAutoFit/>
            </a:bodyPr>
            <a:lstStyle/>
            <a:p>
              <a:pPr>
                <a:lnSpc>
                  <a:spcPct val="130000"/>
                </a:lnSpc>
              </a:pPr>
              <a:r>
                <a:rPr lang="zh-CN" altLang="en-US" sz="1400" spc="300" dirty="0">
                  <a:solidFill>
                    <a:schemeClr val="accent3"/>
                  </a:solidFill>
                  <a:cs typeface="+mn-ea"/>
                  <a:sym typeface="+mn-lt"/>
                </a:rPr>
                <a:t>个人微信公众号：</a:t>
              </a:r>
            </a:p>
          </p:txBody>
        </p:sp>
        <p:sp>
          <p:nvSpPr>
            <p:cNvPr id="14" name="文本框 13">
              <a:extLst>
                <a:ext uri="{FF2B5EF4-FFF2-40B4-BE49-F238E27FC236}">
                  <a16:creationId xmlns:a16="http://schemas.microsoft.com/office/drawing/2014/main" id="{DCE25C74-8150-417E-8408-1AB8E3E57D28}"/>
                </a:ext>
              </a:extLst>
            </p:cNvPr>
            <p:cNvSpPr txBox="1"/>
            <p:nvPr/>
          </p:nvSpPr>
          <p:spPr>
            <a:xfrm>
              <a:off x="4524467" y="3756229"/>
              <a:ext cx="5677373" cy="548740"/>
            </a:xfrm>
            <a:prstGeom prst="rect">
              <a:avLst/>
            </a:prstGeom>
            <a:noFill/>
          </p:spPr>
          <p:txBody>
            <a:bodyPr wrap="square" rtlCol="0">
              <a:spAutoFit/>
            </a:bodyPr>
            <a:lstStyle/>
            <a:p>
              <a:pPr>
                <a:lnSpc>
                  <a:spcPct val="130000"/>
                </a:lnSpc>
              </a:pPr>
              <a:r>
                <a:rPr lang="zh-CN" altLang="en-US" sz="1200" spc="300" dirty="0">
                  <a:solidFill>
                    <a:schemeClr val="accent3"/>
                  </a:solidFill>
                  <a:cs typeface="+mn-ea"/>
                  <a:sym typeface="+mn-lt"/>
                </a:rPr>
                <a:t>助手小伙伴，专注于办公技巧，效率软件，实用干货，一个可以提升自己的地方！需要的话也可以关注下。</a:t>
              </a:r>
            </a:p>
          </p:txBody>
        </p:sp>
      </p:grpSp>
      <p:grpSp>
        <p:nvGrpSpPr>
          <p:cNvPr id="22" name="组合 21">
            <a:extLst>
              <a:ext uri="{FF2B5EF4-FFF2-40B4-BE49-F238E27FC236}">
                <a16:creationId xmlns:a16="http://schemas.microsoft.com/office/drawing/2014/main" id="{1135B315-CA39-4BF8-BB08-EC779B78DDD8}"/>
              </a:ext>
            </a:extLst>
          </p:cNvPr>
          <p:cNvGrpSpPr/>
          <p:nvPr/>
        </p:nvGrpSpPr>
        <p:grpSpPr>
          <a:xfrm>
            <a:off x="2644571" y="4305899"/>
            <a:ext cx="7557269" cy="788806"/>
            <a:chOff x="2644571" y="4480929"/>
            <a:chExt cx="7557269" cy="788806"/>
          </a:xfrm>
        </p:grpSpPr>
        <p:sp>
          <p:nvSpPr>
            <p:cNvPr id="17" name="文本框 16">
              <a:extLst>
                <a:ext uri="{FF2B5EF4-FFF2-40B4-BE49-F238E27FC236}">
                  <a16:creationId xmlns:a16="http://schemas.microsoft.com/office/drawing/2014/main" id="{3DC8878C-3B99-4A2F-95D1-D3A6CC973524}"/>
                </a:ext>
              </a:extLst>
            </p:cNvPr>
            <p:cNvSpPr txBox="1"/>
            <p:nvPr/>
          </p:nvSpPr>
          <p:spPr>
            <a:xfrm>
              <a:off x="2644571" y="4480929"/>
              <a:ext cx="2060891" cy="344710"/>
            </a:xfrm>
            <a:prstGeom prst="rect">
              <a:avLst/>
            </a:prstGeom>
            <a:noFill/>
          </p:spPr>
          <p:txBody>
            <a:bodyPr wrap="square" rtlCol="0">
              <a:spAutoFit/>
            </a:bodyPr>
            <a:lstStyle/>
            <a:p>
              <a:pPr>
                <a:lnSpc>
                  <a:spcPct val="130000"/>
                </a:lnSpc>
              </a:pPr>
              <a:r>
                <a:rPr lang="zh-CN" altLang="en-US" sz="1400" spc="300" dirty="0">
                  <a:solidFill>
                    <a:schemeClr val="tx1">
                      <a:lumMod val="50000"/>
                      <a:lumOff val="50000"/>
                    </a:schemeClr>
                  </a:solidFill>
                  <a:cs typeface="+mn-ea"/>
                  <a:sym typeface="+mn-lt"/>
                </a:rPr>
                <a:t>特别感谢       ：</a:t>
              </a:r>
            </a:p>
          </p:txBody>
        </p:sp>
        <p:sp>
          <p:nvSpPr>
            <p:cNvPr id="18" name="文本框 17">
              <a:extLst>
                <a:ext uri="{FF2B5EF4-FFF2-40B4-BE49-F238E27FC236}">
                  <a16:creationId xmlns:a16="http://schemas.microsoft.com/office/drawing/2014/main" id="{838AE7DF-65EA-494F-AEF5-7688C36E3A12}"/>
                </a:ext>
              </a:extLst>
            </p:cNvPr>
            <p:cNvSpPr txBox="1"/>
            <p:nvPr/>
          </p:nvSpPr>
          <p:spPr>
            <a:xfrm>
              <a:off x="4524467" y="4480929"/>
              <a:ext cx="5677373" cy="788806"/>
            </a:xfrm>
            <a:prstGeom prst="rect">
              <a:avLst/>
            </a:prstGeom>
            <a:noFill/>
          </p:spPr>
          <p:txBody>
            <a:bodyPr wrap="square" rtlCol="0">
              <a:spAutoFit/>
            </a:bodyPr>
            <a:lstStyle/>
            <a:p>
              <a:pPr>
                <a:lnSpc>
                  <a:spcPct val="130000"/>
                </a:lnSpc>
              </a:pPr>
              <a:r>
                <a:rPr lang="zh-CN" altLang="en-US" sz="1200" spc="300" dirty="0">
                  <a:solidFill>
                    <a:schemeClr val="tx1">
                      <a:lumMod val="50000"/>
                      <a:lumOff val="50000"/>
                    </a:schemeClr>
                  </a:solidFill>
                  <a:cs typeface="+mn-ea"/>
                  <a:sym typeface="+mn-lt"/>
                </a:rPr>
                <a:t>主办方秋叶</a:t>
              </a:r>
              <a:r>
                <a:rPr lang="en-US" altLang="zh-CN" sz="1200" spc="300" dirty="0">
                  <a:solidFill>
                    <a:schemeClr val="tx1">
                      <a:lumMod val="50000"/>
                      <a:lumOff val="50000"/>
                    </a:schemeClr>
                  </a:solidFill>
                  <a:cs typeface="+mn-ea"/>
                  <a:sym typeface="+mn-lt"/>
                </a:rPr>
                <a:t>PPT</a:t>
              </a:r>
              <a:r>
                <a:rPr lang="zh-CN" altLang="en-US" sz="1200" spc="300" dirty="0">
                  <a:solidFill>
                    <a:schemeClr val="tx1">
                      <a:lumMod val="50000"/>
                      <a:lumOff val="50000"/>
                    </a:schemeClr>
                  </a:solidFill>
                  <a:cs typeface="+mn-ea"/>
                  <a:sym typeface="+mn-lt"/>
                </a:rPr>
                <a:t>，微软，秦阳</a:t>
              </a:r>
              <a:r>
                <a:rPr lang="en-US" altLang="zh-CN" sz="1200" spc="300" dirty="0">
                  <a:solidFill>
                    <a:schemeClr val="tx1">
                      <a:lumMod val="50000"/>
                      <a:lumOff val="50000"/>
                    </a:schemeClr>
                  </a:solidFill>
                  <a:cs typeface="+mn-ea"/>
                  <a:sym typeface="+mn-lt"/>
                </a:rPr>
                <a:t>,</a:t>
              </a:r>
              <a:r>
                <a:rPr lang="zh-CN" altLang="en-US" sz="1200" spc="300" dirty="0">
                  <a:solidFill>
                    <a:schemeClr val="tx1">
                      <a:lumMod val="50000"/>
                      <a:lumOff val="50000"/>
                    </a:schemeClr>
                  </a:solidFill>
                  <a:cs typeface="+mn-ea"/>
                  <a:sym typeface="+mn-lt"/>
                </a:rPr>
                <a:t>各位导师和助教及众多热爱</a:t>
              </a:r>
              <a:r>
                <a:rPr lang="en-US" altLang="zh-CN" sz="1200" spc="300" dirty="0">
                  <a:solidFill>
                    <a:schemeClr val="tx1">
                      <a:lumMod val="50000"/>
                      <a:lumOff val="50000"/>
                    </a:schemeClr>
                  </a:solidFill>
                  <a:cs typeface="+mn-ea"/>
                  <a:sym typeface="+mn-lt"/>
                </a:rPr>
                <a:t>PPT</a:t>
              </a:r>
              <a:r>
                <a:rPr lang="zh-CN" altLang="en-US" sz="1200" spc="300" dirty="0">
                  <a:solidFill>
                    <a:schemeClr val="tx1">
                      <a:lumMod val="50000"/>
                      <a:lumOff val="50000"/>
                    </a:schemeClr>
                  </a:solidFill>
                  <a:cs typeface="+mn-ea"/>
                  <a:sym typeface="+mn-lt"/>
                </a:rPr>
                <a:t>的伙伴，还有让</a:t>
              </a:r>
              <a:r>
                <a:rPr lang="en-US" altLang="zh-CN" sz="1200" spc="300" dirty="0">
                  <a:solidFill>
                    <a:schemeClr val="tx1">
                      <a:lumMod val="50000"/>
                      <a:lumOff val="50000"/>
                    </a:schemeClr>
                  </a:solidFill>
                  <a:cs typeface="+mn-ea"/>
                  <a:sym typeface="+mn-lt"/>
                </a:rPr>
                <a:t>PPT</a:t>
              </a:r>
              <a:r>
                <a:rPr lang="zh-CN" altLang="en-US" sz="1200" spc="300" dirty="0">
                  <a:solidFill>
                    <a:schemeClr val="tx1">
                      <a:lumMod val="50000"/>
                      <a:lumOff val="50000"/>
                    </a:schemeClr>
                  </a:solidFill>
                  <a:cs typeface="+mn-ea"/>
                  <a:sym typeface="+mn-lt"/>
                </a:rPr>
                <a:t>更简单的</a:t>
              </a:r>
              <a:r>
                <a:rPr lang="en-US" altLang="zh-CN" sz="1200" spc="300" dirty="0" err="1">
                  <a:solidFill>
                    <a:schemeClr val="tx1">
                      <a:lumMod val="50000"/>
                      <a:lumOff val="50000"/>
                    </a:schemeClr>
                  </a:solidFill>
                  <a:cs typeface="+mn-ea"/>
                  <a:sym typeface="+mn-lt"/>
                </a:rPr>
                <a:t>islide</a:t>
              </a:r>
              <a:r>
                <a:rPr lang="zh-CN" altLang="en-US" sz="1200" spc="300" dirty="0">
                  <a:solidFill>
                    <a:schemeClr val="tx1">
                      <a:lumMod val="50000"/>
                      <a:lumOff val="50000"/>
                    </a:schemeClr>
                  </a:solidFill>
                  <a:cs typeface="+mn-ea"/>
                  <a:sym typeface="+mn-lt"/>
                </a:rPr>
                <a:t>。还要特别感谢我的朋友：侯世坤，主图的摄影出自他手。</a:t>
              </a:r>
            </a:p>
          </p:txBody>
        </p:sp>
      </p:grpSp>
      <p:grpSp>
        <p:nvGrpSpPr>
          <p:cNvPr id="23" name="组合 22">
            <a:extLst>
              <a:ext uri="{FF2B5EF4-FFF2-40B4-BE49-F238E27FC236}">
                <a16:creationId xmlns:a16="http://schemas.microsoft.com/office/drawing/2014/main" id="{F8283A55-1FDE-429A-97A7-829026D9D83F}"/>
              </a:ext>
            </a:extLst>
          </p:cNvPr>
          <p:cNvGrpSpPr/>
          <p:nvPr/>
        </p:nvGrpSpPr>
        <p:grpSpPr>
          <a:xfrm>
            <a:off x="2644571" y="5237106"/>
            <a:ext cx="7557269" cy="548740"/>
            <a:chOff x="2644571" y="5237106"/>
            <a:chExt cx="7557269" cy="548740"/>
          </a:xfrm>
        </p:grpSpPr>
        <p:sp>
          <p:nvSpPr>
            <p:cNvPr id="19" name="文本框 18">
              <a:extLst>
                <a:ext uri="{FF2B5EF4-FFF2-40B4-BE49-F238E27FC236}">
                  <a16:creationId xmlns:a16="http://schemas.microsoft.com/office/drawing/2014/main" id="{E751C683-E7D6-473E-9571-D62FDDBF8EE3}"/>
                </a:ext>
              </a:extLst>
            </p:cNvPr>
            <p:cNvSpPr txBox="1"/>
            <p:nvPr/>
          </p:nvSpPr>
          <p:spPr>
            <a:xfrm>
              <a:off x="2644571" y="5237106"/>
              <a:ext cx="2060891" cy="344710"/>
            </a:xfrm>
            <a:prstGeom prst="rect">
              <a:avLst/>
            </a:prstGeom>
            <a:noFill/>
          </p:spPr>
          <p:txBody>
            <a:bodyPr wrap="square" rtlCol="0">
              <a:spAutoFit/>
            </a:bodyPr>
            <a:lstStyle/>
            <a:p>
              <a:pPr>
                <a:lnSpc>
                  <a:spcPct val="130000"/>
                </a:lnSpc>
              </a:pPr>
              <a:r>
                <a:rPr lang="zh-CN" altLang="en-US" sz="1400" spc="300" dirty="0">
                  <a:solidFill>
                    <a:schemeClr val="tx1">
                      <a:lumMod val="50000"/>
                      <a:lumOff val="50000"/>
                    </a:schemeClr>
                  </a:solidFill>
                  <a:cs typeface="+mn-ea"/>
                  <a:sym typeface="+mn-lt"/>
                </a:rPr>
                <a:t>关于版权       ：</a:t>
              </a:r>
            </a:p>
          </p:txBody>
        </p:sp>
        <p:sp>
          <p:nvSpPr>
            <p:cNvPr id="20" name="文本框 19">
              <a:extLst>
                <a:ext uri="{FF2B5EF4-FFF2-40B4-BE49-F238E27FC236}">
                  <a16:creationId xmlns:a16="http://schemas.microsoft.com/office/drawing/2014/main" id="{7FE369C6-16CC-4430-8659-4A21037872EA}"/>
                </a:ext>
              </a:extLst>
            </p:cNvPr>
            <p:cNvSpPr txBox="1"/>
            <p:nvPr/>
          </p:nvSpPr>
          <p:spPr>
            <a:xfrm>
              <a:off x="4524467" y="5237106"/>
              <a:ext cx="5677373" cy="548740"/>
            </a:xfrm>
            <a:prstGeom prst="rect">
              <a:avLst/>
            </a:prstGeom>
            <a:noFill/>
          </p:spPr>
          <p:txBody>
            <a:bodyPr wrap="square" rtlCol="0">
              <a:spAutoFit/>
            </a:bodyPr>
            <a:lstStyle/>
            <a:p>
              <a:pPr>
                <a:lnSpc>
                  <a:spcPct val="130000"/>
                </a:lnSpc>
              </a:pPr>
              <a:r>
                <a:rPr lang="zh-CN" altLang="en-US" sz="1200" spc="300" dirty="0">
                  <a:solidFill>
                    <a:schemeClr val="tx1">
                      <a:lumMod val="50000"/>
                      <a:lumOff val="50000"/>
                    </a:schemeClr>
                  </a:solidFill>
                  <a:cs typeface="+mn-ea"/>
                  <a:sym typeface="+mn-lt"/>
                </a:rPr>
                <a:t>该模板为公益性质，供广大师生免费使用，严禁任何商业形式用途</a:t>
              </a:r>
            </a:p>
          </p:txBody>
        </p:sp>
      </p:grpSp>
    </p:spTree>
    <p:extLst>
      <p:ext uri="{BB962C8B-B14F-4D97-AF65-F5344CB8AC3E}">
        <p14:creationId xmlns:p14="http://schemas.microsoft.com/office/powerpoint/2010/main" val="9710562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D4A4ABEA-83D4-49A7-96A6-8A20E7BC8D70}"/>
              </a:ext>
            </a:extLst>
          </p:cNvPr>
          <p:cNvSpPr txBox="1"/>
          <p:nvPr/>
        </p:nvSpPr>
        <p:spPr>
          <a:xfrm>
            <a:off x="-145383" y="1570189"/>
            <a:ext cx="5622052" cy="1382814"/>
          </a:xfrm>
          <a:prstGeom prst="rect">
            <a:avLst/>
          </a:prstGeom>
          <a:noFill/>
        </p:spPr>
        <p:txBody>
          <a:bodyPr wrap="none" rtlCol="0">
            <a:spAutoFit/>
          </a:bodyPr>
          <a:lstStyle/>
          <a:p>
            <a:pPr>
              <a:lnSpc>
                <a:spcPct val="130000"/>
              </a:lnSpc>
            </a:pPr>
            <a:r>
              <a:rPr lang="en-US" altLang="zh-CN" sz="7200" b="1" spc="1200" dirty="0">
                <a:solidFill>
                  <a:schemeClr val="bg2">
                    <a:lumMod val="90000"/>
                    <a:alpha val="60000"/>
                  </a:schemeClr>
                </a:solidFill>
                <a:cs typeface="+mn-ea"/>
                <a:sym typeface="+mn-lt"/>
              </a:rPr>
              <a:t>PROJECT</a:t>
            </a:r>
            <a:endParaRPr lang="zh-CN" altLang="en-US" sz="7200" b="1" spc="1200" dirty="0">
              <a:solidFill>
                <a:schemeClr val="bg2">
                  <a:lumMod val="90000"/>
                  <a:alpha val="60000"/>
                </a:schemeClr>
              </a:solidFill>
              <a:cs typeface="+mn-ea"/>
              <a:sym typeface="+mn-lt"/>
            </a:endParaRPr>
          </a:p>
        </p:txBody>
      </p:sp>
      <p:sp>
        <p:nvSpPr>
          <p:cNvPr id="10" name="文本框 9">
            <a:extLst>
              <a:ext uri="{FF2B5EF4-FFF2-40B4-BE49-F238E27FC236}">
                <a16:creationId xmlns:a16="http://schemas.microsoft.com/office/drawing/2014/main" id="{70925FC5-F032-461B-A1E6-1648F20BF3DD}"/>
              </a:ext>
            </a:extLst>
          </p:cNvPr>
          <p:cNvSpPr txBox="1"/>
          <p:nvPr/>
        </p:nvSpPr>
        <p:spPr>
          <a:xfrm>
            <a:off x="7600365" y="5372264"/>
            <a:ext cx="4903907" cy="952633"/>
          </a:xfrm>
          <a:prstGeom prst="rect">
            <a:avLst/>
          </a:prstGeom>
          <a:noFill/>
        </p:spPr>
        <p:txBody>
          <a:bodyPr wrap="none" rtlCol="0">
            <a:spAutoFit/>
          </a:bodyPr>
          <a:lstStyle/>
          <a:p>
            <a:pPr>
              <a:lnSpc>
                <a:spcPct val="130000"/>
              </a:lnSpc>
            </a:pPr>
            <a:r>
              <a:rPr lang="en-US" altLang="zh-CN" sz="4800" b="1" spc="1200" dirty="0">
                <a:solidFill>
                  <a:schemeClr val="bg2">
                    <a:lumMod val="90000"/>
                    <a:alpha val="60000"/>
                  </a:schemeClr>
                </a:solidFill>
                <a:cs typeface="+mn-ea"/>
                <a:sym typeface="+mn-lt"/>
              </a:rPr>
              <a:t>PROGRESS</a:t>
            </a:r>
            <a:endParaRPr lang="zh-CN" altLang="en-US" sz="4800" b="1" spc="1200" dirty="0">
              <a:solidFill>
                <a:schemeClr val="bg2">
                  <a:lumMod val="90000"/>
                  <a:alpha val="60000"/>
                </a:schemeClr>
              </a:solidFill>
              <a:cs typeface="+mn-ea"/>
              <a:sym typeface="+mn-lt"/>
            </a:endParaRPr>
          </a:p>
        </p:txBody>
      </p:sp>
      <p:grpSp>
        <p:nvGrpSpPr>
          <p:cNvPr id="8" name="组合 7">
            <a:extLst>
              <a:ext uri="{FF2B5EF4-FFF2-40B4-BE49-F238E27FC236}">
                <a16:creationId xmlns:a16="http://schemas.microsoft.com/office/drawing/2014/main" id="{12587602-014E-441A-A4B4-672F01C51150}"/>
              </a:ext>
            </a:extLst>
          </p:cNvPr>
          <p:cNvGrpSpPr/>
          <p:nvPr/>
        </p:nvGrpSpPr>
        <p:grpSpPr>
          <a:xfrm>
            <a:off x="5683170" y="1156551"/>
            <a:ext cx="3524632" cy="3674184"/>
            <a:chOff x="5683170" y="1390231"/>
            <a:chExt cx="3524632" cy="3674184"/>
          </a:xfrm>
        </p:grpSpPr>
        <p:grpSp>
          <p:nvGrpSpPr>
            <p:cNvPr id="11" name="组合 10">
              <a:extLst>
                <a:ext uri="{FF2B5EF4-FFF2-40B4-BE49-F238E27FC236}">
                  <a16:creationId xmlns:a16="http://schemas.microsoft.com/office/drawing/2014/main" id="{4BED8E20-A047-4E31-AA56-DA5C5828AA2B}"/>
                </a:ext>
              </a:extLst>
            </p:cNvPr>
            <p:cNvGrpSpPr/>
            <p:nvPr/>
          </p:nvGrpSpPr>
          <p:grpSpPr>
            <a:xfrm>
              <a:off x="6383454" y="1700626"/>
              <a:ext cx="2824348" cy="2498910"/>
              <a:chOff x="6461277" y="1723001"/>
              <a:chExt cx="2824348" cy="2498910"/>
            </a:xfrm>
          </p:grpSpPr>
          <p:sp>
            <p:nvSpPr>
              <p:cNvPr id="13" name="文本框 12">
                <a:extLst>
                  <a:ext uri="{FF2B5EF4-FFF2-40B4-BE49-F238E27FC236}">
                    <a16:creationId xmlns:a16="http://schemas.microsoft.com/office/drawing/2014/main" id="{FFDF8302-21F4-48B4-A449-B9453F58D565}"/>
                  </a:ext>
                </a:extLst>
              </p:cNvPr>
              <p:cNvSpPr txBox="1"/>
              <p:nvPr/>
            </p:nvSpPr>
            <p:spPr>
              <a:xfrm>
                <a:off x="6461277" y="1723001"/>
                <a:ext cx="1373155" cy="1720664"/>
              </a:xfrm>
              <a:prstGeom prst="rect">
                <a:avLst/>
              </a:prstGeom>
              <a:noFill/>
            </p:spPr>
            <p:txBody>
              <a:bodyPr wrap="square" lIns="0" tIns="0" rIns="0" bIns="0" rtlCol="0">
                <a:spAutoFit/>
              </a:bodyPr>
              <a:lstStyle>
                <a:defPPr>
                  <a:defRPr lang="zh-CN"/>
                </a:defPPr>
                <a:lvl1pPr algn="ctr">
                  <a:lnSpc>
                    <a:spcPct val="130000"/>
                  </a:lnSpc>
                  <a:defRPr sz="9600" b="1">
                    <a:gradFill flip="none" rotWithShape="1">
                      <a:gsLst>
                        <a:gs pos="30000">
                          <a:schemeClr val="accent1"/>
                        </a:gs>
                        <a:gs pos="100000">
                          <a:schemeClr val="accent1">
                            <a:lumMod val="60000"/>
                            <a:lumOff val="40000"/>
                            <a:alpha val="0"/>
                          </a:schemeClr>
                        </a:gs>
                      </a:gsLst>
                      <a:lin ang="5400000" scaled="1"/>
                      <a:tileRect/>
                    </a:gradFill>
                  </a:defRPr>
                </a:lvl1pPr>
              </a:lstStyle>
              <a:p>
                <a:r>
                  <a:rPr lang="en-US" altLang="zh-CN">
                    <a:cs typeface="+mn-ea"/>
                    <a:sym typeface="+mn-lt"/>
                  </a:rPr>
                  <a:t>02</a:t>
                </a:r>
                <a:endParaRPr lang="zh-CN" altLang="en-US" dirty="0">
                  <a:cs typeface="+mn-ea"/>
                  <a:sym typeface="+mn-lt"/>
                </a:endParaRPr>
              </a:p>
            </p:txBody>
          </p:sp>
          <p:sp>
            <p:nvSpPr>
              <p:cNvPr id="14" name="文本框 13">
                <a:extLst>
                  <a:ext uri="{FF2B5EF4-FFF2-40B4-BE49-F238E27FC236}">
                    <a16:creationId xmlns:a16="http://schemas.microsoft.com/office/drawing/2014/main" id="{91EFA865-7A08-4FD9-A2A5-26BDDC043C7C}"/>
                  </a:ext>
                </a:extLst>
              </p:cNvPr>
              <p:cNvSpPr txBox="1"/>
              <p:nvPr/>
            </p:nvSpPr>
            <p:spPr>
              <a:xfrm>
                <a:off x="6461277" y="3227323"/>
                <a:ext cx="1526673" cy="432683"/>
              </a:xfrm>
              <a:prstGeom prst="rect">
                <a:avLst/>
              </a:prstGeom>
              <a:noFill/>
            </p:spPr>
            <p:txBody>
              <a:bodyPr wrap="square" lIns="0" tIns="0" rIns="0" bIns="0" rtlCol="0">
                <a:spAutoFit/>
              </a:bodyPr>
              <a:lstStyle/>
              <a:p>
                <a:pPr>
                  <a:lnSpc>
                    <a:spcPct val="130000"/>
                  </a:lnSpc>
                </a:pPr>
                <a:r>
                  <a:rPr lang="zh-CN" altLang="en-US" sz="2400" b="1" spc="600" dirty="0">
                    <a:solidFill>
                      <a:schemeClr val="tx1">
                        <a:lumMod val="85000"/>
                        <a:lumOff val="15000"/>
                      </a:schemeClr>
                    </a:solidFill>
                    <a:cs typeface="+mn-ea"/>
                    <a:sym typeface="+mn-lt"/>
                  </a:rPr>
                  <a:t>项目进展</a:t>
                </a:r>
              </a:p>
            </p:txBody>
          </p:sp>
          <p:sp>
            <p:nvSpPr>
              <p:cNvPr id="15" name="文本框 14">
                <a:extLst>
                  <a:ext uri="{FF2B5EF4-FFF2-40B4-BE49-F238E27FC236}">
                    <a16:creationId xmlns:a16="http://schemas.microsoft.com/office/drawing/2014/main" id="{8E669F51-88F8-480E-BB0A-0F4A69A4C997}"/>
                  </a:ext>
                </a:extLst>
              </p:cNvPr>
              <p:cNvSpPr txBox="1"/>
              <p:nvPr/>
            </p:nvSpPr>
            <p:spPr>
              <a:xfrm>
                <a:off x="6461277" y="4024741"/>
                <a:ext cx="2824348" cy="197170"/>
              </a:xfrm>
              <a:prstGeom prst="rect">
                <a:avLst/>
              </a:prstGeom>
              <a:noFill/>
            </p:spPr>
            <p:txBody>
              <a:bodyPr wrap="square" lIns="0" tIns="0" rIns="0" bIns="0" rtlCol="0">
                <a:spAutoFit/>
              </a:bodyPr>
              <a:lstStyle/>
              <a:p>
                <a:pPr>
                  <a:lnSpc>
                    <a:spcPct val="130000"/>
                  </a:lnSpc>
                </a:pPr>
                <a:r>
                  <a:rPr lang="en-US" altLang="zh-CN" sz="1100" spc="300">
                    <a:solidFill>
                      <a:schemeClr val="tx1">
                        <a:lumMod val="50000"/>
                        <a:lumOff val="50000"/>
                      </a:schemeClr>
                    </a:solidFill>
                    <a:cs typeface="+mn-ea"/>
                    <a:sym typeface="+mn-lt"/>
                  </a:rPr>
                  <a:t>PROJECT PROGRESS</a:t>
                </a:r>
                <a:endParaRPr lang="zh-CN" altLang="en-US" sz="1100" spc="300" dirty="0">
                  <a:solidFill>
                    <a:schemeClr val="tx1">
                      <a:lumMod val="50000"/>
                      <a:lumOff val="50000"/>
                    </a:schemeClr>
                  </a:solidFill>
                  <a:cs typeface="+mn-ea"/>
                  <a:sym typeface="+mn-lt"/>
                </a:endParaRPr>
              </a:p>
            </p:txBody>
          </p:sp>
        </p:grpSp>
        <p:sp>
          <p:nvSpPr>
            <p:cNvPr id="12" name="矩形 2">
              <a:extLst>
                <a:ext uri="{FF2B5EF4-FFF2-40B4-BE49-F238E27FC236}">
                  <a16:creationId xmlns:a16="http://schemas.microsoft.com/office/drawing/2014/main" id="{9C351499-D322-45CD-8C8F-76C6969A13BF}"/>
                </a:ext>
              </a:extLst>
            </p:cNvPr>
            <p:cNvSpPr/>
            <p:nvPr/>
          </p:nvSpPr>
          <p:spPr>
            <a:xfrm>
              <a:off x="5683170" y="1390231"/>
              <a:ext cx="3399245" cy="3674184"/>
            </a:xfrm>
            <a:custGeom>
              <a:avLst/>
              <a:gdLst>
                <a:gd name="connsiteX0" fmla="*/ 0 w 1838528"/>
                <a:gd name="connsiteY0" fmla="*/ 0 h 3674184"/>
                <a:gd name="connsiteX1" fmla="*/ 1838528 w 1838528"/>
                <a:gd name="connsiteY1" fmla="*/ 0 h 3674184"/>
                <a:gd name="connsiteX2" fmla="*/ 1838528 w 1838528"/>
                <a:gd name="connsiteY2" fmla="*/ 3674184 h 3674184"/>
                <a:gd name="connsiteX3" fmla="*/ 0 w 1838528"/>
                <a:gd name="connsiteY3" fmla="*/ 3674184 h 3674184"/>
                <a:gd name="connsiteX4" fmla="*/ 0 w 1838528"/>
                <a:gd name="connsiteY4" fmla="*/ 0 h 3674184"/>
                <a:gd name="connsiteX0" fmla="*/ 0 w 1838528"/>
                <a:gd name="connsiteY0" fmla="*/ 0 h 3674184"/>
                <a:gd name="connsiteX1" fmla="*/ 1838528 w 1838528"/>
                <a:gd name="connsiteY1" fmla="*/ 0 h 3674184"/>
                <a:gd name="connsiteX2" fmla="*/ 1838528 w 1838528"/>
                <a:gd name="connsiteY2" fmla="*/ 775341 h 3674184"/>
                <a:gd name="connsiteX3" fmla="*/ 1838528 w 1838528"/>
                <a:gd name="connsiteY3" fmla="*/ 3674184 h 3674184"/>
                <a:gd name="connsiteX4" fmla="*/ 0 w 1838528"/>
                <a:gd name="connsiteY4" fmla="*/ 3674184 h 3674184"/>
                <a:gd name="connsiteX5" fmla="*/ 0 w 1838528"/>
                <a:gd name="connsiteY5" fmla="*/ 0 h 3674184"/>
                <a:gd name="connsiteX0" fmla="*/ 0 w 1838528"/>
                <a:gd name="connsiteY0" fmla="*/ 0 h 3674184"/>
                <a:gd name="connsiteX1" fmla="*/ 1838528 w 1838528"/>
                <a:gd name="connsiteY1" fmla="*/ 0 h 3674184"/>
                <a:gd name="connsiteX2" fmla="*/ 1838528 w 1838528"/>
                <a:gd name="connsiteY2" fmla="*/ 775341 h 3674184"/>
                <a:gd name="connsiteX3" fmla="*/ 1828800 w 1838528"/>
                <a:gd name="connsiteY3" fmla="*/ 3032158 h 3674184"/>
                <a:gd name="connsiteX4" fmla="*/ 1838528 w 1838528"/>
                <a:gd name="connsiteY4" fmla="*/ 3674184 h 3674184"/>
                <a:gd name="connsiteX5" fmla="*/ 0 w 1838528"/>
                <a:gd name="connsiteY5" fmla="*/ 3674184 h 3674184"/>
                <a:gd name="connsiteX6" fmla="*/ 0 w 1838528"/>
                <a:gd name="connsiteY6" fmla="*/ 0 h 3674184"/>
                <a:gd name="connsiteX0" fmla="*/ 0 w 1838528"/>
                <a:gd name="connsiteY0" fmla="*/ 0 h 3674184"/>
                <a:gd name="connsiteX1" fmla="*/ 1838528 w 1838528"/>
                <a:gd name="connsiteY1" fmla="*/ 0 h 3674184"/>
                <a:gd name="connsiteX2" fmla="*/ 1838528 w 1838528"/>
                <a:gd name="connsiteY2" fmla="*/ 775341 h 3674184"/>
                <a:gd name="connsiteX3" fmla="*/ 1828800 w 1838528"/>
                <a:gd name="connsiteY3" fmla="*/ 1680014 h 3674184"/>
                <a:gd name="connsiteX4" fmla="*/ 1828800 w 1838528"/>
                <a:gd name="connsiteY4" fmla="*/ 3032158 h 3674184"/>
                <a:gd name="connsiteX5" fmla="*/ 1838528 w 1838528"/>
                <a:gd name="connsiteY5" fmla="*/ 3674184 h 3674184"/>
                <a:gd name="connsiteX6" fmla="*/ 0 w 1838528"/>
                <a:gd name="connsiteY6" fmla="*/ 3674184 h 3674184"/>
                <a:gd name="connsiteX7" fmla="*/ 0 w 1838528"/>
                <a:gd name="connsiteY7" fmla="*/ 0 h 3674184"/>
                <a:gd name="connsiteX0" fmla="*/ 1828800 w 1920240"/>
                <a:gd name="connsiteY0" fmla="*/ 1680014 h 3674184"/>
                <a:gd name="connsiteX1" fmla="*/ 1828800 w 1920240"/>
                <a:gd name="connsiteY1" fmla="*/ 3032158 h 3674184"/>
                <a:gd name="connsiteX2" fmla="*/ 1838528 w 1920240"/>
                <a:gd name="connsiteY2" fmla="*/ 3674184 h 3674184"/>
                <a:gd name="connsiteX3" fmla="*/ 0 w 1920240"/>
                <a:gd name="connsiteY3" fmla="*/ 3674184 h 3674184"/>
                <a:gd name="connsiteX4" fmla="*/ 0 w 1920240"/>
                <a:gd name="connsiteY4" fmla="*/ 0 h 3674184"/>
                <a:gd name="connsiteX5" fmla="*/ 1838528 w 1920240"/>
                <a:gd name="connsiteY5" fmla="*/ 0 h 3674184"/>
                <a:gd name="connsiteX6" fmla="*/ 1838528 w 1920240"/>
                <a:gd name="connsiteY6" fmla="*/ 775341 h 3674184"/>
                <a:gd name="connsiteX7" fmla="*/ 1920240 w 1920240"/>
                <a:gd name="connsiteY7" fmla="*/ 1771454 h 3674184"/>
                <a:gd name="connsiteX0" fmla="*/ 1828800 w 1838528"/>
                <a:gd name="connsiteY0" fmla="*/ 1680014 h 3674184"/>
                <a:gd name="connsiteX1" fmla="*/ 1828800 w 1838528"/>
                <a:gd name="connsiteY1" fmla="*/ 3032158 h 3674184"/>
                <a:gd name="connsiteX2" fmla="*/ 1838528 w 1838528"/>
                <a:gd name="connsiteY2" fmla="*/ 3674184 h 3674184"/>
                <a:gd name="connsiteX3" fmla="*/ 0 w 1838528"/>
                <a:gd name="connsiteY3" fmla="*/ 3674184 h 3674184"/>
                <a:gd name="connsiteX4" fmla="*/ 0 w 1838528"/>
                <a:gd name="connsiteY4" fmla="*/ 0 h 3674184"/>
                <a:gd name="connsiteX5" fmla="*/ 1838528 w 1838528"/>
                <a:gd name="connsiteY5" fmla="*/ 0 h 3674184"/>
                <a:gd name="connsiteX6" fmla="*/ 1838528 w 1838528"/>
                <a:gd name="connsiteY6" fmla="*/ 775341 h 3674184"/>
                <a:gd name="connsiteX0" fmla="*/ 1828800 w 1838528"/>
                <a:gd name="connsiteY0" fmla="*/ 3032158 h 3674184"/>
                <a:gd name="connsiteX1" fmla="*/ 1838528 w 1838528"/>
                <a:gd name="connsiteY1" fmla="*/ 3674184 h 3674184"/>
                <a:gd name="connsiteX2" fmla="*/ 0 w 1838528"/>
                <a:gd name="connsiteY2" fmla="*/ 3674184 h 3674184"/>
                <a:gd name="connsiteX3" fmla="*/ 0 w 1838528"/>
                <a:gd name="connsiteY3" fmla="*/ 0 h 3674184"/>
                <a:gd name="connsiteX4" fmla="*/ 1838528 w 1838528"/>
                <a:gd name="connsiteY4" fmla="*/ 0 h 3674184"/>
                <a:gd name="connsiteX5" fmla="*/ 1838528 w 1838528"/>
                <a:gd name="connsiteY5" fmla="*/ 775341 h 3674184"/>
                <a:gd name="connsiteX0" fmla="*/ 1840541 w 1840541"/>
                <a:gd name="connsiteY0" fmla="*/ 3032158 h 3674184"/>
                <a:gd name="connsiteX1" fmla="*/ 1838528 w 1840541"/>
                <a:gd name="connsiteY1" fmla="*/ 3674184 h 3674184"/>
                <a:gd name="connsiteX2" fmla="*/ 0 w 1840541"/>
                <a:gd name="connsiteY2" fmla="*/ 3674184 h 3674184"/>
                <a:gd name="connsiteX3" fmla="*/ 0 w 1840541"/>
                <a:gd name="connsiteY3" fmla="*/ 0 h 3674184"/>
                <a:gd name="connsiteX4" fmla="*/ 1838528 w 1840541"/>
                <a:gd name="connsiteY4" fmla="*/ 0 h 3674184"/>
                <a:gd name="connsiteX5" fmla="*/ 1838528 w 1840541"/>
                <a:gd name="connsiteY5" fmla="*/ 775341 h 3674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0541" h="3674184">
                  <a:moveTo>
                    <a:pt x="1840541" y="3032158"/>
                  </a:moveTo>
                  <a:lnTo>
                    <a:pt x="1838528" y="3674184"/>
                  </a:lnTo>
                  <a:lnTo>
                    <a:pt x="0" y="3674184"/>
                  </a:lnTo>
                  <a:lnTo>
                    <a:pt x="0" y="0"/>
                  </a:lnTo>
                  <a:lnTo>
                    <a:pt x="1838528" y="0"/>
                  </a:lnTo>
                  <a:lnTo>
                    <a:pt x="1838528" y="775341"/>
                  </a:lnTo>
                </a:path>
              </a:pathLst>
            </a:custGeom>
            <a:noFill/>
            <a:ln w="50800">
              <a:gradFill>
                <a:gsLst>
                  <a:gs pos="0">
                    <a:schemeClr val="accent1"/>
                  </a:gs>
                  <a:gs pos="100000">
                    <a:schemeClr val="accent1">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grpSp>
    </p:spTree>
    <p:extLst>
      <p:ext uri="{BB962C8B-B14F-4D97-AF65-F5344CB8AC3E}">
        <p14:creationId xmlns:p14="http://schemas.microsoft.com/office/powerpoint/2010/main" val="13858187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lumMod val="75000"/>
                    <a:lumOff val="25000"/>
                  </a:srgbClr>
                </a:solidFill>
                <a:effectLst/>
                <a:uLnTx/>
                <a:uFillTx/>
                <a:latin typeface="Source Han Sans CN"/>
                <a:ea typeface="+mj-ea"/>
                <a:cs typeface="+mn-cs"/>
              </a:rPr>
              <a:t>李天浩</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lumMod val="75000"/>
                    <a:lumOff val="25000"/>
                  </a:srgbClr>
                </a:solidFill>
                <a:effectLst/>
                <a:uLnTx/>
                <a:uFillTx/>
                <a:latin typeface="Source Han Sans CN"/>
                <a:ea typeface="+mj-ea"/>
                <a:cs typeface="+mn-cs"/>
              </a:rPr>
              <a:t>河南大学濮阳工学院</a:t>
            </a:r>
          </a:p>
        </p:txBody>
      </p:sp>
      <p:pic>
        <p:nvPicPr>
          <p:cNvPr id="6" name="图片 5" descr="图片包含 黑色, 文字&#10;&#10;描述已自动生成">
            <a:extLst>
              <a:ext uri="{FF2B5EF4-FFF2-40B4-BE49-F238E27FC236}">
                <a16:creationId xmlns:a16="http://schemas.microsoft.com/office/drawing/2014/main" id="{05E9B365-A763-40C7-9686-FCC3851648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5187696"/>
          </a:xfrm>
          <a:prstGeom prst="rect">
            <a:avLst/>
          </a:prstGeom>
        </p:spPr>
      </p:pic>
    </p:spTree>
    <p:extLst>
      <p:ext uri="{BB962C8B-B14F-4D97-AF65-F5344CB8AC3E}">
        <p14:creationId xmlns:p14="http://schemas.microsoft.com/office/powerpoint/2010/main" val="39473171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F20B7ED-77D8-4038-B564-EF7C79D8EA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44238" y="3658492"/>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D4A4ABEA-83D4-49A7-96A6-8A20E7BC8D70}"/>
              </a:ext>
            </a:extLst>
          </p:cNvPr>
          <p:cNvSpPr txBox="1"/>
          <p:nvPr/>
        </p:nvSpPr>
        <p:spPr>
          <a:xfrm>
            <a:off x="-111286" y="5346333"/>
            <a:ext cx="5091458" cy="952633"/>
          </a:xfrm>
          <a:prstGeom prst="rect">
            <a:avLst/>
          </a:prstGeom>
          <a:noFill/>
        </p:spPr>
        <p:txBody>
          <a:bodyPr wrap="none" rtlCol="0">
            <a:spAutoFit/>
          </a:bodyPr>
          <a:lstStyle/>
          <a:p>
            <a:pPr>
              <a:lnSpc>
                <a:spcPct val="130000"/>
              </a:lnSpc>
            </a:pPr>
            <a:r>
              <a:rPr lang="en-US" altLang="zh-CN" sz="4800" b="1" spc="600" dirty="0">
                <a:solidFill>
                  <a:schemeClr val="bg2">
                    <a:lumMod val="90000"/>
                    <a:alpha val="60000"/>
                  </a:schemeClr>
                </a:solidFill>
                <a:cs typeface="+mn-ea"/>
                <a:sym typeface="+mn-lt"/>
              </a:rPr>
              <a:t>CONCLUSION</a:t>
            </a:r>
            <a:endParaRPr lang="zh-CN" altLang="en-US" sz="4800" b="1" spc="600" dirty="0">
              <a:solidFill>
                <a:schemeClr val="bg2">
                  <a:lumMod val="90000"/>
                  <a:alpha val="60000"/>
                </a:schemeClr>
              </a:solidFill>
              <a:cs typeface="+mn-ea"/>
              <a:sym typeface="+mn-lt"/>
            </a:endParaRPr>
          </a:p>
        </p:txBody>
      </p:sp>
      <p:sp>
        <p:nvSpPr>
          <p:cNvPr id="10" name="文本框 9">
            <a:extLst>
              <a:ext uri="{FF2B5EF4-FFF2-40B4-BE49-F238E27FC236}">
                <a16:creationId xmlns:a16="http://schemas.microsoft.com/office/drawing/2014/main" id="{70925FC5-F032-461B-A1E6-1648F20BF3DD}"/>
              </a:ext>
            </a:extLst>
          </p:cNvPr>
          <p:cNvSpPr txBox="1"/>
          <p:nvPr/>
        </p:nvSpPr>
        <p:spPr>
          <a:xfrm>
            <a:off x="6536711" y="1576500"/>
            <a:ext cx="5998950" cy="1382814"/>
          </a:xfrm>
          <a:prstGeom prst="rect">
            <a:avLst/>
          </a:prstGeom>
          <a:noFill/>
        </p:spPr>
        <p:txBody>
          <a:bodyPr wrap="none" rtlCol="0">
            <a:spAutoFit/>
          </a:bodyPr>
          <a:lstStyle/>
          <a:p>
            <a:pPr>
              <a:lnSpc>
                <a:spcPct val="130000"/>
              </a:lnSpc>
            </a:pPr>
            <a:r>
              <a:rPr lang="en-US" altLang="zh-CN" sz="7200" b="1" spc="1200" dirty="0">
                <a:solidFill>
                  <a:schemeClr val="bg2">
                    <a:lumMod val="90000"/>
                    <a:alpha val="60000"/>
                  </a:schemeClr>
                </a:solidFill>
                <a:cs typeface="+mn-ea"/>
                <a:sym typeface="+mn-lt"/>
              </a:rPr>
              <a:t>ANALYSIS</a:t>
            </a:r>
            <a:endParaRPr lang="zh-CN" altLang="en-US" sz="7200" b="1" spc="1200" dirty="0">
              <a:solidFill>
                <a:schemeClr val="bg2">
                  <a:lumMod val="90000"/>
                  <a:alpha val="60000"/>
                </a:schemeClr>
              </a:solidFill>
              <a:cs typeface="+mn-ea"/>
              <a:sym typeface="+mn-lt"/>
            </a:endParaRPr>
          </a:p>
        </p:txBody>
      </p:sp>
      <p:grpSp>
        <p:nvGrpSpPr>
          <p:cNvPr id="7" name="组合 6">
            <a:extLst>
              <a:ext uri="{FF2B5EF4-FFF2-40B4-BE49-F238E27FC236}">
                <a16:creationId xmlns:a16="http://schemas.microsoft.com/office/drawing/2014/main" id="{02778812-03F9-40E9-9B86-35694A81C5F9}"/>
              </a:ext>
            </a:extLst>
          </p:cNvPr>
          <p:cNvGrpSpPr/>
          <p:nvPr/>
        </p:nvGrpSpPr>
        <p:grpSpPr>
          <a:xfrm>
            <a:off x="3034108" y="1160463"/>
            <a:ext cx="3472123" cy="3674184"/>
            <a:chOff x="1662502" y="1737667"/>
            <a:chExt cx="3472123" cy="3674184"/>
          </a:xfrm>
        </p:grpSpPr>
        <p:grpSp>
          <p:nvGrpSpPr>
            <p:cNvPr id="3" name="组合 2">
              <a:extLst>
                <a:ext uri="{FF2B5EF4-FFF2-40B4-BE49-F238E27FC236}">
                  <a16:creationId xmlns:a16="http://schemas.microsoft.com/office/drawing/2014/main" id="{4CB25E3A-17F0-43F2-A9F3-76A0C643FA23}"/>
                </a:ext>
              </a:extLst>
            </p:cNvPr>
            <p:cNvGrpSpPr/>
            <p:nvPr/>
          </p:nvGrpSpPr>
          <p:grpSpPr>
            <a:xfrm>
              <a:off x="1662502" y="2045739"/>
              <a:ext cx="2824348" cy="2502229"/>
              <a:chOff x="4683826" y="1413441"/>
              <a:chExt cx="2824348" cy="2502229"/>
            </a:xfrm>
          </p:grpSpPr>
          <p:sp>
            <p:nvSpPr>
              <p:cNvPr id="4" name="文本框 3">
                <a:extLst>
                  <a:ext uri="{FF2B5EF4-FFF2-40B4-BE49-F238E27FC236}">
                    <a16:creationId xmlns:a16="http://schemas.microsoft.com/office/drawing/2014/main" id="{3A2F7FEC-B1ED-4B5C-BFC0-CC78C7C4924B}"/>
                  </a:ext>
                </a:extLst>
              </p:cNvPr>
              <p:cNvSpPr txBox="1"/>
              <p:nvPr/>
            </p:nvSpPr>
            <p:spPr>
              <a:xfrm>
                <a:off x="6135019" y="1413441"/>
                <a:ext cx="1373155" cy="1720664"/>
              </a:xfrm>
              <a:prstGeom prst="rect">
                <a:avLst/>
              </a:prstGeom>
              <a:noFill/>
            </p:spPr>
            <p:txBody>
              <a:bodyPr wrap="square" lIns="0" tIns="0" rIns="0" bIns="0" rtlCol="0">
                <a:spAutoFit/>
              </a:bodyPr>
              <a:lstStyle>
                <a:defPPr>
                  <a:defRPr lang="zh-CN"/>
                </a:defPPr>
                <a:lvl1pPr algn="ctr">
                  <a:lnSpc>
                    <a:spcPct val="130000"/>
                  </a:lnSpc>
                  <a:defRPr sz="9600" b="1">
                    <a:gradFill flip="none" rotWithShape="1">
                      <a:gsLst>
                        <a:gs pos="30000">
                          <a:schemeClr val="accent1"/>
                        </a:gs>
                        <a:gs pos="100000">
                          <a:schemeClr val="accent1">
                            <a:lumMod val="60000"/>
                            <a:lumOff val="40000"/>
                            <a:alpha val="0"/>
                          </a:schemeClr>
                        </a:gs>
                      </a:gsLst>
                      <a:lin ang="5400000" scaled="1"/>
                      <a:tileRect/>
                    </a:gradFill>
                  </a:defRPr>
                </a:lvl1pPr>
              </a:lstStyle>
              <a:p>
                <a:r>
                  <a:rPr lang="en-US" altLang="zh-CN" dirty="0">
                    <a:cs typeface="+mn-ea"/>
                    <a:sym typeface="+mn-lt"/>
                  </a:rPr>
                  <a:t>03</a:t>
                </a:r>
                <a:endParaRPr lang="zh-CN" altLang="en-US" dirty="0">
                  <a:cs typeface="+mn-ea"/>
                  <a:sym typeface="+mn-lt"/>
                </a:endParaRPr>
              </a:p>
            </p:txBody>
          </p:sp>
          <p:sp>
            <p:nvSpPr>
              <p:cNvPr id="5" name="文本框 4">
                <a:extLst>
                  <a:ext uri="{FF2B5EF4-FFF2-40B4-BE49-F238E27FC236}">
                    <a16:creationId xmlns:a16="http://schemas.microsoft.com/office/drawing/2014/main" id="{1AD188E3-175D-41FB-ADAE-79DE1CA26133}"/>
                  </a:ext>
                </a:extLst>
              </p:cNvPr>
              <p:cNvSpPr txBox="1"/>
              <p:nvPr/>
            </p:nvSpPr>
            <p:spPr>
              <a:xfrm>
                <a:off x="5981501" y="2942461"/>
                <a:ext cx="1526673" cy="432683"/>
              </a:xfrm>
              <a:prstGeom prst="rect">
                <a:avLst/>
              </a:prstGeom>
              <a:noFill/>
            </p:spPr>
            <p:txBody>
              <a:bodyPr wrap="square" lIns="0" tIns="0" rIns="0" bIns="0" rtlCol="0">
                <a:spAutoFit/>
              </a:bodyPr>
              <a:lstStyle/>
              <a:p>
                <a:pPr algn="r">
                  <a:lnSpc>
                    <a:spcPct val="130000"/>
                  </a:lnSpc>
                </a:pPr>
                <a:r>
                  <a:rPr lang="zh-CN" altLang="en-US" sz="2400" b="1" spc="600" dirty="0">
                    <a:solidFill>
                      <a:schemeClr val="tx1">
                        <a:lumMod val="85000"/>
                        <a:lumOff val="15000"/>
                      </a:schemeClr>
                    </a:solidFill>
                    <a:cs typeface="+mn-ea"/>
                    <a:sym typeface="+mn-lt"/>
                  </a:rPr>
                  <a:t>结论分析</a:t>
                </a:r>
              </a:p>
            </p:txBody>
          </p:sp>
          <p:sp>
            <p:nvSpPr>
              <p:cNvPr id="6" name="文本框 5">
                <a:extLst>
                  <a:ext uri="{FF2B5EF4-FFF2-40B4-BE49-F238E27FC236}">
                    <a16:creationId xmlns:a16="http://schemas.microsoft.com/office/drawing/2014/main" id="{DD5EA793-3DA1-4AEA-9C6E-218684FB14CC}"/>
                  </a:ext>
                </a:extLst>
              </p:cNvPr>
              <p:cNvSpPr txBox="1"/>
              <p:nvPr/>
            </p:nvSpPr>
            <p:spPr>
              <a:xfrm>
                <a:off x="4683826" y="3718500"/>
                <a:ext cx="2824348" cy="197170"/>
              </a:xfrm>
              <a:prstGeom prst="rect">
                <a:avLst/>
              </a:prstGeom>
              <a:noFill/>
            </p:spPr>
            <p:txBody>
              <a:bodyPr wrap="square" lIns="0" tIns="0" rIns="0" bIns="0" rtlCol="0">
                <a:spAutoFit/>
              </a:bodyPr>
              <a:lstStyle/>
              <a:p>
                <a:pPr algn="r">
                  <a:lnSpc>
                    <a:spcPct val="130000"/>
                  </a:lnSpc>
                </a:pPr>
                <a:r>
                  <a:rPr lang="en-US" altLang="zh-CN" sz="1100" spc="300" dirty="0">
                    <a:solidFill>
                      <a:schemeClr val="tx1">
                        <a:lumMod val="50000"/>
                        <a:lumOff val="50000"/>
                      </a:schemeClr>
                    </a:solidFill>
                    <a:cs typeface="+mn-ea"/>
                    <a:sym typeface="+mn-lt"/>
                  </a:rPr>
                  <a:t>CONCLUSION ANALYSIS</a:t>
                </a:r>
                <a:endParaRPr lang="zh-CN" altLang="en-US" sz="1100" spc="300" dirty="0">
                  <a:solidFill>
                    <a:schemeClr val="tx1">
                      <a:lumMod val="50000"/>
                      <a:lumOff val="50000"/>
                    </a:schemeClr>
                  </a:solidFill>
                  <a:cs typeface="+mn-ea"/>
                  <a:sym typeface="+mn-lt"/>
                </a:endParaRPr>
              </a:p>
            </p:txBody>
          </p:sp>
        </p:grpSp>
        <p:sp>
          <p:nvSpPr>
            <p:cNvPr id="17" name="矩形 2">
              <a:extLst>
                <a:ext uri="{FF2B5EF4-FFF2-40B4-BE49-F238E27FC236}">
                  <a16:creationId xmlns:a16="http://schemas.microsoft.com/office/drawing/2014/main" id="{42711977-AD35-4DD9-A244-3C39818E6141}"/>
                </a:ext>
              </a:extLst>
            </p:cNvPr>
            <p:cNvSpPr/>
            <p:nvPr/>
          </p:nvSpPr>
          <p:spPr>
            <a:xfrm rot="10800000">
              <a:off x="1735380" y="1737667"/>
              <a:ext cx="3399245" cy="3674184"/>
            </a:xfrm>
            <a:custGeom>
              <a:avLst/>
              <a:gdLst>
                <a:gd name="connsiteX0" fmla="*/ 0 w 1838528"/>
                <a:gd name="connsiteY0" fmla="*/ 0 h 3674184"/>
                <a:gd name="connsiteX1" fmla="*/ 1838528 w 1838528"/>
                <a:gd name="connsiteY1" fmla="*/ 0 h 3674184"/>
                <a:gd name="connsiteX2" fmla="*/ 1838528 w 1838528"/>
                <a:gd name="connsiteY2" fmla="*/ 3674184 h 3674184"/>
                <a:gd name="connsiteX3" fmla="*/ 0 w 1838528"/>
                <a:gd name="connsiteY3" fmla="*/ 3674184 h 3674184"/>
                <a:gd name="connsiteX4" fmla="*/ 0 w 1838528"/>
                <a:gd name="connsiteY4" fmla="*/ 0 h 3674184"/>
                <a:gd name="connsiteX0" fmla="*/ 0 w 1838528"/>
                <a:gd name="connsiteY0" fmla="*/ 0 h 3674184"/>
                <a:gd name="connsiteX1" fmla="*/ 1838528 w 1838528"/>
                <a:gd name="connsiteY1" fmla="*/ 0 h 3674184"/>
                <a:gd name="connsiteX2" fmla="*/ 1838528 w 1838528"/>
                <a:gd name="connsiteY2" fmla="*/ 775341 h 3674184"/>
                <a:gd name="connsiteX3" fmla="*/ 1838528 w 1838528"/>
                <a:gd name="connsiteY3" fmla="*/ 3674184 h 3674184"/>
                <a:gd name="connsiteX4" fmla="*/ 0 w 1838528"/>
                <a:gd name="connsiteY4" fmla="*/ 3674184 h 3674184"/>
                <a:gd name="connsiteX5" fmla="*/ 0 w 1838528"/>
                <a:gd name="connsiteY5" fmla="*/ 0 h 3674184"/>
                <a:gd name="connsiteX0" fmla="*/ 0 w 1838528"/>
                <a:gd name="connsiteY0" fmla="*/ 0 h 3674184"/>
                <a:gd name="connsiteX1" fmla="*/ 1838528 w 1838528"/>
                <a:gd name="connsiteY1" fmla="*/ 0 h 3674184"/>
                <a:gd name="connsiteX2" fmla="*/ 1838528 w 1838528"/>
                <a:gd name="connsiteY2" fmla="*/ 775341 h 3674184"/>
                <a:gd name="connsiteX3" fmla="*/ 1828800 w 1838528"/>
                <a:gd name="connsiteY3" fmla="*/ 3032158 h 3674184"/>
                <a:gd name="connsiteX4" fmla="*/ 1838528 w 1838528"/>
                <a:gd name="connsiteY4" fmla="*/ 3674184 h 3674184"/>
                <a:gd name="connsiteX5" fmla="*/ 0 w 1838528"/>
                <a:gd name="connsiteY5" fmla="*/ 3674184 h 3674184"/>
                <a:gd name="connsiteX6" fmla="*/ 0 w 1838528"/>
                <a:gd name="connsiteY6" fmla="*/ 0 h 3674184"/>
                <a:gd name="connsiteX0" fmla="*/ 0 w 1838528"/>
                <a:gd name="connsiteY0" fmla="*/ 0 h 3674184"/>
                <a:gd name="connsiteX1" fmla="*/ 1838528 w 1838528"/>
                <a:gd name="connsiteY1" fmla="*/ 0 h 3674184"/>
                <a:gd name="connsiteX2" fmla="*/ 1838528 w 1838528"/>
                <a:gd name="connsiteY2" fmla="*/ 775341 h 3674184"/>
                <a:gd name="connsiteX3" fmla="*/ 1828800 w 1838528"/>
                <a:gd name="connsiteY3" fmla="*/ 1680014 h 3674184"/>
                <a:gd name="connsiteX4" fmla="*/ 1828800 w 1838528"/>
                <a:gd name="connsiteY4" fmla="*/ 3032158 h 3674184"/>
                <a:gd name="connsiteX5" fmla="*/ 1838528 w 1838528"/>
                <a:gd name="connsiteY5" fmla="*/ 3674184 h 3674184"/>
                <a:gd name="connsiteX6" fmla="*/ 0 w 1838528"/>
                <a:gd name="connsiteY6" fmla="*/ 3674184 h 3674184"/>
                <a:gd name="connsiteX7" fmla="*/ 0 w 1838528"/>
                <a:gd name="connsiteY7" fmla="*/ 0 h 3674184"/>
                <a:gd name="connsiteX0" fmla="*/ 1828800 w 1920240"/>
                <a:gd name="connsiteY0" fmla="*/ 1680014 h 3674184"/>
                <a:gd name="connsiteX1" fmla="*/ 1828800 w 1920240"/>
                <a:gd name="connsiteY1" fmla="*/ 3032158 h 3674184"/>
                <a:gd name="connsiteX2" fmla="*/ 1838528 w 1920240"/>
                <a:gd name="connsiteY2" fmla="*/ 3674184 h 3674184"/>
                <a:gd name="connsiteX3" fmla="*/ 0 w 1920240"/>
                <a:gd name="connsiteY3" fmla="*/ 3674184 h 3674184"/>
                <a:gd name="connsiteX4" fmla="*/ 0 w 1920240"/>
                <a:gd name="connsiteY4" fmla="*/ 0 h 3674184"/>
                <a:gd name="connsiteX5" fmla="*/ 1838528 w 1920240"/>
                <a:gd name="connsiteY5" fmla="*/ 0 h 3674184"/>
                <a:gd name="connsiteX6" fmla="*/ 1838528 w 1920240"/>
                <a:gd name="connsiteY6" fmla="*/ 775341 h 3674184"/>
                <a:gd name="connsiteX7" fmla="*/ 1920240 w 1920240"/>
                <a:gd name="connsiteY7" fmla="*/ 1771454 h 3674184"/>
                <a:gd name="connsiteX0" fmla="*/ 1828800 w 1838528"/>
                <a:gd name="connsiteY0" fmla="*/ 1680014 h 3674184"/>
                <a:gd name="connsiteX1" fmla="*/ 1828800 w 1838528"/>
                <a:gd name="connsiteY1" fmla="*/ 3032158 h 3674184"/>
                <a:gd name="connsiteX2" fmla="*/ 1838528 w 1838528"/>
                <a:gd name="connsiteY2" fmla="*/ 3674184 h 3674184"/>
                <a:gd name="connsiteX3" fmla="*/ 0 w 1838528"/>
                <a:gd name="connsiteY3" fmla="*/ 3674184 h 3674184"/>
                <a:gd name="connsiteX4" fmla="*/ 0 w 1838528"/>
                <a:gd name="connsiteY4" fmla="*/ 0 h 3674184"/>
                <a:gd name="connsiteX5" fmla="*/ 1838528 w 1838528"/>
                <a:gd name="connsiteY5" fmla="*/ 0 h 3674184"/>
                <a:gd name="connsiteX6" fmla="*/ 1838528 w 1838528"/>
                <a:gd name="connsiteY6" fmla="*/ 775341 h 3674184"/>
                <a:gd name="connsiteX0" fmla="*/ 1828800 w 1838528"/>
                <a:gd name="connsiteY0" fmla="*/ 3032158 h 3674184"/>
                <a:gd name="connsiteX1" fmla="*/ 1838528 w 1838528"/>
                <a:gd name="connsiteY1" fmla="*/ 3674184 h 3674184"/>
                <a:gd name="connsiteX2" fmla="*/ 0 w 1838528"/>
                <a:gd name="connsiteY2" fmla="*/ 3674184 h 3674184"/>
                <a:gd name="connsiteX3" fmla="*/ 0 w 1838528"/>
                <a:gd name="connsiteY3" fmla="*/ 0 h 3674184"/>
                <a:gd name="connsiteX4" fmla="*/ 1838528 w 1838528"/>
                <a:gd name="connsiteY4" fmla="*/ 0 h 3674184"/>
                <a:gd name="connsiteX5" fmla="*/ 1838528 w 1838528"/>
                <a:gd name="connsiteY5" fmla="*/ 775341 h 3674184"/>
                <a:gd name="connsiteX0" fmla="*/ 1840541 w 1840541"/>
                <a:gd name="connsiteY0" fmla="*/ 3032158 h 3674184"/>
                <a:gd name="connsiteX1" fmla="*/ 1838528 w 1840541"/>
                <a:gd name="connsiteY1" fmla="*/ 3674184 h 3674184"/>
                <a:gd name="connsiteX2" fmla="*/ 0 w 1840541"/>
                <a:gd name="connsiteY2" fmla="*/ 3674184 h 3674184"/>
                <a:gd name="connsiteX3" fmla="*/ 0 w 1840541"/>
                <a:gd name="connsiteY3" fmla="*/ 0 h 3674184"/>
                <a:gd name="connsiteX4" fmla="*/ 1838528 w 1840541"/>
                <a:gd name="connsiteY4" fmla="*/ 0 h 3674184"/>
                <a:gd name="connsiteX5" fmla="*/ 1838528 w 1840541"/>
                <a:gd name="connsiteY5" fmla="*/ 775341 h 3674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0541" h="3674184">
                  <a:moveTo>
                    <a:pt x="1840541" y="3032158"/>
                  </a:moveTo>
                  <a:lnTo>
                    <a:pt x="1838528" y="3674184"/>
                  </a:lnTo>
                  <a:lnTo>
                    <a:pt x="0" y="3674184"/>
                  </a:lnTo>
                  <a:lnTo>
                    <a:pt x="0" y="0"/>
                  </a:lnTo>
                  <a:lnTo>
                    <a:pt x="1838528" y="0"/>
                  </a:lnTo>
                  <a:lnTo>
                    <a:pt x="1838528" y="775341"/>
                  </a:lnTo>
                </a:path>
              </a:pathLst>
            </a:custGeom>
            <a:noFill/>
            <a:ln w="50800">
              <a:gradFill>
                <a:gsLst>
                  <a:gs pos="50000">
                    <a:schemeClr val="accent1"/>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grpSp>
    </p:spTree>
    <p:extLst>
      <p:ext uri="{BB962C8B-B14F-4D97-AF65-F5344CB8AC3E}">
        <p14:creationId xmlns:p14="http://schemas.microsoft.com/office/powerpoint/2010/main" val="3414466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D4A4ABEA-83D4-49A7-96A6-8A20E7BC8D70}"/>
              </a:ext>
            </a:extLst>
          </p:cNvPr>
          <p:cNvSpPr txBox="1"/>
          <p:nvPr/>
        </p:nvSpPr>
        <p:spPr>
          <a:xfrm>
            <a:off x="-135223" y="4355374"/>
            <a:ext cx="5878532" cy="1382814"/>
          </a:xfrm>
          <a:prstGeom prst="rect">
            <a:avLst/>
          </a:prstGeom>
          <a:noFill/>
        </p:spPr>
        <p:txBody>
          <a:bodyPr wrap="none" rtlCol="0">
            <a:spAutoFit/>
          </a:bodyPr>
          <a:lstStyle/>
          <a:p>
            <a:pPr>
              <a:lnSpc>
                <a:spcPct val="130000"/>
              </a:lnSpc>
            </a:pPr>
            <a:r>
              <a:rPr lang="en-US" altLang="zh-CN" sz="7200" b="1" spc="1200" dirty="0">
                <a:solidFill>
                  <a:schemeClr val="bg2">
                    <a:lumMod val="90000"/>
                    <a:alpha val="60000"/>
                  </a:schemeClr>
                </a:solidFill>
                <a:cs typeface="+mn-ea"/>
                <a:sym typeface="+mn-lt"/>
              </a:rPr>
              <a:t>PROBLEM</a:t>
            </a:r>
            <a:endParaRPr lang="zh-CN" altLang="en-US" sz="7200" b="1" spc="1200" dirty="0">
              <a:solidFill>
                <a:schemeClr val="bg2">
                  <a:lumMod val="90000"/>
                  <a:alpha val="60000"/>
                </a:schemeClr>
              </a:solidFill>
              <a:cs typeface="+mn-ea"/>
              <a:sym typeface="+mn-lt"/>
            </a:endParaRPr>
          </a:p>
        </p:txBody>
      </p:sp>
      <p:sp>
        <p:nvSpPr>
          <p:cNvPr id="10" name="文本框 9">
            <a:extLst>
              <a:ext uri="{FF2B5EF4-FFF2-40B4-BE49-F238E27FC236}">
                <a16:creationId xmlns:a16="http://schemas.microsoft.com/office/drawing/2014/main" id="{70925FC5-F032-461B-A1E6-1648F20BF3DD}"/>
              </a:ext>
            </a:extLst>
          </p:cNvPr>
          <p:cNvSpPr txBox="1"/>
          <p:nvPr/>
        </p:nvSpPr>
        <p:spPr>
          <a:xfrm>
            <a:off x="8022872" y="835129"/>
            <a:ext cx="4470711" cy="952633"/>
          </a:xfrm>
          <a:prstGeom prst="rect">
            <a:avLst/>
          </a:prstGeom>
          <a:noFill/>
        </p:spPr>
        <p:txBody>
          <a:bodyPr wrap="none" rtlCol="0">
            <a:spAutoFit/>
          </a:bodyPr>
          <a:lstStyle/>
          <a:p>
            <a:pPr>
              <a:lnSpc>
                <a:spcPct val="130000"/>
              </a:lnSpc>
            </a:pPr>
            <a:r>
              <a:rPr lang="en-US" altLang="zh-CN" sz="4800" b="1" spc="1200" dirty="0">
                <a:solidFill>
                  <a:schemeClr val="bg2">
                    <a:lumMod val="90000"/>
                    <a:alpha val="60000"/>
                  </a:schemeClr>
                </a:solidFill>
                <a:cs typeface="+mn-ea"/>
                <a:sym typeface="+mn-lt"/>
              </a:rPr>
              <a:t>ANALYSIS</a:t>
            </a:r>
            <a:endParaRPr lang="zh-CN" altLang="en-US" sz="4800" b="1" spc="1200" dirty="0">
              <a:solidFill>
                <a:schemeClr val="bg2">
                  <a:lumMod val="90000"/>
                  <a:alpha val="60000"/>
                </a:schemeClr>
              </a:solidFill>
              <a:cs typeface="+mn-ea"/>
              <a:sym typeface="+mn-lt"/>
            </a:endParaRPr>
          </a:p>
        </p:txBody>
      </p:sp>
      <p:grpSp>
        <p:nvGrpSpPr>
          <p:cNvPr id="13" name="组合 12">
            <a:extLst>
              <a:ext uri="{FF2B5EF4-FFF2-40B4-BE49-F238E27FC236}">
                <a16:creationId xmlns:a16="http://schemas.microsoft.com/office/drawing/2014/main" id="{E4400F43-684D-4FDB-82E6-2256F7F76AC0}"/>
              </a:ext>
            </a:extLst>
          </p:cNvPr>
          <p:cNvGrpSpPr/>
          <p:nvPr/>
        </p:nvGrpSpPr>
        <p:grpSpPr>
          <a:xfrm>
            <a:off x="5683170" y="1782666"/>
            <a:ext cx="3524632" cy="3674184"/>
            <a:chOff x="5683170" y="1390231"/>
            <a:chExt cx="3524632" cy="3674184"/>
          </a:xfrm>
        </p:grpSpPr>
        <p:grpSp>
          <p:nvGrpSpPr>
            <p:cNvPr id="14" name="组合 13">
              <a:extLst>
                <a:ext uri="{FF2B5EF4-FFF2-40B4-BE49-F238E27FC236}">
                  <a16:creationId xmlns:a16="http://schemas.microsoft.com/office/drawing/2014/main" id="{A661AA8D-1645-49A5-A8D0-B75441BCAF3B}"/>
                </a:ext>
              </a:extLst>
            </p:cNvPr>
            <p:cNvGrpSpPr/>
            <p:nvPr/>
          </p:nvGrpSpPr>
          <p:grpSpPr>
            <a:xfrm>
              <a:off x="6383454" y="1700626"/>
              <a:ext cx="2824348" cy="2498910"/>
              <a:chOff x="6461277" y="1723001"/>
              <a:chExt cx="2824348" cy="2498910"/>
            </a:xfrm>
          </p:grpSpPr>
          <p:sp>
            <p:nvSpPr>
              <p:cNvPr id="16" name="文本框 15">
                <a:extLst>
                  <a:ext uri="{FF2B5EF4-FFF2-40B4-BE49-F238E27FC236}">
                    <a16:creationId xmlns:a16="http://schemas.microsoft.com/office/drawing/2014/main" id="{C7F93FBA-063C-4D3B-B637-6F87AA2C2AB1}"/>
                  </a:ext>
                </a:extLst>
              </p:cNvPr>
              <p:cNvSpPr txBox="1"/>
              <p:nvPr/>
            </p:nvSpPr>
            <p:spPr>
              <a:xfrm>
                <a:off x="6461277" y="1723001"/>
                <a:ext cx="1373155" cy="1720664"/>
              </a:xfrm>
              <a:prstGeom prst="rect">
                <a:avLst/>
              </a:prstGeom>
              <a:noFill/>
            </p:spPr>
            <p:txBody>
              <a:bodyPr wrap="square" lIns="0" tIns="0" rIns="0" bIns="0" rtlCol="0">
                <a:spAutoFit/>
              </a:bodyPr>
              <a:lstStyle>
                <a:defPPr>
                  <a:defRPr lang="zh-CN"/>
                </a:defPPr>
                <a:lvl1pPr algn="ctr">
                  <a:lnSpc>
                    <a:spcPct val="130000"/>
                  </a:lnSpc>
                  <a:defRPr sz="9600" b="1">
                    <a:gradFill flip="none" rotWithShape="1">
                      <a:gsLst>
                        <a:gs pos="30000">
                          <a:schemeClr val="accent1"/>
                        </a:gs>
                        <a:gs pos="100000">
                          <a:schemeClr val="accent1">
                            <a:lumMod val="60000"/>
                            <a:lumOff val="40000"/>
                            <a:alpha val="0"/>
                          </a:schemeClr>
                        </a:gs>
                      </a:gsLst>
                      <a:lin ang="5400000" scaled="1"/>
                      <a:tileRect/>
                    </a:gradFill>
                  </a:defRPr>
                </a:lvl1pPr>
              </a:lstStyle>
              <a:p>
                <a:r>
                  <a:rPr lang="en-US" altLang="zh-CN" dirty="0">
                    <a:cs typeface="+mn-ea"/>
                    <a:sym typeface="+mn-lt"/>
                  </a:rPr>
                  <a:t>04</a:t>
                </a:r>
                <a:endParaRPr lang="zh-CN" altLang="en-US" dirty="0">
                  <a:cs typeface="+mn-ea"/>
                  <a:sym typeface="+mn-lt"/>
                </a:endParaRPr>
              </a:p>
            </p:txBody>
          </p:sp>
          <p:sp>
            <p:nvSpPr>
              <p:cNvPr id="17" name="文本框 16">
                <a:extLst>
                  <a:ext uri="{FF2B5EF4-FFF2-40B4-BE49-F238E27FC236}">
                    <a16:creationId xmlns:a16="http://schemas.microsoft.com/office/drawing/2014/main" id="{AF978A70-1E9E-4C9B-B921-502391521C0F}"/>
                  </a:ext>
                </a:extLst>
              </p:cNvPr>
              <p:cNvSpPr txBox="1"/>
              <p:nvPr/>
            </p:nvSpPr>
            <p:spPr>
              <a:xfrm>
                <a:off x="6461277" y="3227323"/>
                <a:ext cx="1526673" cy="432683"/>
              </a:xfrm>
              <a:prstGeom prst="rect">
                <a:avLst/>
              </a:prstGeom>
              <a:noFill/>
            </p:spPr>
            <p:txBody>
              <a:bodyPr wrap="square" lIns="0" tIns="0" rIns="0" bIns="0" rtlCol="0">
                <a:spAutoFit/>
              </a:bodyPr>
              <a:lstStyle/>
              <a:p>
                <a:pPr>
                  <a:lnSpc>
                    <a:spcPct val="130000"/>
                  </a:lnSpc>
                </a:pPr>
                <a:r>
                  <a:rPr lang="zh-CN" altLang="en-US" sz="2400" b="1" spc="600" dirty="0">
                    <a:solidFill>
                      <a:schemeClr val="tx1">
                        <a:lumMod val="85000"/>
                        <a:lumOff val="15000"/>
                      </a:schemeClr>
                    </a:solidFill>
                    <a:cs typeface="+mn-ea"/>
                    <a:sym typeface="+mn-lt"/>
                  </a:rPr>
                  <a:t>问题剖析</a:t>
                </a:r>
              </a:p>
            </p:txBody>
          </p:sp>
          <p:sp>
            <p:nvSpPr>
              <p:cNvPr id="18" name="文本框 17">
                <a:extLst>
                  <a:ext uri="{FF2B5EF4-FFF2-40B4-BE49-F238E27FC236}">
                    <a16:creationId xmlns:a16="http://schemas.microsoft.com/office/drawing/2014/main" id="{C5722C1B-A6E2-4555-83E0-4BDE3510073D}"/>
                  </a:ext>
                </a:extLst>
              </p:cNvPr>
              <p:cNvSpPr txBox="1"/>
              <p:nvPr/>
            </p:nvSpPr>
            <p:spPr>
              <a:xfrm>
                <a:off x="6461277" y="4024741"/>
                <a:ext cx="2824348" cy="197170"/>
              </a:xfrm>
              <a:prstGeom prst="rect">
                <a:avLst/>
              </a:prstGeom>
              <a:noFill/>
            </p:spPr>
            <p:txBody>
              <a:bodyPr wrap="square" lIns="0" tIns="0" rIns="0" bIns="0" rtlCol="0">
                <a:spAutoFit/>
              </a:bodyPr>
              <a:lstStyle/>
              <a:p>
                <a:pPr>
                  <a:lnSpc>
                    <a:spcPct val="130000"/>
                  </a:lnSpc>
                </a:pPr>
                <a:r>
                  <a:rPr lang="en-US" altLang="zh-CN" sz="1100" spc="300" dirty="0">
                    <a:solidFill>
                      <a:schemeClr val="tx1">
                        <a:lumMod val="50000"/>
                        <a:lumOff val="50000"/>
                      </a:schemeClr>
                    </a:solidFill>
                    <a:cs typeface="+mn-ea"/>
                    <a:sym typeface="+mn-lt"/>
                  </a:rPr>
                  <a:t>PROBLEM ANALYSIS</a:t>
                </a:r>
                <a:endParaRPr lang="zh-CN" altLang="en-US" sz="1100" spc="300" dirty="0">
                  <a:solidFill>
                    <a:schemeClr val="tx1">
                      <a:lumMod val="50000"/>
                      <a:lumOff val="50000"/>
                    </a:schemeClr>
                  </a:solidFill>
                  <a:cs typeface="+mn-ea"/>
                  <a:sym typeface="+mn-lt"/>
                </a:endParaRPr>
              </a:p>
            </p:txBody>
          </p:sp>
        </p:grpSp>
        <p:sp>
          <p:nvSpPr>
            <p:cNvPr id="15" name="矩形 2">
              <a:extLst>
                <a:ext uri="{FF2B5EF4-FFF2-40B4-BE49-F238E27FC236}">
                  <a16:creationId xmlns:a16="http://schemas.microsoft.com/office/drawing/2014/main" id="{7A0D313A-BA86-46DE-AC64-3D3BBA8C9885}"/>
                </a:ext>
              </a:extLst>
            </p:cNvPr>
            <p:cNvSpPr/>
            <p:nvPr/>
          </p:nvSpPr>
          <p:spPr>
            <a:xfrm>
              <a:off x="5683170" y="1390231"/>
              <a:ext cx="3399245" cy="3674184"/>
            </a:xfrm>
            <a:custGeom>
              <a:avLst/>
              <a:gdLst>
                <a:gd name="connsiteX0" fmla="*/ 0 w 1838528"/>
                <a:gd name="connsiteY0" fmla="*/ 0 h 3674184"/>
                <a:gd name="connsiteX1" fmla="*/ 1838528 w 1838528"/>
                <a:gd name="connsiteY1" fmla="*/ 0 h 3674184"/>
                <a:gd name="connsiteX2" fmla="*/ 1838528 w 1838528"/>
                <a:gd name="connsiteY2" fmla="*/ 3674184 h 3674184"/>
                <a:gd name="connsiteX3" fmla="*/ 0 w 1838528"/>
                <a:gd name="connsiteY3" fmla="*/ 3674184 h 3674184"/>
                <a:gd name="connsiteX4" fmla="*/ 0 w 1838528"/>
                <a:gd name="connsiteY4" fmla="*/ 0 h 3674184"/>
                <a:gd name="connsiteX0" fmla="*/ 0 w 1838528"/>
                <a:gd name="connsiteY0" fmla="*/ 0 h 3674184"/>
                <a:gd name="connsiteX1" fmla="*/ 1838528 w 1838528"/>
                <a:gd name="connsiteY1" fmla="*/ 0 h 3674184"/>
                <a:gd name="connsiteX2" fmla="*/ 1838528 w 1838528"/>
                <a:gd name="connsiteY2" fmla="*/ 775341 h 3674184"/>
                <a:gd name="connsiteX3" fmla="*/ 1838528 w 1838528"/>
                <a:gd name="connsiteY3" fmla="*/ 3674184 h 3674184"/>
                <a:gd name="connsiteX4" fmla="*/ 0 w 1838528"/>
                <a:gd name="connsiteY4" fmla="*/ 3674184 h 3674184"/>
                <a:gd name="connsiteX5" fmla="*/ 0 w 1838528"/>
                <a:gd name="connsiteY5" fmla="*/ 0 h 3674184"/>
                <a:gd name="connsiteX0" fmla="*/ 0 w 1838528"/>
                <a:gd name="connsiteY0" fmla="*/ 0 h 3674184"/>
                <a:gd name="connsiteX1" fmla="*/ 1838528 w 1838528"/>
                <a:gd name="connsiteY1" fmla="*/ 0 h 3674184"/>
                <a:gd name="connsiteX2" fmla="*/ 1838528 w 1838528"/>
                <a:gd name="connsiteY2" fmla="*/ 775341 h 3674184"/>
                <a:gd name="connsiteX3" fmla="*/ 1828800 w 1838528"/>
                <a:gd name="connsiteY3" fmla="*/ 3032158 h 3674184"/>
                <a:gd name="connsiteX4" fmla="*/ 1838528 w 1838528"/>
                <a:gd name="connsiteY4" fmla="*/ 3674184 h 3674184"/>
                <a:gd name="connsiteX5" fmla="*/ 0 w 1838528"/>
                <a:gd name="connsiteY5" fmla="*/ 3674184 h 3674184"/>
                <a:gd name="connsiteX6" fmla="*/ 0 w 1838528"/>
                <a:gd name="connsiteY6" fmla="*/ 0 h 3674184"/>
                <a:gd name="connsiteX0" fmla="*/ 0 w 1838528"/>
                <a:gd name="connsiteY0" fmla="*/ 0 h 3674184"/>
                <a:gd name="connsiteX1" fmla="*/ 1838528 w 1838528"/>
                <a:gd name="connsiteY1" fmla="*/ 0 h 3674184"/>
                <a:gd name="connsiteX2" fmla="*/ 1838528 w 1838528"/>
                <a:gd name="connsiteY2" fmla="*/ 775341 h 3674184"/>
                <a:gd name="connsiteX3" fmla="*/ 1828800 w 1838528"/>
                <a:gd name="connsiteY3" fmla="*/ 1680014 h 3674184"/>
                <a:gd name="connsiteX4" fmla="*/ 1828800 w 1838528"/>
                <a:gd name="connsiteY4" fmla="*/ 3032158 h 3674184"/>
                <a:gd name="connsiteX5" fmla="*/ 1838528 w 1838528"/>
                <a:gd name="connsiteY5" fmla="*/ 3674184 h 3674184"/>
                <a:gd name="connsiteX6" fmla="*/ 0 w 1838528"/>
                <a:gd name="connsiteY6" fmla="*/ 3674184 h 3674184"/>
                <a:gd name="connsiteX7" fmla="*/ 0 w 1838528"/>
                <a:gd name="connsiteY7" fmla="*/ 0 h 3674184"/>
                <a:gd name="connsiteX0" fmla="*/ 1828800 w 1920240"/>
                <a:gd name="connsiteY0" fmla="*/ 1680014 h 3674184"/>
                <a:gd name="connsiteX1" fmla="*/ 1828800 w 1920240"/>
                <a:gd name="connsiteY1" fmla="*/ 3032158 h 3674184"/>
                <a:gd name="connsiteX2" fmla="*/ 1838528 w 1920240"/>
                <a:gd name="connsiteY2" fmla="*/ 3674184 h 3674184"/>
                <a:gd name="connsiteX3" fmla="*/ 0 w 1920240"/>
                <a:gd name="connsiteY3" fmla="*/ 3674184 h 3674184"/>
                <a:gd name="connsiteX4" fmla="*/ 0 w 1920240"/>
                <a:gd name="connsiteY4" fmla="*/ 0 h 3674184"/>
                <a:gd name="connsiteX5" fmla="*/ 1838528 w 1920240"/>
                <a:gd name="connsiteY5" fmla="*/ 0 h 3674184"/>
                <a:gd name="connsiteX6" fmla="*/ 1838528 w 1920240"/>
                <a:gd name="connsiteY6" fmla="*/ 775341 h 3674184"/>
                <a:gd name="connsiteX7" fmla="*/ 1920240 w 1920240"/>
                <a:gd name="connsiteY7" fmla="*/ 1771454 h 3674184"/>
                <a:gd name="connsiteX0" fmla="*/ 1828800 w 1838528"/>
                <a:gd name="connsiteY0" fmla="*/ 1680014 h 3674184"/>
                <a:gd name="connsiteX1" fmla="*/ 1828800 w 1838528"/>
                <a:gd name="connsiteY1" fmla="*/ 3032158 h 3674184"/>
                <a:gd name="connsiteX2" fmla="*/ 1838528 w 1838528"/>
                <a:gd name="connsiteY2" fmla="*/ 3674184 h 3674184"/>
                <a:gd name="connsiteX3" fmla="*/ 0 w 1838528"/>
                <a:gd name="connsiteY3" fmla="*/ 3674184 h 3674184"/>
                <a:gd name="connsiteX4" fmla="*/ 0 w 1838528"/>
                <a:gd name="connsiteY4" fmla="*/ 0 h 3674184"/>
                <a:gd name="connsiteX5" fmla="*/ 1838528 w 1838528"/>
                <a:gd name="connsiteY5" fmla="*/ 0 h 3674184"/>
                <a:gd name="connsiteX6" fmla="*/ 1838528 w 1838528"/>
                <a:gd name="connsiteY6" fmla="*/ 775341 h 3674184"/>
                <a:gd name="connsiteX0" fmla="*/ 1828800 w 1838528"/>
                <a:gd name="connsiteY0" fmla="*/ 3032158 h 3674184"/>
                <a:gd name="connsiteX1" fmla="*/ 1838528 w 1838528"/>
                <a:gd name="connsiteY1" fmla="*/ 3674184 h 3674184"/>
                <a:gd name="connsiteX2" fmla="*/ 0 w 1838528"/>
                <a:gd name="connsiteY2" fmla="*/ 3674184 h 3674184"/>
                <a:gd name="connsiteX3" fmla="*/ 0 w 1838528"/>
                <a:gd name="connsiteY3" fmla="*/ 0 h 3674184"/>
                <a:gd name="connsiteX4" fmla="*/ 1838528 w 1838528"/>
                <a:gd name="connsiteY4" fmla="*/ 0 h 3674184"/>
                <a:gd name="connsiteX5" fmla="*/ 1838528 w 1838528"/>
                <a:gd name="connsiteY5" fmla="*/ 775341 h 3674184"/>
                <a:gd name="connsiteX0" fmla="*/ 1840541 w 1840541"/>
                <a:gd name="connsiteY0" fmla="*/ 3032158 h 3674184"/>
                <a:gd name="connsiteX1" fmla="*/ 1838528 w 1840541"/>
                <a:gd name="connsiteY1" fmla="*/ 3674184 h 3674184"/>
                <a:gd name="connsiteX2" fmla="*/ 0 w 1840541"/>
                <a:gd name="connsiteY2" fmla="*/ 3674184 h 3674184"/>
                <a:gd name="connsiteX3" fmla="*/ 0 w 1840541"/>
                <a:gd name="connsiteY3" fmla="*/ 0 h 3674184"/>
                <a:gd name="connsiteX4" fmla="*/ 1838528 w 1840541"/>
                <a:gd name="connsiteY4" fmla="*/ 0 h 3674184"/>
                <a:gd name="connsiteX5" fmla="*/ 1838528 w 1840541"/>
                <a:gd name="connsiteY5" fmla="*/ 775341 h 3674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0541" h="3674184">
                  <a:moveTo>
                    <a:pt x="1840541" y="3032158"/>
                  </a:moveTo>
                  <a:lnTo>
                    <a:pt x="1838528" y="3674184"/>
                  </a:lnTo>
                  <a:lnTo>
                    <a:pt x="0" y="3674184"/>
                  </a:lnTo>
                  <a:lnTo>
                    <a:pt x="0" y="0"/>
                  </a:lnTo>
                  <a:lnTo>
                    <a:pt x="1838528" y="0"/>
                  </a:lnTo>
                  <a:lnTo>
                    <a:pt x="1838528" y="775341"/>
                  </a:lnTo>
                </a:path>
              </a:pathLst>
            </a:custGeom>
            <a:noFill/>
            <a:ln w="50800">
              <a:gradFill>
                <a:gsLst>
                  <a:gs pos="50000">
                    <a:schemeClr val="accent1"/>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grpSp>
    </p:spTree>
    <p:extLst>
      <p:ext uri="{BB962C8B-B14F-4D97-AF65-F5344CB8AC3E}">
        <p14:creationId xmlns:p14="http://schemas.microsoft.com/office/powerpoint/2010/main" val="3724138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D4A4ABEA-83D4-49A7-96A6-8A20E7BC8D70}"/>
              </a:ext>
            </a:extLst>
          </p:cNvPr>
          <p:cNvSpPr txBox="1"/>
          <p:nvPr/>
        </p:nvSpPr>
        <p:spPr>
          <a:xfrm>
            <a:off x="-114903" y="5344540"/>
            <a:ext cx="4629794" cy="952633"/>
          </a:xfrm>
          <a:prstGeom prst="rect">
            <a:avLst/>
          </a:prstGeom>
          <a:noFill/>
        </p:spPr>
        <p:txBody>
          <a:bodyPr wrap="none" rtlCol="0">
            <a:spAutoFit/>
          </a:bodyPr>
          <a:lstStyle/>
          <a:p>
            <a:pPr>
              <a:lnSpc>
                <a:spcPct val="130000"/>
              </a:lnSpc>
            </a:pPr>
            <a:r>
              <a:rPr lang="en-US" altLang="zh-CN" sz="4800" b="1" spc="1200" dirty="0">
                <a:solidFill>
                  <a:schemeClr val="bg2">
                    <a:lumMod val="90000"/>
                    <a:alpha val="60000"/>
                  </a:schemeClr>
                </a:solidFill>
                <a:cs typeface="+mn-ea"/>
                <a:sym typeface="+mn-lt"/>
              </a:rPr>
              <a:t>PLANNING</a:t>
            </a:r>
            <a:endParaRPr lang="zh-CN" altLang="en-US" sz="4800" b="1" spc="1200" dirty="0">
              <a:solidFill>
                <a:schemeClr val="bg2">
                  <a:lumMod val="90000"/>
                  <a:alpha val="60000"/>
                </a:schemeClr>
              </a:solidFill>
              <a:cs typeface="+mn-ea"/>
              <a:sym typeface="+mn-lt"/>
            </a:endParaRPr>
          </a:p>
        </p:txBody>
      </p:sp>
      <p:sp>
        <p:nvSpPr>
          <p:cNvPr id="10" name="文本框 9">
            <a:extLst>
              <a:ext uri="{FF2B5EF4-FFF2-40B4-BE49-F238E27FC236}">
                <a16:creationId xmlns:a16="http://schemas.microsoft.com/office/drawing/2014/main" id="{70925FC5-F032-461B-A1E6-1648F20BF3DD}"/>
              </a:ext>
            </a:extLst>
          </p:cNvPr>
          <p:cNvSpPr txBox="1"/>
          <p:nvPr/>
        </p:nvSpPr>
        <p:spPr>
          <a:xfrm>
            <a:off x="8321725" y="854284"/>
            <a:ext cx="4237057" cy="1382814"/>
          </a:xfrm>
          <a:prstGeom prst="rect">
            <a:avLst/>
          </a:prstGeom>
          <a:noFill/>
        </p:spPr>
        <p:txBody>
          <a:bodyPr wrap="none" rtlCol="0">
            <a:spAutoFit/>
          </a:bodyPr>
          <a:lstStyle/>
          <a:p>
            <a:pPr>
              <a:lnSpc>
                <a:spcPct val="130000"/>
              </a:lnSpc>
            </a:pPr>
            <a:r>
              <a:rPr lang="en-US" altLang="zh-CN" sz="7200" b="1" spc="1200" dirty="0">
                <a:solidFill>
                  <a:schemeClr val="bg2">
                    <a:lumMod val="90000"/>
                    <a:alpha val="60000"/>
                  </a:schemeClr>
                </a:solidFill>
                <a:cs typeface="+mn-ea"/>
                <a:sym typeface="+mn-lt"/>
              </a:rPr>
              <a:t>VISION</a:t>
            </a:r>
            <a:endParaRPr lang="zh-CN" altLang="en-US" sz="7200" b="1" spc="1200" dirty="0">
              <a:solidFill>
                <a:schemeClr val="bg2">
                  <a:lumMod val="90000"/>
                  <a:alpha val="60000"/>
                </a:schemeClr>
              </a:solidFill>
              <a:cs typeface="+mn-ea"/>
              <a:sym typeface="+mn-lt"/>
            </a:endParaRPr>
          </a:p>
        </p:txBody>
      </p:sp>
      <p:grpSp>
        <p:nvGrpSpPr>
          <p:cNvPr id="14" name="组合 13">
            <a:extLst>
              <a:ext uri="{FF2B5EF4-FFF2-40B4-BE49-F238E27FC236}">
                <a16:creationId xmlns:a16="http://schemas.microsoft.com/office/drawing/2014/main" id="{1646973C-5EAE-41A9-99B0-04364FF540D1}"/>
              </a:ext>
            </a:extLst>
          </p:cNvPr>
          <p:cNvGrpSpPr/>
          <p:nvPr/>
        </p:nvGrpSpPr>
        <p:grpSpPr>
          <a:xfrm>
            <a:off x="3034108" y="1803316"/>
            <a:ext cx="3472123" cy="3674184"/>
            <a:chOff x="1662502" y="1737667"/>
            <a:chExt cx="3472123" cy="3674184"/>
          </a:xfrm>
        </p:grpSpPr>
        <p:grpSp>
          <p:nvGrpSpPr>
            <p:cNvPr id="15" name="组合 14">
              <a:extLst>
                <a:ext uri="{FF2B5EF4-FFF2-40B4-BE49-F238E27FC236}">
                  <a16:creationId xmlns:a16="http://schemas.microsoft.com/office/drawing/2014/main" id="{94E3DE7F-0990-4847-BF6E-74572DBC69C8}"/>
                </a:ext>
              </a:extLst>
            </p:cNvPr>
            <p:cNvGrpSpPr/>
            <p:nvPr/>
          </p:nvGrpSpPr>
          <p:grpSpPr>
            <a:xfrm>
              <a:off x="1662502" y="2045739"/>
              <a:ext cx="2824348" cy="2502229"/>
              <a:chOff x="4683826" y="1413441"/>
              <a:chExt cx="2824348" cy="2502229"/>
            </a:xfrm>
          </p:grpSpPr>
          <p:sp>
            <p:nvSpPr>
              <p:cNvPr id="17" name="文本框 16">
                <a:extLst>
                  <a:ext uri="{FF2B5EF4-FFF2-40B4-BE49-F238E27FC236}">
                    <a16:creationId xmlns:a16="http://schemas.microsoft.com/office/drawing/2014/main" id="{E1E7D9A6-C8A5-4F91-9EC0-AE372ACE68B0}"/>
                  </a:ext>
                </a:extLst>
              </p:cNvPr>
              <p:cNvSpPr txBox="1"/>
              <p:nvPr/>
            </p:nvSpPr>
            <p:spPr>
              <a:xfrm>
                <a:off x="6135019" y="1413441"/>
                <a:ext cx="1373155" cy="1720664"/>
              </a:xfrm>
              <a:prstGeom prst="rect">
                <a:avLst/>
              </a:prstGeom>
              <a:noFill/>
            </p:spPr>
            <p:txBody>
              <a:bodyPr wrap="square" lIns="0" tIns="0" rIns="0" bIns="0" rtlCol="0">
                <a:spAutoFit/>
              </a:bodyPr>
              <a:lstStyle>
                <a:defPPr>
                  <a:defRPr lang="zh-CN"/>
                </a:defPPr>
                <a:lvl1pPr algn="ctr">
                  <a:lnSpc>
                    <a:spcPct val="130000"/>
                  </a:lnSpc>
                  <a:defRPr sz="9600" b="1">
                    <a:gradFill flip="none" rotWithShape="1">
                      <a:gsLst>
                        <a:gs pos="30000">
                          <a:schemeClr val="accent1"/>
                        </a:gs>
                        <a:gs pos="100000">
                          <a:schemeClr val="accent1">
                            <a:lumMod val="60000"/>
                            <a:lumOff val="40000"/>
                            <a:alpha val="0"/>
                          </a:schemeClr>
                        </a:gs>
                      </a:gsLst>
                      <a:lin ang="5400000" scaled="1"/>
                      <a:tileRect/>
                    </a:gradFill>
                  </a:defRPr>
                </a:lvl1pPr>
              </a:lstStyle>
              <a:p>
                <a:r>
                  <a:rPr lang="en-US" altLang="zh-CN" dirty="0">
                    <a:cs typeface="+mn-ea"/>
                    <a:sym typeface="+mn-lt"/>
                  </a:rPr>
                  <a:t>05</a:t>
                </a:r>
                <a:endParaRPr lang="zh-CN" altLang="en-US" dirty="0">
                  <a:cs typeface="+mn-ea"/>
                  <a:sym typeface="+mn-lt"/>
                </a:endParaRPr>
              </a:p>
            </p:txBody>
          </p:sp>
          <p:sp>
            <p:nvSpPr>
              <p:cNvPr id="18" name="文本框 17">
                <a:extLst>
                  <a:ext uri="{FF2B5EF4-FFF2-40B4-BE49-F238E27FC236}">
                    <a16:creationId xmlns:a16="http://schemas.microsoft.com/office/drawing/2014/main" id="{2932E71F-0373-4664-9CEB-77635B01FCA3}"/>
                  </a:ext>
                </a:extLst>
              </p:cNvPr>
              <p:cNvSpPr txBox="1"/>
              <p:nvPr/>
            </p:nvSpPr>
            <p:spPr>
              <a:xfrm>
                <a:off x="5981501" y="2942461"/>
                <a:ext cx="1526673" cy="432683"/>
              </a:xfrm>
              <a:prstGeom prst="rect">
                <a:avLst/>
              </a:prstGeom>
              <a:noFill/>
            </p:spPr>
            <p:txBody>
              <a:bodyPr wrap="square" lIns="0" tIns="0" rIns="0" bIns="0" rtlCol="0">
                <a:spAutoFit/>
              </a:bodyPr>
              <a:lstStyle/>
              <a:p>
                <a:pPr algn="r">
                  <a:lnSpc>
                    <a:spcPct val="130000"/>
                  </a:lnSpc>
                </a:pPr>
                <a:r>
                  <a:rPr lang="zh-CN" altLang="en-US" sz="2400" b="1" spc="600" dirty="0">
                    <a:solidFill>
                      <a:schemeClr val="tx1">
                        <a:lumMod val="85000"/>
                        <a:lumOff val="15000"/>
                      </a:schemeClr>
                    </a:solidFill>
                    <a:cs typeface="+mn-ea"/>
                    <a:sym typeface="+mn-lt"/>
                  </a:rPr>
                  <a:t>规划愿景</a:t>
                </a:r>
              </a:p>
            </p:txBody>
          </p:sp>
          <p:sp>
            <p:nvSpPr>
              <p:cNvPr id="19" name="文本框 18">
                <a:extLst>
                  <a:ext uri="{FF2B5EF4-FFF2-40B4-BE49-F238E27FC236}">
                    <a16:creationId xmlns:a16="http://schemas.microsoft.com/office/drawing/2014/main" id="{D90DCD21-0DF2-44F2-B455-69DA6CB3A586}"/>
                  </a:ext>
                </a:extLst>
              </p:cNvPr>
              <p:cNvSpPr txBox="1"/>
              <p:nvPr/>
            </p:nvSpPr>
            <p:spPr>
              <a:xfrm>
                <a:off x="4683826" y="3718500"/>
                <a:ext cx="2824348" cy="197170"/>
              </a:xfrm>
              <a:prstGeom prst="rect">
                <a:avLst/>
              </a:prstGeom>
              <a:noFill/>
            </p:spPr>
            <p:txBody>
              <a:bodyPr wrap="square" lIns="0" tIns="0" rIns="0" bIns="0" rtlCol="0">
                <a:spAutoFit/>
              </a:bodyPr>
              <a:lstStyle/>
              <a:p>
                <a:pPr algn="r">
                  <a:lnSpc>
                    <a:spcPct val="130000"/>
                  </a:lnSpc>
                </a:pPr>
                <a:r>
                  <a:rPr lang="en-US" altLang="zh-CN" sz="1100" spc="300" dirty="0">
                    <a:solidFill>
                      <a:schemeClr val="tx1">
                        <a:lumMod val="50000"/>
                        <a:lumOff val="50000"/>
                      </a:schemeClr>
                    </a:solidFill>
                    <a:cs typeface="+mn-ea"/>
                    <a:sym typeface="+mn-lt"/>
                  </a:rPr>
                  <a:t>PLANNING VISION</a:t>
                </a:r>
                <a:endParaRPr lang="zh-CN" altLang="en-US" sz="1100" spc="300" dirty="0">
                  <a:solidFill>
                    <a:schemeClr val="tx1">
                      <a:lumMod val="50000"/>
                      <a:lumOff val="50000"/>
                    </a:schemeClr>
                  </a:solidFill>
                  <a:cs typeface="+mn-ea"/>
                  <a:sym typeface="+mn-lt"/>
                </a:endParaRPr>
              </a:p>
            </p:txBody>
          </p:sp>
        </p:grpSp>
        <p:sp>
          <p:nvSpPr>
            <p:cNvPr id="16" name="矩形 2">
              <a:extLst>
                <a:ext uri="{FF2B5EF4-FFF2-40B4-BE49-F238E27FC236}">
                  <a16:creationId xmlns:a16="http://schemas.microsoft.com/office/drawing/2014/main" id="{5CADBDE3-D68D-4013-B898-512AA439E0EE}"/>
                </a:ext>
              </a:extLst>
            </p:cNvPr>
            <p:cNvSpPr/>
            <p:nvPr/>
          </p:nvSpPr>
          <p:spPr>
            <a:xfrm rot="10800000">
              <a:off x="1735380" y="1737667"/>
              <a:ext cx="3399245" cy="3674184"/>
            </a:xfrm>
            <a:custGeom>
              <a:avLst/>
              <a:gdLst>
                <a:gd name="connsiteX0" fmla="*/ 0 w 1838528"/>
                <a:gd name="connsiteY0" fmla="*/ 0 h 3674184"/>
                <a:gd name="connsiteX1" fmla="*/ 1838528 w 1838528"/>
                <a:gd name="connsiteY1" fmla="*/ 0 h 3674184"/>
                <a:gd name="connsiteX2" fmla="*/ 1838528 w 1838528"/>
                <a:gd name="connsiteY2" fmla="*/ 3674184 h 3674184"/>
                <a:gd name="connsiteX3" fmla="*/ 0 w 1838528"/>
                <a:gd name="connsiteY3" fmla="*/ 3674184 h 3674184"/>
                <a:gd name="connsiteX4" fmla="*/ 0 w 1838528"/>
                <a:gd name="connsiteY4" fmla="*/ 0 h 3674184"/>
                <a:gd name="connsiteX0" fmla="*/ 0 w 1838528"/>
                <a:gd name="connsiteY0" fmla="*/ 0 h 3674184"/>
                <a:gd name="connsiteX1" fmla="*/ 1838528 w 1838528"/>
                <a:gd name="connsiteY1" fmla="*/ 0 h 3674184"/>
                <a:gd name="connsiteX2" fmla="*/ 1838528 w 1838528"/>
                <a:gd name="connsiteY2" fmla="*/ 775341 h 3674184"/>
                <a:gd name="connsiteX3" fmla="*/ 1838528 w 1838528"/>
                <a:gd name="connsiteY3" fmla="*/ 3674184 h 3674184"/>
                <a:gd name="connsiteX4" fmla="*/ 0 w 1838528"/>
                <a:gd name="connsiteY4" fmla="*/ 3674184 h 3674184"/>
                <a:gd name="connsiteX5" fmla="*/ 0 w 1838528"/>
                <a:gd name="connsiteY5" fmla="*/ 0 h 3674184"/>
                <a:gd name="connsiteX0" fmla="*/ 0 w 1838528"/>
                <a:gd name="connsiteY0" fmla="*/ 0 h 3674184"/>
                <a:gd name="connsiteX1" fmla="*/ 1838528 w 1838528"/>
                <a:gd name="connsiteY1" fmla="*/ 0 h 3674184"/>
                <a:gd name="connsiteX2" fmla="*/ 1838528 w 1838528"/>
                <a:gd name="connsiteY2" fmla="*/ 775341 h 3674184"/>
                <a:gd name="connsiteX3" fmla="*/ 1828800 w 1838528"/>
                <a:gd name="connsiteY3" fmla="*/ 3032158 h 3674184"/>
                <a:gd name="connsiteX4" fmla="*/ 1838528 w 1838528"/>
                <a:gd name="connsiteY4" fmla="*/ 3674184 h 3674184"/>
                <a:gd name="connsiteX5" fmla="*/ 0 w 1838528"/>
                <a:gd name="connsiteY5" fmla="*/ 3674184 h 3674184"/>
                <a:gd name="connsiteX6" fmla="*/ 0 w 1838528"/>
                <a:gd name="connsiteY6" fmla="*/ 0 h 3674184"/>
                <a:gd name="connsiteX0" fmla="*/ 0 w 1838528"/>
                <a:gd name="connsiteY0" fmla="*/ 0 h 3674184"/>
                <a:gd name="connsiteX1" fmla="*/ 1838528 w 1838528"/>
                <a:gd name="connsiteY1" fmla="*/ 0 h 3674184"/>
                <a:gd name="connsiteX2" fmla="*/ 1838528 w 1838528"/>
                <a:gd name="connsiteY2" fmla="*/ 775341 h 3674184"/>
                <a:gd name="connsiteX3" fmla="*/ 1828800 w 1838528"/>
                <a:gd name="connsiteY3" fmla="*/ 1680014 h 3674184"/>
                <a:gd name="connsiteX4" fmla="*/ 1828800 w 1838528"/>
                <a:gd name="connsiteY4" fmla="*/ 3032158 h 3674184"/>
                <a:gd name="connsiteX5" fmla="*/ 1838528 w 1838528"/>
                <a:gd name="connsiteY5" fmla="*/ 3674184 h 3674184"/>
                <a:gd name="connsiteX6" fmla="*/ 0 w 1838528"/>
                <a:gd name="connsiteY6" fmla="*/ 3674184 h 3674184"/>
                <a:gd name="connsiteX7" fmla="*/ 0 w 1838528"/>
                <a:gd name="connsiteY7" fmla="*/ 0 h 3674184"/>
                <a:gd name="connsiteX0" fmla="*/ 1828800 w 1920240"/>
                <a:gd name="connsiteY0" fmla="*/ 1680014 h 3674184"/>
                <a:gd name="connsiteX1" fmla="*/ 1828800 w 1920240"/>
                <a:gd name="connsiteY1" fmla="*/ 3032158 h 3674184"/>
                <a:gd name="connsiteX2" fmla="*/ 1838528 w 1920240"/>
                <a:gd name="connsiteY2" fmla="*/ 3674184 h 3674184"/>
                <a:gd name="connsiteX3" fmla="*/ 0 w 1920240"/>
                <a:gd name="connsiteY3" fmla="*/ 3674184 h 3674184"/>
                <a:gd name="connsiteX4" fmla="*/ 0 w 1920240"/>
                <a:gd name="connsiteY4" fmla="*/ 0 h 3674184"/>
                <a:gd name="connsiteX5" fmla="*/ 1838528 w 1920240"/>
                <a:gd name="connsiteY5" fmla="*/ 0 h 3674184"/>
                <a:gd name="connsiteX6" fmla="*/ 1838528 w 1920240"/>
                <a:gd name="connsiteY6" fmla="*/ 775341 h 3674184"/>
                <a:gd name="connsiteX7" fmla="*/ 1920240 w 1920240"/>
                <a:gd name="connsiteY7" fmla="*/ 1771454 h 3674184"/>
                <a:gd name="connsiteX0" fmla="*/ 1828800 w 1838528"/>
                <a:gd name="connsiteY0" fmla="*/ 1680014 h 3674184"/>
                <a:gd name="connsiteX1" fmla="*/ 1828800 w 1838528"/>
                <a:gd name="connsiteY1" fmla="*/ 3032158 h 3674184"/>
                <a:gd name="connsiteX2" fmla="*/ 1838528 w 1838528"/>
                <a:gd name="connsiteY2" fmla="*/ 3674184 h 3674184"/>
                <a:gd name="connsiteX3" fmla="*/ 0 w 1838528"/>
                <a:gd name="connsiteY3" fmla="*/ 3674184 h 3674184"/>
                <a:gd name="connsiteX4" fmla="*/ 0 w 1838528"/>
                <a:gd name="connsiteY4" fmla="*/ 0 h 3674184"/>
                <a:gd name="connsiteX5" fmla="*/ 1838528 w 1838528"/>
                <a:gd name="connsiteY5" fmla="*/ 0 h 3674184"/>
                <a:gd name="connsiteX6" fmla="*/ 1838528 w 1838528"/>
                <a:gd name="connsiteY6" fmla="*/ 775341 h 3674184"/>
                <a:gd name="connsiteX0" fmla="*/ 1828800 w 1838528"/>
                <a:gd name="connsiteY0" fmla="*/ 3032158 h 3674184"/>
                <a:gd name="connsiteX1" fmla="*/ 1838528 w 1838528"/>
                <a:gd name="connsiteY1" fmla="*/ 3674184 h 3674184"/>
                <a:gd name="connsiteX2" fmla="*/ 0 w 1838528"/>
                <a:gd name="connsiteY2" fmla="*/ 3674184 h 3674184"/>
                <a:gd name="connsiteX3" fmla="*/ 0 w 1838528"/>
                <a:gd name="connsiteY3" fmla="*/ 0 h 3674184"/>
                <a:gd name="connsiteX4" fmla="*/ 1838528 w 1838528"/>
                <a:gd name="connsiteY4" fmla="*/ 0 h 3674184"/>
                <a:gd name="connsiteX5" fmla="*/ 1838528 w 1838528"/>
                <a:gd name="connsiteY5" fmla="*/ 775341 h 3674184"/>
                <a:gd name="connsiteX0" fmla="*/ 1840541 w 1840541"/>
                <a:gd name="connsiteY0" fmla="*/ 3032158 h 3674184"/>
                <a:gd name="connsiteX1" fmla="*/ 1838528 w 1840541"/>
                <a:gd name="connsiteY1" fmla="*/ 3674184 h 3674184"/>
                <a:gd name="connsiteX2" fmla="*/ 0 w 1840541"/>
                <a:gd name="connsiteY2" fmla="*/ 3674184 h 3674184"/>
                <a:gd name="connsiteX3" fmla="*/ 0 w 1840541"/>
                <a:gd name="connsiteY3" fmla="*/ 0 h 3674184"/>
                <a:gd name="connsiteX4" fmla="*/ 1838528 w 1840541"/>
                <a:gd name="connsiteY4" fmla="*/ 0 h 3674184"/>
                <a:gd name="connsiteX5" fmla="*/ 1838528 w 1840541"/>
                <a:gd name="connsiteY5" fmla="*/ 775341 h 3674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0541" h="3674184">
                  <a:moveTo>
                    <a:pt x="1840541" y="3032158"/>
                  </a:moveTo>
                  <a:lnTo>
                    <a:pt x="1838528" y="3674184"/>
                  </a:lnTo>
                  <a:lnTo>
                    <a:pt x="0" y="3674184"/>
                  </a:lnTo>
                  <a:lnTo>
                    <a:pt x="0" y="0"/>
                  </a:lnTo>
                  <a:lnTo>
                    <a:pt x="1838528" y="0"/>
                  </a:lnTo>
                  <a:lnTo>
                    <a:pt x="1838528" y="775341"/>
                  </a:lnTo>
                </a:path>
              </a:pathLst>
            </a:custGeom>
            <a:noFill/>
            <a:ln w="50800">
              <a:gradFill>
                <a:gsLst>
                  <a:gs pos="0">
                    <a:schemeClr val="accent1"/>
                  </a:gs>
                  <a:gs pos="100000">
                    <a:schemeClr val="accent1">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grpSp>
    </p:spTree>
    <p:extLst>
      <p:ext uri="{BB962C8B-B14F-4D97-AF65-F5344CB8AC3E}">
        <p14:creationId xmlns:p14="http://schemas.microsoft.com/office/powerpoint/2010/main" val="29556368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a:extLst>
              <a:ext uri="{FF2B5EF4-FFF2-40B4-BE49-F238E27FC236}">
                <a16:creationId xmlns:a16="http://schemas.microsoft.com/office/drawing/2014/main" id="{AB3349A3-5895-4B94-9281-FE6F5E6F8349}"/>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a:stretch>
            <a:fillRect/>
          </a:stretch>
        </p:blipFill>
        <p:spPr>
          <a:xfrm>
            <a:off x="0" y="0"/>
            <a:ext cx="12192000" cy="6858000"/>
          </a:xfrm>
        </p:spPr>
      </p:pic>
      <p:sp>
        <p:nvSpPr>
          <p:cNvPr id="8" name="文本框 7">
            <a:extLst>
              <a:ext uri="{FF2B5EF4-FFF2-40B4-BE49-F238E27FC236}">
                <a16:creationId xmlns:a16="http://schemas.microsoft.com/office/drawing/2014/main" id="{41B5B7ED-CF45-45FE-B295-069FA16907BA}"/>
              </a:ext>
            </a:extLst>
          </p:cNvPr>
          <p:cNvSpPr txBox="1"/>
          <p:nvPr/>
        </p:nvSpPr>
        <p:spPr>
          <a:xfrm>
            <a:off x="2633514" y="1052513"/>
            <a:ext cx="6924973" cy="865430"/>
          </a:xfrm>
          <a:prstGeom prst="rect">
            <a:avLst/>
          </a:prstGeom>
          <a:noFill/>
        </p:spPr>
        <p:txBody>
          <a:bodyPr wrap="none" lIns="0" tIns="0" rIns="0" bIns="0" rtlCol="0">
            <a:spAutoFit/>
          </a:bodyPr>
          <a:lstStyle/>
          <a:p>
            <a:pPr algn="ctr">
              <a:lnSpc>
                <a:spcPct val="130000"/>
              </a:lnSpc>
            </a:pPr>
            <a:r>
              <a:rPr lang="zh-CN" altLang="en-US" sz="4800" b="1" spc="1200" dirty="0">
                <a:gradFill>
                  <a:gsLst>
                    <a:gs pos="0">
                      <a:schemeClr val="accent1"/>
                    </a:gs>
                    <a:gs pos="100000">
                      <a:schemeClr val="accent1">
                        <a:lumMod val="60000"/>
                        <a:lumOff val="40000"/>
                      </a:schemeClr>
                    </a:gs>
                  </a:gsLst>
                  <a:lin ang="2700000" scaled="1"/>
                </a:gradFill>
                <a:cs typeface="+mn-ea"/>
                <a:sym typeface="+mn-lt"/>
              </a:rPr>
              <a:t>感谢各位老师的指导</a:t>
            </a:r>
            <a:endParaRPr lang="en-US" altLang="zh-CN" sz="4800" b="1" spc="1200" dirty="0">
              <a:gradFill>
                <a:gsLst>
                  <a:gs pos="0">
                    <a:schemeClr val="accent1"/>
                  </a:gs>
                  <a:gs pos="100000">
                    <a:schemeClr val="accent1">
                      <a:lumMod val="60000"/>
                      <a:lumOff val="40000"/>
                    </a:schemeClr>
                  </a:gs>
                </a:gsLst>
                <a:lin ang="2700000" scaled="1"/>
              </a:gradFill>
              <a:cs typeface="+mn-ea"/>
              <a:sym typeface="+mn-lt"/>
            </a:endParaRPr>
          </a:p>
        </p:txBody>
      </p:sp>
      <p:sp>
        <p:nvSpPr>
          <p:cNvPr id="9" name="文本框 8">
            <a:extLst>
              <a:ext uri="{FF2B5EF4-FFF2-40B4-BE49-F238E27FC236}">
                <a16:creationId xmlns:a16="http://schemas.microsoft.com/office/drawing/2014/main" id="{68E9B02F-4F18-4B3D-B4B5-B03A023A70AC}"/>
              </a:ext>
            </a:extLst>
          </p:cNvPr>
          <p:cNvSpPr txBox="1"/>
          <p:nvPr/>
        </p:nvSpPr>
        <p:spPr>
          <a:xfrm>
            <a:off x="2832827" y="2256344"/>
            <a:ext cx="6526346" cy="432683"/>
          </a:xfrm>
          <a:prstGeom prst="rect">
            <a:avLst/>
          </a:prstGeom>
          <a:noFill/>
        </p:spPr>
        <p:txBody>
          <a:bodyPr wrap="square" lIns="0" tIns="0" rIns="0" bIns="0" rtlCol="0">
            <a:spAutoFit/>
          </a:bodyPr>
          <a:lstStyle/>
          <a:p>
            <a:pPr algn="ctr">
              <a:lnSpc>
                <a:spcPct val="130000"/>
              </a:lnSpc>
            </a:pPr>
            <a:r>
              <a:rPr lang="zh-CN" altLang="en-US" sz="2400" b="1" spc="600" dirty="0">
                <a:gradFill>
                  <a:gsLst>
                    <a:gs pos="0">
                      <a:schemeClr val="accent1"/>
                    </a:gs>
                    <a:gs pos="100000">
                      <a:schemeClr val="accent1">
                        <a:lumMod val="60000"/>
                        <a:lumOff val="40000"/>
                      </a:schemeClr>
                    </a:gs>
                  </a:gsLst>
                  <a:lin ang="2700000" scaled="1"/>
                </a:gradFill>
                <a:cs typeface="+mn-ea"/>
                <a:sym typeface="+mn-lt"/>
              </a:rPr>
              <a:t>河南大学濮阳工学院学院答辩模板</a:t>
            </a:r>
          </a:p>
        </p:txBody>
      </p:sp>
      <p:sp>
        <p:nvSpPr>
          <p:cNvPr id="45" name="矩形 44">
            <a:extLst>
              <a:ext uri="{FF2B5EF4-FFF2-40B4-BE49-F238E27FC236}">
                <a16:creationId xmlns:a16="http://schemas.microsoft.com/office/drawing/2014/main" id="{5F6D53E0-D1BA-4394-9261-2BFE0E7A9CC0}"/>
              </a:ext>
            </a:extLst>
          </p:cNvPr>
          <p:cNvSpPr/>
          <p:nvPr/>
        </p:nvSpPr>
        <p:spPr>
          <a:xfrm>
            <a:off x="0" y="0"/>
            <a:ext cx="451413" cy="347241"/>
          </a:xfrm>
          <a:prstGeom prst="rect">
            <a:avLst/>
          </a:prstGeom>
          <a:gradFill flip="none" rotWithShape="1">
            <a:gsLst>
              <a:gs pos="0">
                <a:schemeClr val="accent1"/>
              </a:gs>
              <a:gs pos="100000">
                <a:schemeClr val="accent1">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cs typeface="+mn-ea"/>
              <a:sym typeface="+mn-lt"/>
            </a:endParaRPr>
          </a:p>
        </p:txBody>
      </p:sp>
      <p:sp>
        <p:nvSpPr>
          <p:cNvPr id="46" name="矩形 45">
            <a:extLst>
              <a:ext uri="{FF2B5EF4-FFF2-40B4-BE49-F238E27FC236}">
                <a16:creationId xmlns:a16="http://schemas.microsoft.com/office/drawing/2014/main" id="{C31968F7-026C-4420-B568-2E5926B280CA}"/>
              </a:ext>
            </a:extLst>
          </p:cNvPr>
          <p:cNvSpPr/>
          <p:nvPr/>
        </p:nvSpPr>
        <p:spPr>
          <a:xfrm>
            <a:off x="11910349" y="6574420"/>
            <a:ext cx="281651" cy="283580"/>
          </a:xfrm>
          <a:prstGeom prst="rect">
            <a:avLst/>
          </a:prstGeom>
          <a:gradFill flip="none" rotWithShape="1">
            <a:gsLst>
              <a:gs pos="0">
                <a:schemeClr val="accent1"/>
              </a:gs>
              <a:gs pos="100000">
                <a:schemeClr val="accent1">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cs typeface="+mn-ea"/>
              <a:sym typeface="+mn-lt"/>
            </a:endParaRPr>
          </a:p>
        </p:txBody>
      </p:sp>
      <p:sp>
        <p:nvSpPr>
          <p:cNvPr id="3" name="文本框 2">
            <a:extLst>
              <a:ext uri="{FF2B5EF4-FFF2-40B4-BE49-F238E27FC236}">
                <a16:creationId xmlns:a16="http://schemas.microsoft.com/office/drawing/2014/main" id="{6AD99B7D-9DFB-4384-9E56-01A903AFE125}"/>
              </a:ext>
            </a:extLst>
          </p:cNvPr>
          <p:cNvSpPr txBox="1"/>
          <p:nvPr/>
        </p:nvSpPr>
        <p:spPr>
          <a:xfrm>
            <a:off x="3313828" y="2891879"/>
            <a:ext cx="5564344" cy="253596"/>
          </a:xfrm>
          <a:prstGeom prst="rect">
            <a:avLst/>
          </a:prstGeom>
          <a:noFill/>
        </p:spPr>
        <p:txBody>
          <a:bodyPr wrap="none" rtlCol="0">
            <a:spAutoFit/>
          </a:bodyPr>
          <a:lstStyle/>
          <a:p>
            <a:pPr algn="ctr">
              <a:lnSpc>
                <a:spcPct val="130000"/>
              </a:lnSpc>
            </a:pPr>
            <a:r>
              <a:rPr lang="en-US" altLang="zh-CN" sz="900" spc="50" dirty="0">
                <a:solidFill>
                  <a:schemeClr val="tx1">
                    <a:lumMod val="65000"/>
                    <a:lumOff val="35000"/>
                  </a:schemeClr>
                </a:solidFill>
                <a:cs typeface="+mn-ea"/>
                <a:sym typeface="+mn-lt"/>
              </a:rPr>
              <a:t>HENAN UNIVERSITY FUYANG INSTITUTE OF TECHNOLOGY COLLEGE REPLY TEMPLATE</a:t>
            </a:r>
            <a:endParaRPr lang="zh-CN" altLang="en-US" sz="100" spc="50" dirty="0">
              <a:solidFill>
                <a:schemeClr val="tx1">
                  <a:lumMod val="65000"/>
                  <a:lumOff val="35000"/>
                </a:schemeClr>
              </a:solidFill>
              <a:cs typeface="+mn-ea"/>
              <a:sym typeface="+mn-lt"/>
            </a:endParaRPr>
          </a:p>
        </p:txBody>
      </p:sp>
      <p:sp>
        <p:nvSpPr>
          <p:cNvPr id="2" name="矩形: 圆角 1">
            <a:extLst>
              <a:ext uri="{FF2B5EF4-FFF2-40B4-BE49-F238E27FC236}">
                <a16:creationId xmlns:a16="http://schemas.microsoft.com/office/drawing/2014/main" id="{017ED47C-A23E-4764-8B7F-74CB15435D80}"/>
              </a:ext>
            </a:extLst>
          </p:cNvPr>
          <p:cNvSpPr/>
          <p:nvPr/>
        </p:nvSpPr>
        <p:spPr>
          <a:xfrm>
            <a:off x="5023963" y="3466353"/>
            <a:ext cx="2144074" cy="378263"/>
          </a:xfrm>
          <a:prstGeom prst="roundRect">
            <a:avLst>
              <a:gd name="adj" fmla="val 50000"/>
            </a:avLst>
          </a:prstGeom>
          <a:gradFill flip="none" rotWithShape="1">
            <a:gsLst>
              <a:gs pos="0">
                <a:schemeClr val="accent3"/>
              </a:gs>
              <a:gs pos="100000">
                <a:schemeClr val="accent3">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pc="300" dirty="0">
                <a:solidFill>
                  <a:schemeClr val="bg1"/>
                </a:solidFill>
                <a:cs typeface="+mn-ea"/>
                <a:sym typeface="+mn-lt"/>
              </a:rPr>
              <a:t>汇报人：李天浩</a:t>
            </a:r>
          </a:p>
        </p:txBody>
      </p:sp>
    </p:spTree>
    <p:extLst>
      <p:ext uri="{BB962C8B-B14F-4D97-AF65-F5344CB8AC3E}">
        <p14:creationId xmlns:p14="http://schemas.microsoft.com/office/powerpoint/2010/main" val="18052636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等腰三角形 7">
            <a:extLst>
              <a:ext uri="{FF2B5EF4-FFF2-40B4-BE49-F238E27FC236}">
                <a16:creationId xmlns:a16="http://schemas.microsoft.com/office/drawing/2014/main" id="{A0E40E48-9662-44C1-A287-5FE66B3950A5}"/>
              </a:ext>
            </a:extLst>
          </p:cNvPr>
          <p:cNvSpPr/>
          <p:nvPr/>
        </p:nvSpPr>
        <p:spPr>
          <a:xfrm rot="17798999">
            <a:off x="4969851" y="909031"/>
            <a:ext cx="2110060" cy="1935748"/>
          </a:xfrm>
          <a:custGeom>
            <a:avLst/>
            <a:gdLst>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0 w 2987305"/>
              <a:gd name="connsiteY0" fmla="*/ 2575263 h 2575263"/>
              <a:gd name="connsiteX1" fmla="*/ 1493653 w 2987305"/>
              <a:gd name="connsiteY1" fmla="*/ 0 h 2575263"/>
              <a:gd name="connsiteX2" fmla="*/ 2209400 w 2987305"/>
              <a:gd name="connsiteY2" fmla="*/ 1259840 h 2575263"/>
              <a:gd name="connsiteX3" fmla="*/ 2987305 w 2987305"/>
              <a:gd name="connsiteY3" fmla="*/ 2575263 h 2575263"/>
              <a:gd name="connsiteX4" fmla="*/ 0 w 2987305"/>
              <a:gd name="connsiteY4" fmla="*/ 2575263 h 2575263"/>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32553 w 3052411"/>
              <a:gd name="connsiteY0" fmla="*/ 2575263 h 2575263"/>
              <a:gd name="connsiteX1" fmla="*/ 1526206 w 3052411"/>
              <a:gd name="connsiteY1" fmla="*/ 0 h 2575263"/>
              <a:gd name="connsiteX2" fmla="*/ 3019858 w 3052411"/>
              <a:gd name="connsiteY2" fmla="*/ 2575263 h 2575263"/>
              <a:gd name="connsiteX3" fmla="*/ 32553 w 3052411"/>
              <a:gd name="connsiteY3" fmla="*/ 2575263 h 2575263"/>
              <a:gd name="connsiteX0" fmla="*/ 32553 w 3052411"/>
              <a:gd name="connsiteY0" fmla="*/ 2575263 h 2766023"/>
              <a:gd name="connsiteX1" fmla="*/ 1526206 w 3052411"/>
              <a:gd name="connsiteY1" fmla="*/ 0 h 2766023"/>
              <a:gd name="connsiteX2" fmla="*/ 3019858 w 3052411"/>
              <a:gd name="connsiteY2" fmla="*/ 2575263 h 2766023"/>
              <a:gd name="connsiteX3" fmla="*/ 32553 w 3052411"/>
              <a:gd name="connsiteY3" fmla="*/ 2575263 h 2766023"/>
              <a:gd name="connsiteX0" fmla="*/ 32553 w 3294831"/>
              <a:gd name="connsiteY0" fmla="*/ 2575263 h 2766023"/>
              <a:gd name="connsiteX1" fmla="*/ 1526206 w 3294831"/>
              <a:gd name="connsiteY1" fmla="*/ 0 h 2766023"/>
              <a:gd name="connsiteX2" fmla="*/ 3019858 w 3294831"/>
              <a:gd name="connsiteY2" fmla="*/ 2575263 h 2766023"/>
              <a:gd name="connsiteX3" fmla="*/ 32553 w 3294831"/>
              <a:gd name="connsiteY3" fmla="*/ 2575263 h 2766023"/>
              <a:gd name="connsiteX0" fmla="*/ 32553 w 3241746"/>
              <a:gd name="connsiteY0" fmla="*/ 2575263 h 2915527"/>
              <a:gd name="connsiteX1" fmla="*/ 1526206 w 3241746"/>
              <a:gd name="connsiteY1" fmla="*/ 0 h 2915527"/>
              <a:gd name="connsiteX2" fmla="*/ 3019858 w 3241746"/>
              <a:gd name="connsiteY2" fmla="*/ 2575263 h 2915527"/>
              <a:gd name="connsiteX3" fmla="*/ 32553 w 3241746"/>
              <a:gd name="connsiteY3" fmla="*/ 2575263 h 2915527"/>
              <a:gd name="connsiteX0" fmla="*/ 49177 w 3309295"/>
              <a:gd name="connsiteY0" fmla="*/ 2578672 h 2918936"/>
              <a:gd name="connsiteX1" fmla="*/ 1542830 w 3309295"/>
              <a:gd name="connsiteY1" fmla="*/ 3409 h 2918936"/>
              <a:gd name="connsiteX2" fmla="*/ 3036482 w 3309295"/>
              <a:gd name="connsiteY2" fmla="*/ 2578672 h 2918936"/>
              <a:gd name="connsiteX3" fmla="*/ 49177 w 3309295"/>
              <a:gd name="connsiteY3" fmla="*/ 2578672 h 2918936"/>
              <a:gd name="connsiteX0" fmla="*/ 92220 w 3352338"/>
              <a:gd name="connsiteY0" fmla="*/ 2578672 h 3025549"/>
              <a:gd name="connsiteX1" fmla="*/ 1585873 w 3352338"/>
              <a:gd name="connsiteY1" fmla="*/ 3409 h 3025549"/>
              <a:gd name="connsiteX2" fmla="*/ 3079525 w 3352338"/>
              <a:gd name="connsiteY2" fmla="*/ 2578672 h 3025549"/>
              <a:gd name="connsiteX3" fmla="*/ 92220 w 3352338"/>
              <a:gd name="connsiteY3" fmla="*/ 2578672 h 3025549"/>
              <a:gd name="connsiteX0" fmla="*/ 92220 w 3385419"/>
              <a:gd name="connsiteY0" fmla="*/ 2579040 h 3105754"/>
              <a:gd name="connsiteX1" fmla="*/ 1585873 w 3385419"/>
              <a:gd name="connsiteY1" fmla="*/ 3777 h 3105754"/>
              <a:gd name="connsiteX2" fmla="*/ 3079525 w 3385419"/>
              <a:gd name="connsiteY2" fmla="*/ 2579040 h 3105754"/>
              <a:gd name="connsiteX3" fmla="*/ 92220 w 3385419"/>
              <a:gd name="connsiteY3" fmla="*/ 2579040 h 3105754"/>
            </a:gdLst>
            <a:ahLst/>
            <a:cxnLst>
              <a:cxn ang="0">
                <a:pos x="connsiteX0" y="connsiteY0"/>
              </a:cxn>
              <a:cxn ang="0">
                <a:pos x="connsiteX1" y="connsiteY1"/>
              </a:cxn>
              <a:cxn ang="0">
                <a:pos x="connsiteX2" y="connsiteY2"/>
              </a:cxn>
              <a:cxn ang="0">
                <a:pos x="connsiteX3" y="connsiteY3"/>
              </a:cxn>
            </a:cxnLst>
            <a:rect l="l" t="t" r="r" b="b"/>
            <a:pathLst>
              <a:path w="3385419" h="3105754">
                <a:moveTo>
                  <a:pt x="92220" y="2579040"/>
                </a:moveTo>
                <a:cubicBezTo>
                  <a:pt x="-288802" y="1875510"/>
                  <a:pt x="569829" y="105377"/>
                  <a:pt x="1585873" y="3777"/>
                </a:cubicBezTo>
                <a:cubicBezTo>
                  <a:pt x="2601917" y="-97823"/>
                  <a:pt x="4014333" y="1878000"/>
                  <a:pt x="3079525" y="2579040"/>
                </a:cubicBezTo>
                <a:cubicBezTo>
                  <a:pt x="2144717" y="3280080"/>
                  <a:pt x="473242" y="3282570"/>
                  <a:pt x="92220" y="2579040"/>
                </a:cubicBezTo>
                <a:close/>
              </a:path>
            </a:pathLst>
          </a:custGeom>
          <a:solidFill>
            <a:schemeClr val="bg2">
              <a:lumMod val="9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8" name="等腰三角形 7">
            <a:extLst>
              <a:ext uri="{FF2B5EF4-FFF2-40B4-BE49-F238E27FC236}">
                <a16:creationId xmlns:a16="http://schemas.microsoft.com/office/drawing/2014/main" id="{3EB1CB9E-F145-4B4D-8C04-392100D43EC4}"/>
              </a:ext>
            </a:extLst>
          </p:cNvPr>
          <p:cNvSpPr/>
          <p:nvPr/>
        </p:nvSpPr>
        <p:spPr>
          <a:xfrm>
            <a:off x="5252748" y="1052513"/>
            <a:ext cx="1686504" cy="1547184"/>
          </a:xfrm>
          <a:custGeom>
            <a:avLst/>
            <a:gdLst>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0 w 2987305"/>
              <a:gd name="connsiteY0" fmla="*/ 2575263 h 2575263"/>
              <a:gd name="connsiteX1" fmla="*/ 1493653 w 2987305"/>
              <a:gd name="connsiteY1" fmla="*/ 0 h 2575263"/>
              <a:gd name="connsiteX2" fmla="*/ 2209400 w 2987305"/>
              <a:gd name="connsiteY2" fmla="*/ 1259840 h 2575263"/>
              <a:gd name="connsiteX3" fmla="*/ 2987305 w 2987305"/>
              <a:gd name="connsiteY3" fmla="*/ 2575263 h 2575263"/>
              <a:gd name="connsiteX4" fmla="*/ 0 w 2987305"/>
              <a:gd name="connsiteY4" fmla="*/ 2575263 h 2575263"/>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32553 w 3052411"/>
              <a:gd name="connsiteY0" fmla="*/ 2575263 h 2575263"/>
              <a:gd name="connsiteX1" fmla="*/ 1526206 w 3052411"/>
              <a:gd name="connsiteY1" fmla="*/ 0 h 2575263"/>
              <a:gd name="connsiteX2" fmla="*/ 3019858 w 3052411"/>
              <a:gd name="connsiteY2" fmla="*/ 2575263 h 2575263"/>
              <a:gd name="connsiteX3" fmla="*/ 32553 w 3052411"/>
              <a:gd name="connsiteY3" fmla="*/ 2575263 h 2575263"/>
              <a:gd name="connsiteX0" fmla="*/ 32553 w 3052411"/>
              <a:gd name="connsiteY0" fmla="*/ 2575263 h 2766023"/>
              <a:gd name="connsiteX1" fmla="*/ 1526206 w 3052411"/>
              <a:gd name="connsiteY1" fmla="*/ 0 h 2766023"/>
              <a:gd name="connsiteX2" fmla="*/ 3019858 w 3052411"/>
              <a:gd name="connsiteY2" fmla="*/ 2575263 h 2766023"/>
              <a:gd name="connsiteX3" fmla="*/ 32553 w 3052411"/>
              <a:gd name="connsiteY3" fmla="*/ 2575263 h 2766023"/>
              <a:gd name="connsiteX0" fmla="*/ 32553 w 3294831"/>
              <a:gd name="connsiteY0" fmla="*/ 2575263 h 2766023"/>
              <a:gd name="connsiteX1" fmla="*/ 1526206 w 3294831"/>
              <a:gd name="connsiteY1" fmla="*/ 0 h 2766023"/>
              <a:gd name="connsiteX2" fmla="*/ 3019858 w 3294831"/>
              <a:gd name="connsiteY2" fmla="*/ 2575263 h 2766023"/>
              <a:gd name="connsiteX3" fmla="*/ 32553 w 3294831"/>
              <a:gd name="connsiteY3" fmla="*/ 2575263 h 2766023"/>
              <a:gd name="connsiteX0" fmla="*/ 32553 w 3241746"/>
              <a:gd name="connsiteY0" fmla="*/ 2575263 h 2915527"/>
              <a:gd name="connsiteX1" fmla="*/ 1526206 w 3241746"/>
              <a:gd name="connsiteY1" fmla="*/ 0 h 2915527"/>
              <a:gd name="connsiteX2" fmla="*/ 3019858 w 3241746"/>
              <a:gd name="connsiteY2" fmla="*/ 2575263 h 2915527"/>
              <a:gd name="connsiteX3" fmla="*/ 32553 w 3241746"/>
              <a:gd name="connsiteY3" fmla="*/ 2575263 h 2915527"/>
              <a:gd name="connsiteX0" fmla="*/ 49177 w 3309295"/>
              <a:gd name="connsiteY0" fmla="*/ 2578672 h 2918936"/>
              <a:gd name="connsiteX1" fmla="*/ 1542830 w 3309295"/>
              <a:gd name="connsiteY1" fmla="*/ 3409 h 2918936"/>
              <a:gd name="connsiteX2" fmla="*/ 3036482 w 3309295"/>
              <a:gd name="connsiteY2" fmla="*/ 2578672 h 2918936"/>
              <a:gd name="connsiteX3" fmla="*/ 49177 w 3309295"/>
              <a:gd name="connsiteY3" fmla="*/ 2578672 h 2918936"/>
              <a:gd name="connsiteX0" fmla="*/ 92220 w 3352338"/>
              <a:gd name="connsiteY0" fmla="*/ 2578672 h 3025549"/>
              <a:gd name="connsiteX1" fmla="*/ 1585873 w 3352338"/>
              <a:gd name="connsiteY1" fmla="*/ 3409 h 3025549"/>
              <a:gd name="connsiteX2" fmla="*/ 3079525 w 3352338"/>
              <a:gd name="connsiteY2" fmla="*/ 2578672 h 3025549"/>
              <a:gd name="connsiteX3" fmla="*/ 92220 w 3352338"/>
              <a:gd name="connsiteY3" fmla="*/ 2578672 h 3025549"/>
              <a:gd name="connsiteX0" fmla="*/ 92220 w 3385419"/>
              <a:gd name="connsiteY0" fmla="*/ 2579040 h 3105754"/>
              <a:gd name="connsiteX1" fmla="*/ 1585873 w 3385419"/>
              <a:gd name="connsiteY1" fmla="*/ 3777 h 3105754"/>
              <a:gd name="connsiteX2" fmla="*/ 3079525 w 3385419"/>
              <a:gd name="connsiteY2" fmla="*/ 2579040 h 3105754"/>
              <a:gd name="connsiteX3" fmla="*/ 92220 w 3385419"/>
              <a:gd name="connsiteY3" fmla="*/ 2579040 h 3105754"/>
            </a:gdLst>
            <a:ahLst/>
            <a:cxnLst>
              <a:cxn ang="0">
                <a:pos x="connsiteX0" y="connsiteY0"/>
              </a:cxn>
              <a:cxn ang="0">
                <a:pos x="connsiteX1" y="connsiteY1"/>
              </a:cxn>
              <a:cxn ang="0">
                <a:pos x="connsiteX2" y="connsiteY2"/>
              </a:cxn>
              <a:cxn ang="0">
                <a:pos x="connsiteX3" y="connsiteY3"/>
              </a:cxn>
            </a:cxnLst>
            <a:rect l="l" t="t" r="r" b="b"/>
            <a:pathLst>
              <a:path w="3385419" h="3105754">
                <a:moveTo>
                  <a:pt x="92220" y="2579040"/>
                </a:moveTo>
                <a:cubicBezTo>
                  <a:pt x="-288802" y="1875510"/>
                  <a:pt x="569829" y="105377"/>
                  <a:pt x="1585873" y="3777"/>
                </a:cubicBezTo>
                <a:cubicBezTo>
                  <a:pt x="2601917" y="-97823"/>
                  <a:pt x="4014333" y="1878000"/>
                  <a:pt x="3079525" y="2579040"/>
                </a:cubicBezTo>
                <a:cubicBezTo>
                  <a:pt x="2144717" y="3280080"/>
                  <a:pt x="473242" y="3282570"/>
                  <a:pt x="92220" y="2579040"/>
                </a:cubicBezTo>
                <a:close/>
              </a:path>
            </a:pathLst>
          </a:custGeom>
          <a:gradFill>
            <a:gsLst>
              <a:gs pos="0">
                <a:schemeClr val="accent1"/>
              </a:gs>
              <a:gs pos="100000">
                <a:schemeClr val="accent1">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2" name="文本框 1">
            <a:extLst>
              <a:ext uri="{FF2B5EF4-FFF2-40B4-BE49-F238E27FC236}">
                <a16:creationId xmlns:a16="http://schemas.microsoft.com/office/drawing/2014/main" id="{7BA9962D-F4EA-46C1-B13F-B880FFB02762}"/>
              </a:ext>
            </a:extLst>
          </p:cNvPr>
          <p:cNvSpPr txBox="1"/>
          <p:nvPr/>
        </p:nvSpPr>
        <p:spPr>
          <a:xfrm>
            <a:off x="3926175" y="3074278"/>
            <a:ext cx="4339650" cy="957763"/>
          </a:xfrm>
          <a:prstGeom prst="rect">
            <a:avLst/>
          </a:prstGeom>
          <a:noFill/>
        </p:spPr>
        <p:txBody>
          <a:bodyPr wrap="none" rtlCol="0">
            <a:spAutoFit/>
          </a:bodyPr>
          <a:lstStyle/>
          <a:p>
            <a:pPr algn="ctr">
              <a:lnSpc>
                <a:spcPct val="130000"/>
              </a:lnSpc>
            </a:pPr>
            <a:r>
              <a:rPr lang="zh-CN" altLang="en-US" sz="4800" b="1" spc="600" dirty="0">
                <a:gradFill>
                  <a:gsLst>
                    <a:gs pos="0">
                      <a:schemeClr val="accent1"/>
                    </a:gs>
                    <a:gs pos="100000">
                      <a:schemeClr val="accent1">
                        <a:lumMod val="60000"/>
                        <a:lumOff val="40000"/>
                      </a:schemeClr>
                    </a:gs>
                  </a:gsLst>
                  <a:lin ang="2700000" scaled="1"/>
                </a:gradFill>
                <a:cs typeface="+mn-ea"/>
                <a:sym typeface="+mn-lt"/>
              </a:rPr>
              <a:t>文字段落版式</a:t>
            </a:r>
          </a:p>
        </p:txBody>
      </p:sp>
      <p:sp>
        <p:nvSpPr>
          <p:cNvPr id="3" name="文本框 2">
            <a:extLst>
              <a:ext uri="{FF2B5EF4-FFF2-40B4-BE49-F238E27FC236}">
                <a16:creationId xmlns:a16="http://schemas.microsoft.com/office/drawing/2014/main" id="{63338C46-4486-41F6-94D0-1A20DEF7235E}"/>
              </a:ext>
            </a:extLst>
          </p:cNvPr>
          <p:cNvSpPr txBox="1"/>
          <p:nvPr/>
        </p:nvSpPr>
        <p:spPr>
          <a:xfrm>
            <a:off x="5349642" y="1683603"/>
            <a:ext cx="1492716" cy="597215"/>
          </a:xfrm>
          <a:prstGeom prst="rect">
            <a:avLst/>
          </a:prstGeom>
          <a:noFill/>
        </p:spPr>
        <p:txBody>
          <a:bodyPr wrap="none" rtlCol="0">
            <a:spAutoFit/>
          </a:bodyPr>
          <a:lstStyle/>
          <a:p>
            <a:pPr algn="ctr">
              <a:lnSpc>
                <a:spcPct val="130000"/>
              </a:lnSpc>
            </a:pPr>
            <a:r>
              <a:rPr lang="zh-CN" altLang="en-US" sz="2800" b="1" spc="600" dirty="0">
                <a:solidFill>
                  <a:schemeClr val="bg1"/>
                </a:solidFill>
                <a:cs typeface="+mn-ea"/>
                <a:sym typeface="+mn-lt"/>
              </a:rPr>
              <a:t>版式库</a:t>
            </a:r>
          </a:p>
        </p:txBody>
      </p:sp>
      <p:sp>
        <p:nvSpPr>
          <p:cNvPr id="11" name="等腰三角形 7_1">
            <a:extLst>
              <a:ext uri="{FF2B5EF4-FFF2-40B4-BE49-F238E27FC236}">
                <a16:creationId xmlns:a16="http://schemas.microsoft.com/office/drawing/2014/main" id="{F4373625-74D9-4DB2-A772-7BD34D2B35C1}"/>
              </a:ext>
            </a:extLst>
          </p:cNvPr>
          <p:cNvSpPr/>
          <p:nvPr/>
        </p:nvSpPr>
        <p:spPr>
          <a:xfrm rot="2143914">
            <a:off x="5191760" y="996564"/>
            <a:ext cx="1808480" cy="1659082"/>
          </a:xfrm>
          <a:custGeom>
            <a:avLst/>
            <a:gdLst>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0 w 2987305"/>
              <a:gd name="connsiteY0" fmla="*/ 2575263 h 2575263"/>
              <a:gd name="connsiteX1" fmla="*/ 1493653 w 2987305"/>
              <a:gd name="connsiteY1" fmla="*/ 0 h 2575263"/>
              <a:gd name="connsiteX2" fmla="*/ 2209400 w 2987305"/>
              <a:gd name="connsiteY2" fmla="*/ 1259840 h 2575263"/>
              <a:gd name="connsiteX3" fmla="*/ 2987305 w 2987305"/>
              <a:gd name="connsiteY3" fmla="*/ 2575263 h 2575263"/>
              <a:gd name="connsiteX4" fmla="*/ 0 w 2987305"/>
              <a:gd name="connsiteY4" fmla="*/ 2575263 h 2575263"/>
              <a:gd name="connsiteX0" fmla="*/ 0 w 2987305"/>
              <a:gd name="connsiteY0" fmla="*/ 2575263 h 2575263"/>
              <a:gd name="connsiteX1" fmla="*/ 1493653 w 2987305"/>
              <a:gd name="connsiteY1" fmla="*/ 0 h 2575263"/>
              <a:gd name="connsiteX2" fmla="*/ 2987305 w 2987305"/>
              <a:gd name="connsiteY2" fmla="*/ 2575263 h 2575263"/>
              <a:gd name="connsiteX3" fmla="*/ 0 w 2987305"/>
              <a:gd name="connsiteY3" fmla="*/ 2575263 h 2575263"/>
              <a:gd name="connsiteX0" fmla="*/ 32553 w 3052411"/>
              <a:gd name="connsiteY0" fmla="*/ 2575263 h 2575263"/>
              <a:gd name="connsiteX1" fmla="*/ 1526206 w 3052411"/>
              <a:gd name="connsiteY1" fmla="*/ 0 h 2575263"/>
              <a:gd name="connsiteX2" fmla="*/ 3019858 w 3052411"/>
              <a:gd name="connsiteY2" fmla="*/ 2575263 h 2575263"/>
              <a:gd name="connsiteX3" fmla="*/ 32553 w 3052411"/>
              <a:gd name="connsiteY3" fmla="*/ 2575263 h 2575263"/>
              <a:gd name="connsiteX0" fmla="*/ 32553 w 3052411"/>
              <a:gd name="connsiteY0" fmla="*/ 2575263 h 2766023"/>
              <a:gd name="connsiteX1" fmla="*/ 1526206 w 3052411"/>
              <a:gd name="connsiteY1" fmla="*/ 0 h 2766023"/>
              <a:gd name="connsiteX2" fmla="*/ 3019858 w 3052411"/>
              <a:gd name="connsiteY2" fmla="*/ 2575263 h 2766023"/>
              <a:gd name="connsiteX3" fmla="*/ 32553 w 3052411"/>
              <a:gd name="connsiteY3" fmla="*/ 2575263 h 2766023"/>
              <a:gd name="connsiteX0" fmla="*/ 32553 w 3294831"/>
              <a:gd name="connsiteY0" fmla="*/ 2575263 h 2766023"/>
              <a:gd name="connsiteX1" fmla="*/ 1526206 w 3294831"/>
              <a:gd name="connsiteY1" fmla="*/ 0 h 2766023"/>
              <a:gd name="connsiteX2" fmla="*/ 3019858 w 3294831"/>
              <a:gd name="connsiteY2" fmla="*/ 2575263 h 2766023"/>
              <a:gd name="connsiteX3" fmla="*/ 32553 w 3294831"/>
              <a:gd name="connsiteY3" fmla="*/ 2575263 h 2766023"/>
              <a:gd name="connsiteX0" fmla="*/ 32553 w 3241746"/>
              <a:gd name="connsiteY0" fmla="*/ 2575263 h 2915527"/>
              <a:gd name="connsiteX1" fmla="*/ 1526206 w 3241746"/>
              <a:gd name="connsiteY1" fmla="*/ 0 h 2915527"/>
              <a:gd name="connsiteX2" fmla="*/ 3019858 w 3241746"/>
              <a:gd name="connsiteY2" fmla="*/ 2575263 h 2915527"/>
              <a:gd name="connsiteX3" fmla="*/ 32553 w 3241746"/>
              <a:gd name="connsiteY3" fmla="*/ 2575263 h 2915527"/>
              <a:gd name="connsiteX0" fmla="*/ 49177 w 3309295"/>
              <a:gd name="connsiteY0" fmla="*/ 2578672 h 2918936"/>
              <a:gd name="connsiteX1" fmla="*/ 1542830 w 3309295"/>
              <a:gd name="connsiteY1" fmla="*/ 3409 h 2918936"/>
              <a:gd name="connsiteX2" fmla="*/ 3036482 w 3309295"/>
              <a:gd name="connsiteY2" fmla="*/ 2578672 h 2918936"/>
              <a:gd name="connsiteX3" fmla="*/ 49177 w 3309295"/>
              <a:gd name="connsiteY3" fmla="*/ 2578672 h 2918936"/>
              <a:gd name="connsiteX0" fmla="*/ 92220 w 3352338"/>
              <a:gd name="connsiteY0" fmla="*/ 2578672 h 3025549"/>
              <a:gd name="connsiteX1" fmla="*/ 1585873 w 3352338"/>
              <a:gd name="connsiteY1" fmla="*/ 3409 h 3025549"/>
              <a:gd name="connsiteX2" fmla="*/ 3079525 w 3352338"/>
              <a:gd name="connsiteY2" fmla="*/ 2578672 h 3025549"/>
              <a:gd name="connsiteX3" fmla="*/ 92220 w 3352338"/>
              <a:gd name="connsiteY3" fmla="*/ 2578672 h 3025549"/>
              <a:gd name="connsiteX0" fmla="*/ 92220 w 3385419"/>
              <a:gd name="connsiteY0" fmla="*/ 2579040 h 3105754"/>
              <a:gd name="connsiteX1" fmla="*/ 1585873 w 3385419"/>
              <a:gd name="connsiteY1" fmla="*/ 3777 h 3105754"/>
              <a:gd name="connsiteX2" fmla="*/ 3079525 w 3385419"/>
              <a:gd name="connsiteY2" fmla="*/ 2579040 h 3105754"/>
              <a:gd name="connsiteX3" fmla="*/ 92220 w 3385419"/>
              <a:gd name="connsiteY3" fmla="*/ 2579040 h 3105754"/>
            </a:gdLst>
            <a:ahLst/>
            <a:cxnLst>
              <a:cxn ang="0">
                <a:pos x="connsiteX0" y="connsiteY0"/>
              </a:cxn>
              <a:cxn ang="0">
                <a:pos x="connsiteX1" y="connsiteY1"/>
              </a:cxn>
              <a:cxn ang="0">
                <a:pos x="connsiteX2" y="connsiteY2"/>
              </a:cxn>
              <a:cxn ang="0">
                <a:pos x="connsiteX3" y="connsiteY3"/>
              </a:cxn>
            </a:cxnLst>
            <a:rect l="l" t="t" r="r" b="b"/>
            <a:pathLst>
              <a:path w="3385419" h="3105754">
                <a:moveTo>
                  <a:pt x="92220" y="2579040"/>
                </a:moveTo>
                <a:cubicBezTo>
                  <a:pt x="-288802" y="1875510"/>
                  <a:pt x="569829" y="105377"/>
                  <a:pt x="1585873" y="3777"/>
                </a:cubicBezTo>
                <a:cubicBezTo>
                  <a:pt x="2601917" y="-97823"/>
                  <a:pt x="4014333" y="1878000"/>
                  <a:pt x="3079525" y="2579040"/>
                </a:cubicBezTo>
                <a:cubicBezTo>
                  <a:pt x="2144717" y="3280080"/>
                  <a:pt x="473242" y="3282570"/>
                  <a:pt x="92220" y="2579040"/>
                </a:cubicBez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12" name="文本框 11">
            <a:extLst>
              <a:ext uri="{FF2B5EF4-FFF2-40B4-BE49-F238E27FC236}">
                <a16:creationId xmlns:a16="http://schemas.microsoft.com/office/drawing/2014/main" id="{ACCFA6E3-3F21-4E5C-9AA4-B2D5B4D0AD4D}"/>
              </a:ext>
            </a:extLst>
          </p:cNvPr>
          <p:cNvSpPr txBox="1"/>
          <p:nvPr/>
        </p:nvSpPr>
        <p:spPr>
          <a:xfrm>
            <a:off x="2625717" y="4341535"/>
            <a:ext cx="6940567" cy="700898"/>
          </a:xfrm>
          <a:prstGeom prst="rect">
            <a:avLst/>
          </a:prstGeom>
          <a:noFill/>
        </p:spPr>
        <p:txBody>
          <a:bodyPr wrap="square" rtlCol="0">
            <a:spAutoFit/>
          </a:bodyPr>
          <a:lstStyle/>
          <a:p>
            <a:pPr algn="ctr">
              <a:lnSpc>
                <a:spcPct val="130000"/>
              </a:lnSpc>
            </a:pPr>
            <a:r>
              <a:rPr lang="zh-CN" altLang="en-US" sz="1600" spc="300" dirty="0">
                <a:solidFill>
                  <a:schemeClr val="tx1">
                    <a:lumMod val="50000"/>
                    <a:lumOff val="50000"/>
                  </a:schemeClr>
                </a:solidFill>
                <a:cs typeface="+mn-ea"/>
                <a:sym typeface="+mn-lt"/>
              </a:rPr>
              <a:t>如果您只需要单纯的文字展示，可以在文字段落版式中选择合适的样式使用，包括单段落，多段落等多种排版样式。</a:t>
            </a:r>
          </a:p>
        </p:txBody>
      </p:sp>
    </p:spTree>
    <p:extLst>
      <p:ext uri="{BB962C8B-B14F-4D97-AF65-F5344CB8AC3E}">
        <p14:creationId xmlns:p14="http://schemas.microsoft.com/office/powerpoint/2010/main" val="9694569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HeaderHeight&quot;:15.0,&quot;FooterHeight&quot;:9.0,&quot;SideMargin&quot;:5.5,&quot;TopMargin&quot;:0.0,&quot;BottomMargin&quot;:0.0,&quot;IntervalMargin&quot;:1.5,&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ISLIDE.DIAGRAM" val="241201"/>
</p:tagLst>
</file>

<file path=ppt/theme/theme1.xml><?xml version="1.0" encoding="utf-8"?>
<a:theme xmlns:a="http://schemas.openxmlformats.org/drawingml/2006/main" name="Office 主题​​">
  <a:themeElements>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fontScheme name="foejwauc">
      <a:majorFont>
        <a:latin typeface="Arial" panose="020F0302020204030204"/>
        <a:ea typeface="Source Han Sans CN"/>
        <a:cs typeface=""/>
      </a:majorFont>
      <a:minorFont>
        <a:latin typeface="Arial" panose="020F0502020204030204"/>
        <a:ea typeface="Source Han Sans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24.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25.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26.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27.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28.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29.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30.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31.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32.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33.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34.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35.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36.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37.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38.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39.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68395"/>
    </a:dk2>
    <a:lt2>
      <a:srgbClr val="F0F0F0"/>
    </a:lt2>
    <a:accent1>
      <a:srgbClr val="0D57A2"/>
    </a:accent1>
    <a:accent2>
      <a:srgbClr val="00A5E3"/>
    </a:accent2>
    <a:accent3>
      <a:srgbClr val="66B52F"/>
    </a:accent3>
    <a:accent4>
      <a:srgbClr val="67D0E1"/>
    </a:accent4>
    <a:accent5>
      <a:srgbClr val="9E9993"/>
    </a:accent5>
    <a:accent6>
      <a:srgbClr val="CECCC8"/>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1598</TotalTime>
  <Words>2597</Words>
  <Application>Microsoft Office PowerPoint</Application>
  <PresentationFormat>宽屏</PresentationFormat>
  <Paragraphs>365</Paragraphs>
  <Slides>42</Slides>
  <Notes>39</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42</vt:i4>
      </vt:variant>
    </vt:vector>
  </HeadingPairs>
  <TitlesOfParts>
    <vt:vector size="52" baseType="lpstr">
      <vt:lpstr>Source Han Sans CN</vt:lpstr>
      <vt:lpstr>等线</vt:lpstr>
      <vt:lpstr>微软雅黑</vt:lpstr>
      <vt:lpstr>Arial</vt:lpstr>
      <vt:lpstr>Calibri</vt:lpstr>
      <vt:lpstr>Century Gothic</vt:lpstr>
      <vt:lpstr>Segoe UI</vt:lpstr>
      <vt:lpstr>Segoe UI Light</vt:lpstr>
      <vt:lpstr>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单段文字也可以美美的搞定</vt:lpstr>
      <vt:lpstr>项目后期发展规划</vt:lpstr>
      <vt:lpstr>项目后期发展规划</vt:lpstr>
      <vt:lpstr>过程中发生的问题</vt:lpstr>
      <vt:lpstr>单文字的情况也可以用这页的排版</vt:lpstr>
      <vt:lpstr>也许你会列一些直观的数据</vt:lpstr>
      <vt:lpstr>文字段落更多样式</vt:lpstr>
      <vt:lpstr>PowerPoint 演示文稿</vt:lpstr>
      <vt:lpstr>个人介绍的话这样很不错</vt:lpstr>
      <vt:lpstr>个人介绍的话这样很不错</vt:lpstr>
      <vt:lpstr>一句话表述项目由来</vt:lpstr>
      <vt:lpstr>现在开始进行总结分析</vt:lpstr>
      <vt:lpstr>项目的四点现实意义</vt:lpstr>
      <vt:lpstr>研究方法的规划</vt:lpstr>
      <vt:lpstr>如果你想多图排版</vt:lpstr>
      <vt:lpstr>PowerPoint 演示文稿</vt:lpstr>
      <vt:lpstr>一个简单的表格</vt:lpstr>
      <vt:lpstr>一个简单的柱状图</vt:lpstr>
      <vt:lpstr>一个简单的条形图</vt:lpstr>
      <vt:lpstr>一个简单的扇形图</vt:lpstr>
      <vt:lpstr>一个简单的曲线图</vt:lpstr>
      <vt:lpstr>PowerPoint 演示文稿</vt:lpstr>
      <vt:lpstr>项目时间进度规划</vt:lpstr>
      <vt:lpstr>过程中发生的问题</vt:lpstr>
      <vt:lpstr>现在开始总结分析</vt:lpstr>
      <vt:lpstr>项目后期发展规划</vt:lpstr>
      <vt:lpstr>研究方法的规划</vt:lpstr>
      <vt:lpstr>过程中发生的问题</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天浩 李</dc:creator>
  <cp:lastModifiedBy>Yunxuan Liu</cp:lastModifiedBy>
  <cp:revision>422</cp:revision>
  <dcterms:created xsi:type="dcterms:W3CDTF">2019-01-25T14:47:02Z</dcterms:created>
  <dcterms:modified xsi:type="dcterms:W3CDTF">2019-04-13T08:53:44Z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2019-04-13T08:53:44.2540497Z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cc933266-8188-4614-b37e-45453fd28c76</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